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30"/>
  </p:notesMasterIdLst>
  <p:sldIdLst>
    <p:sldId id="341" r:id="rId3"/>
    <p:sldId id="342" r:id="rId4"/>
    <p:sldId id="344" r:id="rId5"/>
    <p:sldId id="343" r:id="rId6"/>
    <p:sldId id="350" r:id="rId7"/>
    <p:sldId id="349" r:id="rId8"/>
    <p:sldId id="351" r:id="rId9"/>
    <p:sldId id="345" r:id="rId10"/>
    <p:sldId id="352" r:id="rId11"/>
    <p:sldId id="354" r:id="rId12"/>
    <p:sldId id="353" r:id="rId13"/>
    <p:sldId id="355" r:id="rId14"/>
    <p:sldId id="356" r:id="rId15"/>
    <p:sldId id="346" r:id="rId16"/>
    <p:sldId id="357" r:id="rId17"/>
    <p:sldId id="359" r:id="rId18"/>
    <p:sldId id="358" r:id="rId19"/>
    <p:sldId id="360" r:id="rId20"/>
    <p:sldId id="347" r:id="rId21"/>
    <p:sldId id="361" r:id="rId22"/>
    <p:sldId id="362" r:id="rId23"/>
    <p:sldId id="364" r:id="rId24"/>
    <p:sldId id="363" r:id="rId25"/>
    <p:sldId id="365" r:id="rId26"/>
    <p:sldId id="348" r:id="rId27"/>
    <p:sldId id="367" r:id="rId28"/>
    <p:sldId id="366" r:id="rId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0358C"/>
    <a:srgbClr val="55AADC"/>
    <a:srgbClr val="3C77A4"/>
    <a:srgbClr val="22406C"/>
    <a:srgbClr val="231B28"/>
    <a:srgbClr val="231D32"/>
    <a:srgbClr val="68C4F9"/>
    <a:srgbClr val="CE23DB"/>
    <a:srgbClr val="D62791"/>
    <a:srgbClr val="41029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266" autoAdjust="0"/>
    <p:restoredTop sz="94660"/>
  </p:normalViewPr>
  <p:slideViewPr>
    <p:cSldViewPr snapToGrid="0">
      <p:cViewPr>
        <p:scale>
          <a:sx n="66" d="100"/>
          <a:sy n="66" d="100"/>
        </p:scale>
        <p:origin x="-2064" y="-114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2.png>
</file>

<file path=ppt/media/image3.jpeg>
</file>

<file path=ppt/media/image4.jpe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C7C8D6-8378-491C-A88C-F5C0F1DDB3DF}" type="datetimeFigureOut">
              <a:rPr lang="zh-CN" altLang="en-US" smtClean="0"/>
              <a:t>2021/4/23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681912-8CC0-4B9F-BE2A-5B54BD796BF3}" type="slidenum">
              <a:rPr lang="zh-CN" altLang="en-US" smtClean="0"/>
              <a:t>‹#›</a:t>
            </a:fld>
            <a:endParaRPr lang="zh-CN" altLang="en-US"/>
          </a:p>
        </p:txBody>
      </p:sp>
    </p:spTree>
    <p:extLst>
      <p:ext uri="{BB962C8B-B14F-4D97-AF65-F5344CB8AC3E}">
        <p14:creationId xmlns:p14="http://schemas.microsoft.com/office/powerpoint/2010/main" val="20036068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5A70607A-EB09-4464-B9F9-BBAE9FEA8993}"/>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xmlns="" id="{5F884A62-FE00-4E3D-ADA0-E22F86BE88D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xmlns="" id="{BD06559F-931E-4C1C-BAA3-CE3BB96CAAE2}"/>
              </a:ext>
            </a:extLst>
          </p:cNvPr>
          <p:cNvSpPr>
            <a:spLocks noGrp="1"/>
          </p:cNvSpPr>
          <p:nvPr>
            <p:ph type="dt" sz="half" idx="10"/>
          </p:nvPr>
        </p:nvSpPr>
        <p:spPr/>
        <p:txBody>
          <a:bodyPr/>
          <a:lstStyle/>
          <a:p>
            <a:fld id="{EE4C556E-D11A-48D7-81C0-B1B5323EC136}" type="datetimeFigureOut">
              <a:rPr lang="zh-CN" altLang="en-US" smtClean="0"/>
              <a:t>2021/4/23</a:t>
            </a:fld>
            <a:endParaRPr lang="zh-CN" altLang="en-US"/>
          </a:p>
        </p:txBody>
      </p:sp>
      <p:sp>
        <p:nvSpPr>
          <p:cNvPr id="5" name="页脚占位符 4">
            <a:extLst>
              <a:ext uri="{FF2B5EF4-FFF2-40B4-BE49-F238E27FC236}">
                <a16:creationId xmlns:a16="http://schemas.microsoft.com/office/drawing/2014/main" xmlns="" id="{010C8357-4EE7-434F-8F1D-EB72F50A22E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8863E9BA-C35D-4623-8AEC-12CBA17658E0}"/>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32839124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5DC113AC-DF3C-45F8-8376-712B7F9BF21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xmlns="" id="{B9E7EF9C-8988-4176-8DA2-5346BDB810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xmlns="" id="{4872ECB9-BC6A-47B2-9484-8779389266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xmlns="" id="{7C7DA26D-1083-4E20-8433-3EACB78127E1}"/>
              </a:ext>
            </a:extLst>
          </p:cNvPr>
          <p:cNvSpPr>
            <a:spLocks noGrp="1"/>
          </p:cNvSpPr>
          <p:nvPr>
            <p:ph type="dt" sz="half" idx="10"/>
          </p:nvPr>
        </p:nvSpPr>
        <p:spPr/>
        <p:txBody>
          <a:bodyPr/>
          <a:lstStyle/>
          <a:p>
            <a:fld id="{EE4C556E-D11A-48D7-81C0-B1B5323EC136}" type="datetimeFigureOut">
              <a:rPr lang="zh-CN" altLang="en-US" smtClean="0"/>
              <a:t>2021/4/23</a:t>
            </a:fld>
            <a:endParaRPr lang="zh-CN" altLang="en-US"/>
          </a:p>
        </p:txBody>
      </p:sp>
      <p:sp>
        <p:nvSpPr>
          <p:cNvPr id="6" name="页脚占位符 5">
            <a:extLst>
              <a:ext uri="{FF2B5EF4-FFF2-40B4-BE49-F238E27FC236}">
                <a16:creationId xmlns:a16="http://schemas.microsoft.com/office/drawing/2014/main" xmlns="" id="{D8488704-F74A-430C-9177-1F6D5133846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xmlns="" id="{AEEC994E-AAE0-4342-820B-14F521FAD6DD}"/>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172821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7581F35A-5862-461C-A776-246D30F82EF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xmlns="" id="{7FAA2EDF-8154-4C55-8E92-834173DDF784}"/>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xmlns="" id="{31806EFA-9976-4A7A-810D-76C7047B74B1}"/>
              </a:ext>
            </a:extLst>
          </p:cNvPr>
          <p:cNvSpPr>
            <a:spLocks noGrp="1"/>
          </p:cNvSpPr>
          <p:nvPr>
            <p:ph type="dt" sz="half" idx="10"/>
          </p:nvPr>
        </p:nvSpPr>
        <p:spPr/>
        <p:txBody>
          <a:bodyPr/>
          <a:lstStyle/>
          <a:p>
            <a:fld id="{EE4C556E-D11A-48D7-81C0-B1B5323EC136}" type="datetimeFigureOut">
              <a:rPr lang="zh-CN" altLang="en-US" smtClean="0"/>
              <a:t>2021/4/23</a:t>
            </a:fld>
            <a:endParaRPr lang="zh-CN" altLang="en-US"/>
          </a:p>
        </p:txBody>
      </p:sp>
      <p:sp>
        <p:nvSpPr>
          <p:cNvPr id="5" name="页脚占位符 4">
            <a:extLst>
              <a:ext uri="{FF2B5EF4-FFF2-40B4-BE49-F238E27FC236}">
                <a16:creationId xmlns:a16="http://schemas.microsoft.com/office/drawing/2014/main" xmlns="" id="{428A798A-BE9A-4072-A93C-D1D1E20307C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B9DD673F-0533-4515-9B56-B753621D6232}"/>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9625098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xmlns="" id="{99D47182-1EDE-4FA1-B130-E58222460D2E}"/>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xmlns="" id="{DFE14DC1-ED6B-47BE-A195-B8D73B1D8BDA}"/>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xmlns="" id="{C3C965E7-1B02-43B7-BFDC-37294AFC8E7E}"/>
              </a:ext>
            </a:extLst>
          </p:cNvPr>
          <p:cNvSpPr>
            <a:spLocks noGrp="1"/>
          </p:cNvSpPr>
          <p:nvPr>
            <p:ph type="dt" sz="half" idx="10"/>
          </p:nvPr>
        </p:nvSpPr>
        <p:spPr/>
        <p:txBody>
          <a:bodyPr/>
          <a:lstStyle/>
          <a:p>
            <a:fld id="{EE4C556E-D11A-48D7-81C0-B1B5323EC136}" type="datetimeFigureOut">
              <a:rPr lang="zh-CN" altLang="en-US" smtClean="0"/>
              <a:t>2021/4/23</a:t>
            </a:fld>
            <a:endParaRPr lang="zh-CN" altLang="en-US"/>
          </a:p>
        </p:txBody>
      </p:sp>
      <p:sp>
        <p:nvSpPr>
          <p:cNvPr id="5" name="页脚占位符 4">
            <a:extLst>
              <a:ext uri="{FF2B5EF4-FFF2-40B4-BE49-F238E27FC236}">
                <a16:creationId xmlns:a16="http://schemas.microsoft.com/office/drawing/2014/main" xmlns="" id="{1C516B03-A310-4DD8-90FD-D6C9AA68ECA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F174A88E-0943-4A05-8AAD-3E4E90A9726C}"/>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41430620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pPr/>
              <a:t>2021/4/23</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20174796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pPr/>
              <a:t>2021/4/23</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15844222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1515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3D461D68-9D60-45C1-84CF-8694F122A09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xmlns="" id="{A3A4BDC1-FF73-432D-AC47-8EEEC5E0921A}"/>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xmlns="" id="{ADCF9B87-024B-4A06-BA78-956CBBDA0354}"/>
              </a:ext>
            </a:extLst>
          </p:cNvPr>
          <p:cNvSpPr>
            <a:spLocks noGrp="1"/>
          </p:cNvSpPr>
          <p:nvPr>
            <p:ph type="dt" sz="half" idx="10"/>
          </p:nvPr>
        </p:nvSpPr>
        <p:spPr/>
        <p:txBody>
          <a:bodyPr/>
          <a:lstStyle/>
          <a:p>
            <a:fld id="{EE4C556E-D11A-48D7-81C0-B1B5323EC136}" type="datetimeFigureOut">
              <a:rPr lang="zh-CN" altLang="en-US" smtClean="0"/>
              <a:t>2021/4/23</a:t>
            </a:fld>
            <a:endParaRPr lang="zh-CN" altLang="en-US"/>
          </a:p>
        </p:txBody>
      </p:sp>
      <p:sp>
        <p:nvSpPr>
          <p:cNvPr id="5" name="页脚占位符 4">
            <a:extLst>
              <a:ext uri="{FF2B5EF4-FFF2-40B4-BE49-F238E27FC236}">
                <a16:creationId xmlns:a16="http://schemas.microsoft.com/office/drawing/2014/main" xmlns="" id="{6157915F-D67C-484A-9A5C-333C71D1995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058CB9FE-E585-479C-9939-C1DF8EC97B1F}"/>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2846144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AA1C1372-734A-4296-9FB4-2B237227A9DC}"/>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xmlns="" id="{6E2504FB-3962-4ABB-8F21-3B1297384B6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xmlns="" id="{6873F61E-C842-45A9-9C07-EC60B6A6DBA4}"/>
              </a:ext>
            </a:extLst>
          </p:cNvPr>
          <p:cNvSpPr>
            <a:spLocks noGrp="1"/>
          </p:cNvSpPr>
          <p:nvPr>
            <p:ph type="dt" sz="half" idx="10"/>
          </p:nvPr>
        </p:nvSpPr>
        <p:spPr/>
        <p:txBody>
          <a:bodyPr/>
          <a:lstStyle/>
          <a:p>
            <a:fld id="{EE4C556E-D11A-48D7-81C0-B1B5323EC136}" type="datetimeFigureOut">
              <a:rPr lang="zh-CN" altLang="en-US" smtClean="0"/>
              <a:t>2021/4/23</a:t>
            </a:fld>
            <a:endParaRPr lang="zh-CN" altLang="en-US"/>
          </a:p>
        </p:txBody>
      </p:sp>
      <p:sp>
        <p:nvSpPr>
          <p:cNvPr id="5" name="页脚占位符 4">
            <a:extLst>
              <a:ext uri="{FF2B5EF4-FFF2-40B4-BE49-F238E27FC236}">
                <a16:creationId xmlns:a16="http://schemas.microsoft.com/office/drawing/2014/main" xmlns="" id="{C4C42772-006F-42F3-A53C-D6F9334C565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2DE654AF-4882-4FA1-A3C1-F88A71FB25A7}"/>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17532704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FC3E3B72-32AE-40DB-856E-1F79DC1CCF87}"/>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xmlns="" id="{E86AB566-0A02-47B8-B36A-57903E92C824}"/>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xmlns="" id="{2F0B06DF-2A5D-49B6-940D-1C73553E32B4}"/>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xmlns="" id="{D1D9A042-4577-4206-93A8-735631107E03}"/>
              </a:ext>
            </a:extLst>
          </p:cNvPr>
          <p:cNvSpPr>
            <a:spLocks noGrp="1"/>
          </p:cNvSpPr>
          <p:nvPr>
            <p:ph type="dt" sz="half" idx="10"/>
          </p:nvPr>
        </p:nvSpPr>
        <p:spPr/>
        <p:txBody>
          <a:bodyPr/>
          <a:lstStyle/>
          <a:p>
            <a:fld id="{EE4C556E-D11A-48D7-81C0-B1B5323EC136}" type="datetimeFigureOut">
              <a:rPr lang="zh-CN" altLang="en-US" smtClean="0"/>
              <a:t>2021/4/23</a:t>
            </a:fld>
            <a:endParaRPr lang="zh-CN" altLang="en-US"/>
          </a:p>
        </p:txBody>
      </p:sp>
      <p:sp>
        <p:nvSpPr>
          <p:cNvPr id="6" name="页脚占位符 5">
            <a:extLst>
              <a:ext uri="{FF2B5EF4-FFF2-40B4-BE49-F238E27FC236}">
                <a16:creationId xmlns:a16="http://schemas.microsoft.com/office/drawing/2014/main" xmlns="" id="{51D834B9-AC17-4E4F-9973-2C6080B73C9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xmlns="" id="{31C0070B-569D-4FDB-83D2-2831B39FBD88}"/>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38694585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47FA247E-FC99-4DEE-9659-A61E58CA1AC4}"/>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xmlns="" id="{87EFF825-A106-4C43-96EC-00D9D7D29FB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xmlns="" id="{C2506D75-1984-4130-BBE1-66A0B2075AD2}"/>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xmlns="" id="{405EF971-1A5F-4FCD-A849-5068EEBFA01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xmlns="" id="{B74A3C7F-A504-486F-AC52-BAFC7D2EE705}"/>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xmlns="" id="{ECF8FD0D-2A45-42AA-9F3A-D4BBA2C3F372}"/>
              </a:ext>
            </a:extLst>
          </p:cNvPr>
          <p:cNvSpPr>
            <a:spLocks noGrp="1"/>
          </p:cNvSpPr>
          <p:nvPr>
            <p:ph type="dt" sz="half" idx="10"/>
          </p:nvPr>
        </p:nvSpPr>
        <p:spPr/>
        <p:txBody>
          <a:bodyPr/>
          <a:lstStyle/>
          <a:p>
            <a:fld id="{EE4C556E-D11A-48D7-81C0-B1B5323EC136}" type="datetimeFigureOut">
              <a:rPr lang="zh-CN" altLang="en-US" smtClean="0"/>
              <a:t>2021/4/23</a:t>
            </a:fld>
            <a:endParaRPr lang="zh-CN" altLang="en-US"/>
          </a:p>
        </p:txBody>
      </p:sp>
      <p:sp>
        <p:nvSpPr>
          <p:cNvPr id="8" name="页脚占位符 7">
            <a:extLst>
              <a:ext uri="{FF2B5EF4-FFF2-40B4-BE49-F238E27FC236}">
                <a16:creationId xmlns:a16="http://schemas.microsoft.com/office/drawing/2014/main" xmlns="" id="{CE9B8A7F-BFA8-4329-AFC8-89D05783C636}"/>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xmlns="" id="{32C94869-7BF3-4FFD-812C-03E8CEB5C852}"/>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13292618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47FA247E-FC99-4DEE-9659-A61E58CA1AC4}"/>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xmlns="" id="{87EFF825-A106-4C43-96EC-00D9D7D29FB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xmlns="" id="{C2506D75-1984-4130-BBE1-66A0B2075AD2}"/>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xmlns="" id="{405EF971-1A5F-4FCD-A849-5068EEBFA01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xmlns="" id="{B74A3C7F-A504-486F-AC52-BAFC7D2EE705}"/>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xmlns="" id="{ECF8FD0D-2A45-42AA-9F3A-D4BBA2C3F372}"/>
              </a:ext>
            </a:extLst>
          </p:cNvPr>
          <p:cNvSpPr>
            <a:spLocks noGrp="1"/>
          </p:cNvSpPr>
          <p:nvPr>
            <p:ph type="dt" sz="half" idx="10"/>
          </p:nvPr>
        </p:nvSpPr>
        <p:spPr/>
        <p:txBody>
          <a:bodyPr/>
          <a:lstStyle/>
          <a:p>
            <a:fld id="{EE4C556E-D11A-48D7-81C0-B1B5323EC136}" type="datetimeFigureOut">
              <a:rPr lang="zh-CN" altLang="en-US" smtClean="0"/>
              <a:t>2021/4/23</a:t>
            </a:fld>
            <a:endParaRPr lang="zh-CN" altLang="en-US"/>
          </a:p>
        </p:txBody>
      </p:sp>
      <p:sp>
        <p:nvSpPr>
          <p:cNvPr id="8" name="页脚占位符 7">
            <a:extLst>
              <a:ext uri="{FF2B5EF4-FFF2-40B4-BE49-F238E27FC236}">
                <a16:creationId xmlns:a16="http://schemas.microsoft.com/office/drawing/2014/main" xmlns="" id="{CE9B8A7F-BFA8-4329-AFC8-89D05783C636}"/>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xmlns="" id="{32C94869-7BF3-4FFD-812C-03E8CEB5C852}"/>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
        <p:nvSpPr>
          <p:cNvPr id="11" name="TextBox 10"/>
          <p:cNvSpPr txBox="1"/>
          <p:nvPr userDrawn="1"/>
        </p:nvSpPr>
        <p:spPr>
          <a:xfrm>
            <a:off x="1704504" y="6739570"/>
            <a:ext cx="1440159"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black"/>
                </a:solidFill>
                <a:effectLst/>
                <a:uLnTx/>
                <a:uFillTx/>
                <a:hlinkClick r:id="rId2"/>
              </a:rPr>
              <a:t>行业</a:t>
            </a:r>
            <a:r>
              <a:rPr kumimoji="0" lang="en-US" altLang="zh-CN" sz="100" b="0" i="0" u="none" strike="noStrike" kern="0" cap="none" spc="0" normalizeH="0" baseline="0" noProof="0" dirty="0" smtClean="0">
                <a:ln>
                  <a:noFill/>
                </a:ln>
                <a:solidFill>
                  <a:prstClr val="black"/>
                </a:solidFill>
                <a:effectLst/>
                <a:uLnTx/>
                <a:uFillTx/>
                <a:hlinkClick r:id="rId2"/>
              </a:rPr>
              <a:t>PPT</a:t>
            </a:r>
            <a:r>
              <a:rPr kumimoji="0" lang="zh-CN" altLang="en-US" sz="100" b="0" i="0" u="none" strike="noStrike" kern="0" cap="none" spc="0" normalizeH="0" baseline="0" noProof="0" dirty="0" smtClean="0">
                <a:ln>
                  <a:noFill/>
                </a:ln>
                <a:solidFill>
                  <a:prstClr val="black"/>
                </a:solidFill>
                <a:effectLst/>
                <a:uLnTx/>
                <a:uFillTx/>
                <a:hlinkClick r:id="rId2"/>
              </a:rPr>
              <a:t>模板</a:t>
            </a:r>
            <a:r>
              <a:rPr kumimoji="0" lang="en-US" altLang="zh-CN" sz="100" b="0" i="0" u="none" strike="noStrike" kern="0" cap="none" spc="0" normalizeH="0" baseline="0" noProof="0" dirty="0" smtClean="0">
                <a:ln>
                  <a:noFill/>
                </a:ln>
                <a:solidFill>
                  <a:prstClr val="black"/>
                </a:solidFill>
                <a:effectLst/>
                <a:uLnTx/>
                <a:uFillTx/>
              </a:rPr>
              <a:t>http://www.1ppt.com/hangye/</a:t>
            </a:r>
          </a:p>
        </p:txBody>
      </p:sp>
    </p:spTree>
    <p:extLst>
      <p:ext uri="{BB962C8B-B14F-4D97-AF65-F5344CB8AC3E}">
        <p14:creationId xmlns:p14="http://schemas.microsoft.com/office/powerpoint/2010/main" val="32562369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117CC1BC-64C9-4962-A764-37E770FBC641}"/>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xmlns="" id="{8638FC6B-45DE-432B-B145-F8D8AB2AC5BB}"/>
              </a:ext>
            </a:extLst>
          </p:cNvPr>
          <p:cNvSpPr>
            <a:spLocks noGrp="1"/>
          </p:cNvSpPr>
          <p:nvPr>
            <p:ph type="dt" sz="half" idx="10"/>
          </p:nvPr>
        </p:nvSpPr>
        <p:spPr/>
        <p:txBody>
          <a:bodyPr/>
          <a:lstStyle/>
          <a:p>
            <a:fld id="{EE4C556E-D11A-48D7-81C0-B1B5323EC136}" type="datetimeFigureOut">
              <a:rPr lang="zh-CN" altLang="en-US" smtClean="0"/>
              <a:t>2021/4/23</a:t>
            </a:fld>
            <a:endParaRPr lang="zh-CN" altLang="en-US"/>
          </a:p>
        </p:txBody>
      </p:sp>
      <p:sp>
        <p:nvSpPr>
          <p:cNvPr id="4" name="页脚占位符 3">
            <a:extLst>
              <a:ext uri="{FF2B5EF4-FFF2-40B4-BE49-F238E27FC236}">
                <a16:creationId xmlns:a16="http://schemas.microsoft.com/office/drawing/2014/main" xmlns="" id="{E413F784-0D7C-43D2-A802-629BA7317F61}"/>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xmlns="" id="{48781AAF-B2A9-4052-BD38-326FE4C13E14}"/>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31788455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A5BCC6E6-411E-4830-BEE1-1A626801803D}"/>
              </a:ext>
            </a:extLst>
          </p:cNvPr>
          <p:cNvSpPr>
            <a:spLocks noGrp="1"/>
          </p:cNvSpPr>
          <p:nvPr>
            <p:ph type="dt" sz="half" idx="10"/>
          </p:nvPr>
        </p:nvSpPr>
        <p:spPr/>
        <p:txBody>
          <a:bodyPr/>
          <a:lstStyle/>
          <a:p>
            <a:fld id="{EE4C556E-D11A-48D7-81C0-B1B5323EC136}" type="datetimeFigureOut">
              <a:rPr lang="zh-CN" altLang="en-US" smtClean="0"/>
              <a:t>2021/4/23</a:t>
            </a:fld>
            <a:endParaRPr lang="zh-CN" altLang="en-US"/>
          </a:p>
        </p:txBody>
      </p:sp>
      <p:sp>
        <p:nvSpPr>
          <p:cNvPr id="3" name="页脚占位符 2">
            <a:extLst>
              <a:ext uri="{FF2B5EF4-FFF2-40B4-BE49-F238E27FC236}">
                <a16:creationId xmlns:a16="http://schemas.microsoft.com/office/drawing/2014/main" xmlns="" id="{FF4BA76C-B531-4C6F-850E-214EA4DF328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xmlns="" id="{85662A71-4ED7-4C0E-AF3B-EACBFA4681E4}"/>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22772627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E2B54FA-E333-4D04-A18F-7D50B83F6BD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xmlns="" id="{672AD769-544A-47A1-A306-AEDAED2938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xmlns="" id="{D8514AB2-F4D7-4383-B3E7-D0F7163789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xmlns="" id="{25D2DB71-2A42-4C00-9449-CA0DA297B2F2}"/>
              </a:ext>
            </a:extLst>
          </p:cNvPr>
          <p:cNvSpPr>
            <a:spLocks noGrp="1"/>
          </p:cNvSpPr>
          <p:nvPr>
            <p:ph type="dt" sz="half" idx="10"/>
          </p:nvPr>
        </p:nvSpPr>
        <p:spPr/>
        <p:txBody>
          <a:bodyPr/>
          <a:lstStyle/>
          <a:p>
            <a:fld id="{EE4C556E-D11A-48D7-81C0-B1B5323EC136}" type="datetimeFigureOut">
              <a:rPr lang="zh-CN" altLang="en-US" smtClean="0"/>
              <a:t>2021/4/23</a:t>
            </a:fld>
            <a:endParaRPr lang="zh-CN" altLang="en-US"/>
          </a:p>
        </p:txBody>
      </p:sp>
      <p:sp>
        <p:nvSpPr>
          <p:cNvPr id="6" name="页脚占位符 5">
            <a:extLst>
              <a:ext uri="{FF2B5EF4-FFF2-40B4-BE49-F238E27FC236}">
                <a16:creationId xmlns:a16="http://schemas.microsoft.com/office/drawing/2014/main" xmlns="" id="{ADC5D84D-5127-4599-9769-61D2E695573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xmlns="" id="{E55A3411-124D-4AEE-9E12-7E3048799D7A}"/>
              </a:ext>
            </a:extLst>
          </p:cNvPr>
          <p:cNvSpPr>
            <a:spLocks noGrp="1"/>
          </p:cNvSpPr>
          <p:nvPr>
            <p:ph type="sldNum" sz="quarter" idx="12"/>
          </p:nvPr>
        </p:nvSpPr>
        <p:spPr/>
        <p:txBody>
          <a:body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25834354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22"/>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xmlns="" id="{5A2F3B47-B08B-4181-88A1-0D61C596FF6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xmlns="" id="{79D1A009-55AC-40B1-BECE-C8E17CE7421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xmlns="" id="{594A7723-30C6-41D1-B39D-85DF3D3995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4C556E-D11A-48D7-81C0-B1B5323EC136}" type="datetimeFigureOut">
              <a:rPr lang="zh-CN" altLang="en-US" smtClean="0"/>
              <a:t>2021/4/23</a:t>
            </a:fld>
            <a:endParaRPr lang="zh-CN" altLang="en-US"/>
          </a:p>
        </p:txBody>
      </p:sp>
      <p:sp>
        <p:nvSpPr>
          <p:cNvPr id="5" name="页脚占位符 4">
            <a:extLst>
              <a:ext uri="{FF2B5EF4-FFF2-40B4-BE49-F238E27FC236}">
                <a16:creationId xmlns:a16="http://schemas.microsoft.com/office/drawing/2014/main" xmlns="" id="{A16D8014-D4F0-4B30-B629-8D6D50AFBF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xmlns="" id="{8F5A88B7-1EF5-48FA-988D-161EF7D697A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95263E-7865-4889-9FDE-7A423744D6BB}" type="slidenum">
              <a:rPr lang="zh-CN" altLang="en-US" smtClean="0"/>
              <a:t>‹#›</a:t>
            </a:fld>
            <a:endParaRPr lang="zh-CN" altLang="en-US"/>
          </a:p>
        </p:txBody>
      </p:sp>
    </p:spTree>
    <p:extLst>
      <p:ext uri="{BB962C8B-B14F-4D97-AF65-F5344CB8AC3E}">
        <p14:creationId xmlns:p14="http://schemas.microsoft.com/office/powerpoint/2010/main" val="28156388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60" r:id="rId6"/>
    <p:sldLayoutId id="2147483654" r:id="rId7"/>
    <p:sldLayoutId id="2147483655" r:id="rId8"/>
    <p:sldLayoutId id="2147483656" r:id="rId9"/>
    <p:sldLayoutId id="2147483657" r:id="rId10"/>
    <p:sldLayoutId id="2147483658" r:id="rId11"/>
    <p:sldLayoutId id="214748365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596463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26.xml.rels><?xml version="1.0" encoding="UTF-8" standalone="yes"?>
<Relationships xmlns="http://schemas.openxmlformats.org/package/2006/relationships"><Relationship Id="rId3" Type="http://schemas.openxmlformats.org/officeDocument/2006/relationships/hyperlink" Target="https://ibaotu.com/ppt/" TargetMode="External"/><Relationship Id="rId2" Type="http://schemas.openxmlformats.org/officeDocument/2006/relationships/image" Target="../media/image17.png"/><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8" Type="http://schemas.openxmlformats.org/officeDocument/2006/relationships/hyperlink" Target="http://www.1ppt.com/xiazai/" TargetMode="External"/><Relationship Id="rId13" Type="http://schemas.openxmlformats.org/officeDocument/2006/relationships/hyperlink" Target="http://www.1ppt.com/kejian/" TargetMode="External"/><Relationship Id="rId18" Type="http://schemas.openxmlformats.org/officeDocument/2006/relationships/image" Target="../media/image18.png"/><Relationship Id="rId3" Type="http://schemas.openxmlformats.org/officeDocument/2006/relationships/hyperlink" Target="http://www.1ppt.com/hangye/" TargetMode="External"/><Relationship Id="rId7" Type="http://schemas.openxmlformats.org/officeDocument/2006/relationships/hyperlink" Target="http://www.1ppt.com/tubiao/" TargetMode="External"/><Relationship Id="rId12" Type="http://schemas.openxmlformats.org/officeDocument/2006/relationships/hyperlink" Target="http://www.1ppt.com/jianli/" TargetMode="External"/><Relationship Id="rId17" Type="http://schemas.openxmlformats.org/officeDocument/2006/relationships/hyperlink" Target="http://www.1ppt.com/ziti/" TargetMode="External"/><Relationship Id="rId2" Type="http://schemas.openxmlformats.org/officeDocument/2006/relationships/hyperlink" Target="http://www.1ppt.com/moban/" TargetMode="External"/><Relationship Id="rId16" Type="http://schemas.openxmlformats.org/officeDocument/2006/relationships/hyperlink" Target="http://www.1ppt.com/jiaoan/" TargetMode="External"/><Relationship Id="rId1" Type="http://schemas.openxmlformats.org/officeDocument/2006/relationships/slideLayout" Target="../slideLayouts/slideLayout15.xml"/><Relationship Id="rId6" Type="http://schemas.openxmlformats.org/officeDocument/2006/relationships/hyperlink" Target="http://www.1ppt.com/beijing/" TargetMode="External"/><Relationship Id="rId11" Type="http://schemas.openxmlformats.org/officeDocument/2006/relationships/hyperlink" Target="http://www.1ppt.com/excel/" TargetMode="External"/><Relationship Id="rId5" Type="http://schemas.openxmlformats.org/officeDocument/2006/relationships/hyperlink" Target="http://www.1ppt.com/sucai/" TargetMode="External"/><Relationship Id="rId15" Type="http://schemas.openxmlformats.org/officeDocument/2006/relationships/hyperlink" Target="http://www.1ppt.com/shiti/" TargetMode="External"/><Relationship Id="rId10" Type="http://schemas.openxmlformats.org/officeDocument/2006/relationships/hyperlink" Target="http://www.1ppt.com/word/" TargetMode="External"/><Relationship Id="rId4" Type="http://schemas.openxmlformats.org/officeDocument/2006/relationships/hyperlink" Target="http://www.1ppt.com/jieri/" TargetMode="External"/><Relationship Id="rId9" Type="http://schemas.openxmlformats.org/officeDocument/2006/relationships/hyperlink" Target="http://www.1ppt.com/powerpoint/" TargetMode="External"/><Relationship Id="rId14" Type="http://schemas.openxmlformats.org/officeDocument/2006/relationships/hyperlink" Target="http://www.1ppt.com/shouchaobao/"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xmlns="" id="{75998FC7-1D24-49B5-B6F6-501B41AE2A9D}"/>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rot="16200000">
            <a:off x="3882707" y="1290431"/>
            <a:ext cx="4178108" cy="4277138"/>
          </a:xfrm>
          <a:prstGeom prst="rect">
            <a:avLst/>
          </a:prstGeom>
        </p:spPr>
      </p:pic>
      <p:pic>
        <p:nvPicPr>
          <p:cNvPr id="11" name="图片 10">
            <a:extLst>
              <a:ext uri="{FF2B5EF4-FFF2-40B4-BE49-F238E27FC236}">
                <a16:creationId xmlns:a16="http://schemas.microsoft.com/office/drawing/2014/main" xmlns="" id="{9F7C6659-FCBE-43C7-BA2C-B607E4953654}"/>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513" r="-74"/>
          <a:stretch/>
        </p:blipFill>
        <p:spPr>
          <a:xfrm rot="16200000">
            <a:off x="5709916" y="1414793"/>
            <a:ext cx="6919523" cy="4116457"/>
          </a:xfrm>
          <a:custGeom>
            <a:avLst/>
            <a:gdLst>
              <a:gd name="connsiteX0" fmla="*/ 6919523 w 6919523"/>
              <a:gd name="connsiteY0" fmla="*/ 0 h 3843133"/>
              <a:gd name="connsiteX1" fmla="*/ 6919523 w 6919523"/>
              <a:gd name="connsiteY1" fmla="*/ 3843133 h 3843133"/>
              <a:gd name="connsiteX2" fmla="*/ 0 w 6919523"/>
              <a:gd name="connsiteY2" fmla="*/ 3843133 h 3843133"/>
              <a:gd name="connsiteX3" fmla="*/ 0 w 6919523"/>
              <a:gd name="connsiteY3" fmla="*/ 0 h 3843133"/>
              <a:gd name="connsiteX4" fmla="*/ 1414729 w 6919523"/>
              <a:gd name="connsiteY4" fmla="*/ 0 h 3843133"/>
              <a:gd name="connsiteX5" fmla="*/ 1414729 w 6919523"/>
              <a:gd name="connsiteY5" fmla="*/ 1351722 h 3843133"/>
              <a:gd name="connsiteX6" fmla="*/ 5592838 w 6919523"/>
              <a:gd name="connsiteY6" fmla="*/ 1351722 h 3843133"/>
              <a:gd name="connsiteX7" fmla="*/ 5592838 w 6919523"/>
              <a:gd name="connsiteY7" fmla="*/ 0 h 3843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19523" h="3843133">
                <a:moveTo>
                  <a:pt x="6919523" y="0"/>
                </a:moveTo>
                <a:lnTo>
                  <a:pt x="6919523" y="3843133"/>
                </a:lnTo>
                <a:lnTo>
                  <a:pt x="0" y="3843133"/>
                </a:lnTo>
                <a:lnTo>
                  <a:pt x="0" y="0"/>
                </a:lnTo>
                <a:lnTo>
                  <a:pt x="1414729" y="0"/>
                </a:lnTo>
                <a:lnTo>
                  <a:pt x="1414729" y="1351722"/>
                </a:lnTo>
                <a:lnTo>
                  <a:pt x="5592838" y="1351722"/>
                </a:lnTo>
                <a:lnTo>
                  <a:pt x="5592838" y="0"/>
                </a:lnTo>
                <a:close/>
              </a:path>
            </a:pathLst>
          </a:custGeom>
        </p:spPr>
      </p:pic>
      <p:pic>
        <p:nvPicPr>
          <p:cNvPr id="12" name="图片 11">
            <a:extLst>
              <a:ext uri="{FF2B5EF4-FFF2-40B4-BE49-F238E27FC236}">
                <a16:creationId xmlns:a16="http://schemas.microsoft.com/office/drawing/2014/main" xmlns="" id="{0016B419-86F4-4108-B232-4F81D748C963}"/>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513" r="-74"/>
          <a:stretch/>
        </p:blipFill>
        <p:spPr>
          <a:xfrm rot="5400000" flipH="1">
            <a:off x="-714931" y="1414792"/>
            <a:ext cx="6919523" cy="4116459"/>
          </a:xfrm>
          <a:custGeom>
            <a:avLst/>
            <a:gdLst>
              <a:gd name="connsiteX0" fmla="*/ 6919523 w 6919523"/>
              <a:gd name="connsiteY0" fmla="*/ 0 h 3843133"/>
              <a:gd name="connsiteX1" fmla="*/ 6919523 w 6919523"/>
              <a:gd name="connsiteY1" fmla="*/ 3843133 h 3843133"/>
              <a:gd name="connsiteX2" fmla="*/ 0 w 6919523"/>
              <a:gd name="connsiteY2" fmla="*/ 3843133 h 3843133"/>
              <a:gd name="connsiteX3" fmla="*/ 0 w 6919523"/>
              <a:gd name="connsiteY3" fmla="*/ 0 h 3843133"/>
              <a:gd name="connsiteX4" fmla="*/ 1414729 w 6919523"/>
              <a:gd name="connsiteY4" fmla="*/ 0 h 3843133"/>
              <a:gd name="connsiteX5" fmla="*/ 1414729 w 6919523"/>
              <a:gd name="connsiteY5" fmla="*/ 1351722 h 3843133"/>
              <a:gd name="connsiteX6" fmla="*/ 5592838 w 6919523"/>
              <a:gd name="connsiteY6" fmla="*/ 1351722 h 3843133"/>
              <a:gd name="connsiteX7" fmla="*/ 5592838 w 6919523"/>
              <a:gd name="connsiteY7" fmla="*/ 0 h 3843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19523" h="3843133">
                <a:moveTo>
                  <a:pt x="6919523" y="0"/>
                </a:moveTo>
                <a:lnTo>
                  <a:pt x="6919523" y="3843133"/>
                </a:lnTo>
                <a:lnTo>
                  <a:pt x="0" y="3843133"/>
                </a:lnTo>
                <a:lnTo>
                  <a:pt x="0" y="0"/>
                </a:lnTo>
                <a:lnTo>
                  <a:pt x="1414729" y="0"/>
                </a:lnTo>
                <a:lnTo>
                  <a:pt x="1414729" y="1351722"/>
                </a:lnTo>
                <a:lnTo>
                  <a:pt x="5592838" y="1351722"/>
                </a:lnTo>
                <a:lnTo>
                  <a:pt x="5592838" y="0"/>
                </a:lnTo>
                <a:close/>
              </a:path>
            </a:pathLst>
          </a:custGeom>
        </p:spPr>
      </p:pic>
      <p:pic>
        <p:nvPicPr>
          <p:cNvPr id="15" name="图片 14">
            <a:extLst>
              <a:ext uri="{FF2B5EF4-FFF2-40B4-BE49-F238E27FC236}">
                <a16:creationId xmlns:a16="http://schemas.microsoft.com/office/drawing/2014/main" xmlns="" id="{38148B43-0301-41FC-8E6B-917269373DF6}"/>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rot="16200000">
            <a:off x="4071726" y="1515714"/>
            <a:ext cx="3826570" cy="3826570"/>
          </a:xfrm>
          <a:prstGeom prst="ellipse">
            <a:avLst/>
          </a:prstGeom>
        </p:spPr>
      </p:pic>
      <p:pic>
        <p:nvPicPr>
          <p:cNvPr id="20" name="图片 19">
            <a:extLst>
              <a:ext uri="{FF2B5EF4-FFF2-40B4-BE49-F238E27FC236}">
                <a16:creationId xmlns:a16="http://schemas.microsoft.com/office/drawing/2014/main" xmlns="" id="{169430AA-3793-4F88-8099-7F7970C4F8FF}"/>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l="-4705" r="-4705"/>
          <a:stretch/>
        </p:blipFill>
        <p:spPr>
          <a:xfrm rot="16200000">
            <a:off x="2484782" y="-289652"/>
            <a:ext cx="7222435" cy="7222435"/>
          </a:xfrm>
          <a:prstGeom prst="ellipse">
            <a:avLst/>
          </a:prstGeom>
        </p:spPr>
      </p:pic>
      <p:grpSp>
        <p:nvGrpSpPr>
          <p:cNvPr id="27" name="组合 26">
            <a:extLst>
              <a:ext uri="{FF2B5EF4-FFF2-40B4-BE49-F238E27FC236}">
                <a16:creationId xmlns:a16="http://schemas.microsoft.com/office/drawing/2014/main" xmlns="" id="{87AAD600-BA68-4EC1-8AC9-17B367F42E4D}"/>
              </a:ext>
            </a:extLst>
          </p:cNvPr>
          <p:cNvGrpSpPr/>
          <p:nvPr/>
        </p:nvGrpSpPr>
        <p:grpSpPr>
          <a:xfrm>
            <a:off x="3332871" y="2056261"/>
            <a:ext cx="5703505" cy="1621193"/>
            <a:chOff x="4202647" y="1486418"/>
            <a:chExt cx="5703505" cy="1621193"/>
          </a:xfrm>
        </p:grpSpPr>
        <p:sp>
          <p:nvSpPr>
            <p:cNvPr id="24" name="文本框 23">
              <a:extLst>
                <a:ext uri="{FF2B5EF4-FFF2-40B4-BE49-F238E27FC236}">
                  <a16:creationId xmlns:a16="http://schemas.microsoft.com/office/drawing/2014/main" xmlns="" id="{40358943-2BB1-4986-8BD7-7E8DEC4E877A}"/>
                </a:ext>
              </a:extLst>
            </p:cNvPr>
            <p:cNvSpPr txBox="1"/>
            <p:nvPr/>
          </p:nvSpPr>
          <p:spPr>
            <a:xfrm>
              <a:off x="4224334" y="1537951"/>
              <a:ext cx="5681818" cy="1569660"/>
            </a:xfrm>
            <a:prstGeom prst="rect">
              <a:avLst/>
            </a:prstGeom>
            <a:noFill/>
          </p:spPr>
          <p:txBody>
            <a:bodyPr wrap="square" rtlCol="0">
              <a:spAutoFit/>
            </a:bodyPr>
            <a:lstStyle/>
            <a:p>
              <a:pPr algn="dist"/>
              <a:r>
                <a:rPr lang="zh-CN" altLang="en-US" sz="9600" dirty="0">
                  <a:solidFill>
                    <a:srgbClr val="41029D"/>
                  </a:solidFill>
                  <a:latin typeface="方正正黑简体" panose="02000000000000000000" pitchFamily="2" charset="-122"/>
                  <a:ea typeface="方正正黑简体" panose="02000000000000000000" pitchFamily="2" charset="-122"/>
                  <a:cs typeface="+mn-ea"/>
                  <a:sym typeface="+mn-lt"/>
                </a:rPr>
                <a:t>未来科技</a:t>
              </a:r>
            </a:p>
          </p:txBody>
        </p:sp>
        <p:sp>
          <p:nvSpPr>
            <p:cNvPr id="26" name="文本框 25">
              <a:extLst>
                <a:ext uri="{FF2B5EF4-FFF2-40B4-BE49-F238E27FC236}">
                  <a16:creationId xmlns:a16="http://schemas.microsoft.com/office/drawing/2014/main" xmlns="" id="{68870899-DEE6-48D1-B1E9-44A739265F2D}"/>
                </a:ext>
              </a:extLst>
            </p:cNvPr>
            <p:cNvSpPr txBox="1"/>
            <p:nvPr/>
          </p:nvSpPr>
          <p:spPr>
            <a:xfrm>
              <a:off x="4202647" y="1486418"/>
              <a:ext cx="5681818" cy="1569660"/>
            </a:xfrm>
            <a:prstGeom prst="rect">
              <a:avLst/>
            </a:prstGeom>
            <a:noFill/>
          </p:spPr>
          <p:txBody>
            <a:bodyPr wrap="square" rtlCol="0">
              <a:spAutoFit/>
            </a:bodyPr>
            <a:lstStyle/>
            <a:p>
              <a:pPr algn="dist"/>
              <a:r>
                <a:rPr lang="zh-CN" altLang="en-US" sz="9600" dirty="0">
                  <a:solidFill>
                    <a:srgbClr val="FFFFFF"/>
                  </a:solidFill>
                  <a:effectLst>
                    <a:glow rad="63500">
                      <a:srgbClr val="41029D">
                        <a:alpha val="40000"/>
                      </a:srgbClr>
                    </a:glow>
                  </a:effectLst>
                  <a:latin typeface="方正正黑简体" panose="02000000000000000000" pitchFamily="2" charset="-122"/>
                  <a:ea typeface="方正正黑简体" panose="02000000000000000000" pitchFamily="2" charset="-122"/>
                  <a:cs typeface="+mn-ea"/>
                  <a:sym typeface="+mn-lt"/>
                </a:rPr>
                <a:t>未来科技</a:t>
              </a:r>
            </a:p>
          </p:txBody>
        </p:sp>
      </p:grpSp>
      <p:sp>
        <p:nvSpPr>
          <p:cNvPr id="28" name="文本框 27">
            <a:extLst>
              <a:ext uri="{FF2B5EF4-FFF2-40B4-BE49-F238E27FC236}">
                <a16:creationId xmlns:a16="http://schemas.microsoft.com/office/drawing/2014/main" xmlns="" id="{C71CC615-527D-4C14-942B-FD2BFFF547A8}"/>
              </a:ext>
            </a:extLst>
          </p:cNvPr>
          <p:cNvSpPr txBox="1"/>
          <p:nvPr/>
        </p:nvSpPr>
        <p:spPr>
          <a:xfrm>
            <a:off x="3569727" y="3515734"/>
            <a:ext cx="5208106" cy="584775"/>
          </a:xfrm>
          <a:prstGeom prst="rect">
            <a:avLst/>
          </a:prstGeom>
          <a:noFill/>
        </p:spPr>
        <p:txBody>
          <a:bodyPr wrap="square" rtlCol="0">
            <a:spAutoFit/>
          </a:bodyPr>
          <a:lstStyle/>
          <a:p>
            <a:pPr algn="dist"/>
            <a:r>
              <a:rPr lang="zh-CN" altLang="en-US" sz="3200" dirty="0">
                <a:solidFill>
                  <a:schemeClr val="bg1"/>
                </a:solidFill>
                <a:cs typeface="+mn-ea"/>
                <a:sym typeface="+mn-lt"/>
              </a:rPr>
              <a:t>商业计划书</a:t>
            </a:r>
            <a:r>
              <a:rPr lang="en-US" altLang="zh-CN" sz="3200" dirty="0">
                <a:solidFill>
                  <a:schemeClr val="bg1"/>
                </a:solidFill>
                <a:cs typeface="+mn-ea"/>
                <a:sym typeface="+mn-lt"/>
              </a:rPr>
              <a:t>PPT</a:t>
            </a:r>
            <a:r>
              <a:rPr lang="zh-CN" altLang="en-US" sz="3200" dirty="0">
                <a:solidFill>
                  <a:schemeClr val="bg1"/>
                </a:solidFill>
                <a:cs typeface="+mn-ea"/>
                <a:sym typeface="+mn-lt"/>
              </a:rPr>
              <a:t>模板</a:t>
            </a:r>
          </a:p>
        </p:txBody>
      </p:sp>
      <p:sp>
        <p:nvSpPr>
          <p:cNvPr id="29" name="文本框 28">
            <a:extLst>
              <a:ext uri="{FF2B5EF4-FFF2-40B4-BE49-F238E27FC236}">
                <a16:creationId xmlns:a16="http://schemas.microsoft.com/office/drawing/2014/main" xmlns="" id="{8421F4E3-51EE-4631-A4A9-A4375C33A348}"/>
              </a:ext>
            </a:extLst>
          </p:cNvPr>
          <p:cNvSpPr txBox="1"/>
          <p:nvPr/>
        </p:nvSpPr>
        <p:spPr>
          <a:xfrm>
            <a:off x="5057181" y="6204423"/>
            <a:ext cx="2233198" cy="369332"/>
          </a:xfrm>
          <a:prstGeom prst="rect">
            <a:avLst/>
          </a:prstGeom>
          <a:noFill/>
        </p:spPr>
        <p:txBody>
          <a:bodyPr wrap="square" rtlCol="0">
            <a:spAutoFit/>
          </a:bodyPr>
          <a:lstStyle/>
          <a:p>
            <a:pPr algn="ctr"/>
            <a:r>
              <a:rPr lang="zh-CN" altLang="en-US" dirty="0" smtClean="0">
                <a:solidFill>
                  <a:srgbClr val="93CDED"/>
                </a:solidFill>
                <a:cs typeface="+mn-ea"/>
                <a:sym typeface="+mn-lt"/>
              </a:rPr>
              <a:t>第一</a:t>
            </a:r>
            <a:r>
              <a:rPr lang="en-US" altLang="zh-CN" dirty="0" smtClean="0">
                <a:solidFill>
                  <a:srgbClr val="93CDED"/>
                </a:solidFill>
                <a:cs typeface="+mn-ea"/>
                <a:sym typeface="+mn-lt"/>
              </a:rPr>
              <a:t>PPT  20XX</a:t>
            </a:r>
            <a:r>
              <a:rPr lang="en-US" altLang="zh-CN" dirty="0" smtClean="0">
                <a:solidFill>
                  <a:srgbClr val="93CDED"/>
                </a:solidFill>
                <a:cs typeface="+mn-ea"/>
                <a:sym typeface="+mn-lt"/>
              </a:rPr>
              <a:t>.XX</a:t>
            </a:r>
            <a:endParaRPr lang="zh-CN" altLang="en-US" dirty="0">
              <a:solidFill>
                <a:srgbClr val="93CDED"/>
              </a:solidFill>
              <a:cs typeface="+mn-ea"/>
              <a:sym typeface="+mn-lt"/>
            </a:endParaRPr>
          </a:p>
        </p:txBody>
      </p:sp>
      <p:sp>
        <p:nvSpPr>
          <p:cNvPr id="30" name="文本框 29">
            <a:extLst>
              <a:ext uri="{FF2B5EF4-FFF2-40B4-BE49-F238E27FC236}">
                <a16:creationId xmlns:a16="http://schemas.microsoft.com/office/drawing/2014/main" xmlns="" id="{1C97DE80-51BB-48FC-9FB9-25BF97CECBAE}"/>
              </a:ext>
            </a:extLst>
          </p:cNvPr>
          <p:cNvSpPr txBox="1"/>
          <p:nvPr/>
        </p:nvSpPr>
        <p:spPr>
          <a:xfrm>
            <a:off x="4691998" y="4363823"/>
            <a:ext cx="2918944" cy="400110"/>
          </a:xfrm>
          <a:prstGeom prst="rect">
            <a:avLst/>
          </a:prstGeom>
          <a:noFill/>
        </p:spPr>
        <p:txBody>
          <a:bodyPr wrap="square" rtlCol="0">
            <a:spAutoFit/>
          </a:bodyPr>
          <a:lstStyle/>
          <a:p>
            <a:pPr algn="dist"/>
            <a:r>
              <a:rPr lang="en-US" altLang="zh-CN" sz="2000" dirty="0">
                <a:gradFill>
                  <a:gsLst>
                    <a:gs pos="92000">
                      <a:srgbClr val="D62791"/>
                    </a:gs>
                    <a:gs pos="16000">
                      <a:srgbClr val="93CDED"/>
                    </a:gs>
                  </a:gsLst>
                  <a:lin ang="10800000" scaled="0"/>
                </a:gradFill>
                <a:cs typeface="+mn-ea"/>
                <a:sym typeface="+mn-lt"/>
              </a:rPr>
              <a:t>THE BUSINESS PLAN</a:t>
            </a:r>
            <a:endParaRPr lang="zh-CN" altLang="en-US" sz="2000" dirty="0">
              <a:gradFill>
                <a:gsLst>
                  <a:gs pos="92000">
                    <a:srgbClr val="D62791"/>
                  </a:gs>
                  <a:gs pos="16000">
                    <a:srgbClr val="93CDED"/>
                  </a:gs>
                </a:gsLst>
                <a:lin ang="10800000" scaled="0"/>
              </a:gradFill>
              <a:cs typeface="+mn-ea"/>
              <a:sym typeface="+mn-lt"/>
            </a:endParaRPr>
          </a:p>
        </p:txBody>
      </p:sp>
      <p:grpSp>
        <p:nvGrpSpPr>
          <p:cNvPr id="34" name="组合 33">
            <a:extLst>
              <a:ext uri="{FF2B5EF4-FFF2-40B4-BE49-F238E27FC236}">
                <a16:creationId xmlns:a16="http://schemas.microsoft.com/office/drawing/2014/main" xmlns="" id="{4F1CAF2F-2997-4030-A1BA-8EAAF6BF2290}"/>
              </a:ext>
            </a:extLst>
          </p:cNvPr>
          <p:cNvGrpSpPr/>
          <p:nvPr/>
        </p:nvGrpSpPr>
        <p:grpSpPr>
          <a:xfrm>
            <a:off x="11350539" y="5569295"/>
            <a:ext cx="154858" cy="635128"/>
            <a:chOff x="11454046" y="4763933"/>
            <a:chExt cx="183871" cy="754121"/>
          </a:xfrm>
        </p:grpSpPr>
        <p:sp>
          <p:nvSpPr>
            <p:cNvPr id="31" name="椭圆 30">
              <a:extLst>
                <a:ext uri="{FF2B5EF4-FFF2-40B4-BE49-F238E27FC236}">
                  <a16:creationId xmlns:a16="http://schemas.microsoft.com/office/drawing/2014/main" xmlns="" id="{A3D228F9-1B3A-4863-B326-8A1E379480A0}"/>
                </a:ext>
              </a:extLst>
            </p:cNvPr>
            <p:cNvSpPr/>
            <p:nvPr/>
          </p:nvSpPr>
          <p:spPr>
            <a:xfrm>
              <a:off x="11454046" y="5050738"/>
              <a:ext cx="183871" cy="183871"/>
            </a:xfrm>
            <a:prstGeom prst="ellipse">
              <a:avLst/>
            </a:prstGeom>
            <a:solidFill>
              <a:srgbClr val="55AADC">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 name="椭圆 31">
              <a:extLst>
                <a:ext uri="{FF2B5EF4-FFF2-40B4-BE49-F238E27FC236}">
                  <a16:creationId xmlns:a16="http://schemas.microsoft.com/office/drawing/2014/main" xmlns="" id="{526C4E66-66CB-47BB-90A9-0CC9FAB29963}"/>
                </a:ext>
              </a:extLst>
            </p:cNvPr>
            <p:cNvSpPr/>
            <p:nvPr/>
          </p:nvSpPr>
          <p:spPr>
            <a:xfrm>
              <a:off x="11454046" y="4763933"/>
              <a:ext cx="183871" cy="183871"/>
            </a:xfrm>
            <a:prstGeom prst="ellipse">
              <a:avLst/>
            </a:prstGeom>
            <a:solidFill>
              <a:srgbClr val="55AADC">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3" name="椭圆 32">
              <a:extLst>
                <a:ext uri="{FF2B5EF4-FFF2-40B4-BE49-F238E27FC236}">
                  <a16:creationId xmlns:a16="http://schemas.microsoft.com/office/drawing/2014/main" xmlns="" id="{68A2D269-3055-4DB4-83C8-2280CC9A46D0}"/>
                </a:ext>
              </a:extLst>
            </p:cNvPr>
            <p:cNvSpPr/>
            <p:nvPr/>
          </p:nvSpPr>
          <p:spPr>
            <a:xfrm>
              <a:off x="11454046" y="5334183"/>
              <a:ext cx="183871" cy="183871"/>
            </a:xfrm>
            <a:prstGeom prst="ellipse">
              <a:avLst/>
            </a:prstGeom>
            <a:solidFill>
              <a:srgbClr val="55AADC">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1269573313"/>
      </p:ext>
    </p:extLst>
  </p:cSld>
  <p:clrMapOvr>
    <a:masterClrMapping/>
  </p:clrMapOvr>
  <mc:AlternateContent xmlns:mc="http://schemas.openxmlformats.org/markup-compatibility/2006" xmlns:p14="http://schemas.microsoft.com/office/powerpoint/2010/main">
    <mc:Choice Requires="p14">
      <p:transition spd="slow" p14:dur="4000" advTm="0">
        <p14:vortex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childTnLst>
                    </p:cTn>
                  </p:par>
                  <p:par>
                    <p:cTn id="10" fill="hold">
                      <p:stCondLst>
                        <p:cond delay="indefinite"/>
                      </p:stCondLst>
                      <p:childTnLst>
                        <p:par>
                          <p:cTn id="11" fill="hold">
                            <p:stCondLst>
                              <p:cond delay="0"/>
                            </p:stCondLst>
                            <p:childTnLst>
                              <p:par>
                                <p:cTn id="12" presetID="16" presetClass="entr" presetSubtype="37" fill="hold" nodeType="click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barn(outVertical)">
                                      <p:cBhvr>
                                        <p:cTn id="14" dur="500"/>
                                        <p:tgtEl>
                                          <p:spTgt spid="27"/>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fade">
                                      <p:cBhvr>
                                        <p:cTn id="19" dur="1000"/>
                                        <p:tgtEl>
                                          <p:spTgt spid="28"/>
                                        </p:tgtEl>
                                      </p:cBhvr>
                                    </p:animEffect>
                                    <p:anim calcmode="lin" valueType="num">
                                      <p:cBhvr>
                                        <p:cTn id="20" dur="1000" fill="hold"/>
                                        <p:tgtEl>
                                          <p:spTgt spid="28"/>
                                        </p:tgtEl>
                                        <p:attrNameLst>
                                          <p:attrName>ppt_x</p:attrName>
                                        </p:attrNameLst>
                                      </p:cBhvr>
                                      <p:tavLst>
                                        <p:tav tm="0">
                                          <p:val>
                                            <p:strVal val="#ppt_x"/>
                                          </p:val>
                                        </p:tav>
                                        <p:tav tm="100000">
                                          <p:val>
                                            <p:strVal val="#ppt_x"/>
                                          </p:val>
                                        </p:tav>
                                      </p:tavLst>
                                    </p:anim>
                                    <p:anim calcmode="lin" valueType="num">
                                      <p:cBhvr>
                                        <p:cTn id="21"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wipe(down)">
                                      <p:cBhvr>
                                        <p:cTn id="26" dur="500"/>
                                        <p:tgtEl>
                                          <p:spTgt spid="12"/>
                                        </p:tgtEl>
                                      </p:cBhvr>
                                    </p:animEffect>
                                  </p:childTnLst>
                                </p:cTn>
                              </p:par>
                              <p:par>
                                <p:cTn id="27" presetID="22" presetClass="entr" presetSubtype="4" fill="hold" nodeType="with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wipe(down)">
                                      <p:cBhvr>
                                        <p:cTn id="29" dur="500"/>
                                        <p:tgtEl>
                                          <p:spTgt spid="11"/>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grpId="0" nodeType="click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wipe(left)">
                                      <p:cBhvr>
                                        <p:cTn id="34" dur="500"/>
                                        <p:tgtEl>
                                          <p:spTgt spid="30"/>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29"/>
                                        </p:tgtEl>
                                        <p:attrNameLst>
                                          <p:attrName>style.visibility</p:attrName>
                                        </p:attrNameLst>
                                      </p:cBhvr>
                                      <p:to>
                                        <p:strVal val="visible"/>
                                      </p:to>
                                    </p:set>
                                    <p:anim calcmode="lin" valueType="num">
                                      <p:cBhvr additive="base">
                                        <p:cTn id="39" dur="500" fill="hold"/>
                                        <p:tgtEl>
                                          <p:spTgt spid="29"/>
                                        </p:tgtEl>
                                        <p:attrNameLst>
                                          <p:attrName>ppt_x</p:attrName>
                                        </p:attrNameLst>
                                      </p:cBhvr>
                                      <p:tavLst>
                                        <p:tav tm="0">
                                          <p:val>
                                            <p:strVal val="#ppt_x"/>
                                          </p:val>
                                        </p:tav>
                                        <p:tav tm="100000">
                                          <p:val>
                                            <p:strVal val="#ppt_x"/>
                                          </p:val>
                                        </p:tav>
                                      </p:tavLst>
                                    </p:anim>
                                    <p:anim calcmode="lin" valueType="num">
                                      <p:cBhvr additive="base">
                                        <p:cTn id="40"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2" presetClass="entr" presetSubtype="1" fill="hold" nodeType="clickEffect">
                                  <p:stCondLst>
                                    <p:cond delay="0"/>
                                  </p:stCondLst>
                                  <p:childTnLst>
                                    <p:set>
                                      <p:cBhvr>
                                        <p:cTn id="44" dur="1" fill="hold">
                                          <p:stCondLst>
                                            <p:cond delay="0"/>
                                          </p:stCondLst>
                                        </p:cTn>
                                        <p:tgtEl>
                                          <p:spTgt spid="34"/>
                                        </p:tgtEl>
                                        <p:attrNameLst>
                                          <p:attrName>style.visibility</p:attrName>
                                        </p:attrNameLst>
                                      </p:cBhvr>
                                      <p:to>
                                        <p:strVal val="visible"/>
                                      </p:to>
                                    </p:set>
                                    <p:animEffect transition="in" filter="wipe(up)">
                                      <p:cBhvr>
                                        <p:cTn id="45"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76">
            <a:extLst>
              <a:ext uri="{FF2B5EF4-FFF2-40B4-BE49-F238E27FC236}">
                <a16:creationId xmlns:a16="http://schemas.microsoft.com/office/drawing/2014/main" xmlns="" id="{8B4A6B3A-4A27-4C23-A336-0093C904677D}"/>
              </a:ext>
            </a:extLst>
          </p:cNvPr>
          <p:cNvSpPr/>
          <p:nvPr/>
        </p:nvSpPr>
        <p:spPr>
          <a:xfrm>
            <a:off x="297332" y="1137455"/>
            <a:ext cx="9566032" cy="2992830"/>
          </a:xfrm>
          <a:custGeom>
            <a:avLst/>
            <a:gdLst>
              <a:gd name="connsiteX0" fmla="*/ 0 w 8317523"/>
              <a:gd name="connsiteY0" fmla="*/ 1248508 h 3592276"/>
              <a:gd name="connsiteX1" fmla="*/ 2250831 w 8317523"/>
              <a:gd name="connsiteY1" fmla="*/ 3569677 h 3592276"/>
              <a:gd name="connsiteX2" fmla="*/ 8317523 w 8317523"/>
              <a:gd name="connsiteY2" fmla="*/ 0 h 3592276"/>
              <a:gd name="connsiteX3" fmla="*/ 8317523 w 8317523"/>
              <a:gd name="connsiteY3" fmla="*/ 0 h 3592276"/>
              <a:gd name="connsiteX0-1" fmla="*/ 0 w 9583615"/>
              <a:gd name="connsiteY0-2" fmla="*/ 316523 h 3570679"/>
              <a:gd name="connsiteX1-3" fmla="*/ 3516923 w 9583615"/>
              <a:gd name="connsiteY1-4" fmla="*/ 3569677 h 3570679"/>
              <a:gd name="connsiteX2-5" fmla="*/ 9583615 w 9583615"/>
              <a:gd name="connsiteY2-6" fmla="*/ 0 h 3570679"/>
              <a:gd name="connsiteX3-7" fmla="*/ 9583615 w 9583615"/>
              <a:gd name="connsiteY3-8" fmla="*/ 0 h 3570679"/>
              <a:gd name="connsiteX0-9" fmla="*/ 0 w 9583615"/>
              <a:gd name="connsiteY0-10" fmla="*/ 316523 h 2393799"/>
              <a:gd name="connsiteX1-11" fmla="*/ 4536831 w 9583615"/>
              <a:gd name="connsiteY1-12" fmla="*/ 2391508 h 2393799"/>
              <a:gd name="connsiteX2-13" fmla="*/ 9583615 w 9583615"/>
              <a:gd name="connsiteY2-14" fmla="*/ 0 h 2393799"/>
              <a:gd name="connsiteX3-15" fmla="*/ 9583615 w 9583615"/>
              <a:gd name="connsiteY3-16" fmla="*/ 0 h 2393799"/>
              <a:gd name="connsiteX0-17" fmla="*/ 0 w 9530862"/>
              <a:gd name="connsiteY0-18" fmla="*/ 0 h 2815295"/>
              <a:gd name="connsiteX1-19" fmla="*/ 4484078 w 9530862"/>
              <a:gd name="connsiteY1-20" fmla="*/ 2813539 h 2815295"/>
              <a:gd name="connsiteX2-21" fmla="*/ 9530862 w 9530862"/>
              <a:gd name="connsiteY2-22" fmla="*/ 422031 h 2815295"/>
              <a:gd name="connsiteX3-23" fmla="*/ 9530862 w 9530862"/>
              <a:gd name="connsiteY3-24" fmla="*/ 422031 h 2815295"/>
              <a:gd name="connsiteX0-25" fmla="*/ 0 w 9601201"/>
              <a:gd name="connsiteY0-26" fmla="*/ 0 h 2850760"/>
              <a:gd name="connsiteX1-27" fmla="*/ 4554417 w 9601201"/>
              <a:gd name="connsiteY1-28" fmla="*/ 2848709 h 2850760"/>
              <a:gd name="connsiteX2-29" fmla="*/ 9601201 w 9601201"/>
              <a:gd name="connsiteY2-30" fmla="*/ 457201 h 2850760"/>
              <a:gd name="connsiteX3-31" fmla="*/ 9601201 w 9601201"/>
              <a:gd name="connsiteY3-32" fmla="*/ 457201 h 2850760"/>
              <a:gd name="connsiteX0-33" fmla="*/ 0 w 9566032"/>
              <a:gd name="connsiteY0-34" fmla="*/ 0 h 2992830"/>
              <a:gd name="connsiteX1-35" fmla="*/ 4519248 w 9566032"/>
              <a:gd name="connsiteY1-36" fmla="*/ 2989386 h 2992830"/>
              <a:gd name="connsiteX2-37" fmla="*/ 9566032 w 9566032"/>
              <a:gd name="connsiteY2-38" fmla="*/ 597878 h 2992830"/>
              <a:gd name="connsiteX3-39" fmla="*/ 9566032 w 9566032"/>
              <a:gd name="connsiteY3-40" fmla="*/ 597878 h 2992830"/>
            </a:gdLst>
            <a:ahLst/>
            <a:cxnLst>
              <a:cxn ang="0">
                <a:pos x="connsiteX0-1" y="connsiteY0-2"/>
              </a:cxn>
              <a:cxn ang="0">
                <a:pos x="connsiteX1-3" y="connsiteY1-4"/>
              </a:cxn>
              <a:cxn ang="0">
                <a:pos x="connsiteX2-5" y="connsiteY2-6"/>
              </a:cxn>
              <a:cxn ang="0">
                <a:pos x="connsiteX3-7" y="connsiteY3-8"/>
              </a:cxn>
            </a:cxnLst>
            <a:rect l="l" t="t" r="r" b="b"/>
            <a:pathLst>
              <a:path w="9566032" h="2992830">
                <a:moveTo>
                  <a:pt x="0" y="0"/>
                </a:moveTo>
                <a:cubicBezTo>
                  <a:pt x="432288" y="1264627"/>
                  <a:pt x="2924909" y="2889740"/>
                  <a:pt x="4519248" y="2989386"/>
                </a:cubicBezTo>
                <a:cubicBezTo>
                  <a:pt x="6113587" y="3089032"/>
                  <a:pt x="8724901" y="996463"/>
                  <a:pt x="9566032" y="597878"/>
                </a:cubicBezTo>
                <a:lnTo>
                  <a:pt x="9566032" y="597878"/>
                </a:lnTo>
              </a:path>
            </a:pathLst>
          </a:custGeom>
          <a:noFill/>
          <a:ln w="19050">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cs typeface="+mn-ea"/>
              <a:sym typeface="+mn-lt"/>
            </a:endParaRPr>
          </a:p>
        </p:txBody>
      </p:sp>
      <p:grpSp>
        <p:nvGrpSpPr>
          <p:cNvPr id="5" name="Group 1271">
            <a:extLst>
              <a:ext uri="{FF2B5EF4-FFF2-40B4-BE49-F238E27FC236}">
                <a16:creationId xmlns:a16="http://schemas.microsoft.com/office/drawing/2014/main" xmlns="" id="{34691DCD-95CD-4704-9391-C083D5B975AC}"/>
              </a:ext>
            </a:extLst>
          </p:cNvPr>
          <p:cNvGrpSpPr>
            <a:grpSpLocks noChangeAspect="1"/>
          </p:cNvGrpSpPr>
          <p:nvPr/>
        </p:nvGrpSpPr>
        <p:grpSpPr bwMode="auto">
          <a:xfrm>
            <a:off x="10032960" y="842008"/>
            <a:ext cx="766658" cy="765883"/>
            <a:chOff x="5516" y="3626"/>
            <a:chExt cx="1981" cy="1979"/>
          </a:xfrm>
          <a:gradFill>
            <a:gsLst>
              <a:gs pos="0">
                <a:srgbClr val="55AADC"/>
              </a:gs>
              <a:gs pos="100000">
                <a:srgbClr val="D0358C"/>
              </a:gs>
            </a:gsLst>
            <a:lin ang="5400000" scaled="1"/>
          </a:gradFill>
        </p:grpSpPr>
        <p:sp>
          <p:nvSpPr>
            <p:cNvPr id="6" name="Freeform 1273">
              <a:extLst>
                <a:ext uri="{FF2B5EF4-FFF2-40B4-BE49-F238E27FC236}">
                  <a16:creationId xmlns:a16="http://schemas.microsoft.com/office/drawing/2014/main" xmlns="" id="{2621E744-BA53-4EB0-8E3E-4A2C07E3DC12}"/>
                </a:ext>
              </a:extLst>
            </p:cNvPr>
            <p:cNvSpPr/>
            <p:nvPr/>
          </p:nvSpPr>
          <p:spPr bwMode="auto">
            <a:xfrm>
              <a:off x="5524" y="4270"/>
              <a:ext cx="491" cy="498"/>
            </a:xfrm>
            <a:custGeom>
              <a:avLst/>
              <a:gdLst>
                <a:gd name="T0" fmla="*/ 980 w 980"/>
                <a:gd name="T1" fmla="*/ 0 h 996"/>
                <a:gd name="T2" fmla="*/ 952 w 980"/>
                <a:gd name="T3" fmla="*/ 46 h 996"/>
                <a:gd name="T4" fmla="*/ 921 w 980"/>
                <a:gd name="T5" fmla="*/ 94 h 996"/>
                <a:gd name="T6" fmla="*/ 890 w 980"/>
                <a:gd name="T7" fmla="*/ 145 h 996"/>
                <a:gd name="T8" fmla="*/ 856 w 980"/>
                <a:gd name="T9" fmla="*/ 198 h 996"/>
                <a:gd name="T10" fmla="*/ 819 w 980"/>
                <a:gd name="T11" fmla="*/ 255 h 996"/>
                <a:gd name="T12" fmla="*/ 781 w 980"/>
                <a:gd name="T13" fmla="*/ 314 h 996"/>
                <a:gd name="T14" fmla="*/ 740 w 980"/>
                <a:gd name="T15" fmla="*/ 376 h 996"/>
                <a:gd name="T16" fmla="*/ 696 w 980"/>
                <a:gd name="T17" fmla="*/ 444 h 996"/>
                <a:gd name="T18" fmla="*/ 649 w 980"/>
                <a:gd name="T19" fmla="*/ 514 h 996"/>
                <a:gd name="T20" fmla="*/ 599 w 980"/>
                <a:gd name="T21" fmla="*/ 588 h 996"/>
                <a:gd name="T22" fmla="*/ 546 w 980"/>
                <a:gd name="T23" fmla="*/ 665 h 996"/>
                <a:gd name="T24" fmla="*/ 491 w 980"/>
                <a:gd name="T25" fmla="*/ 748 h 996"/>
                <a:gd name="T26" fmla="*/ 431 w 980"/>
                <a:gd name="T27" fmla="*/ 834 h 996"/>
                <a:gd name="T28" fmla="*/ 369 w 980"/>
                <a:gd name="T29" fmla="*/ 926 h 996"/>
                <a:gd name="T30" fmla="*/ 347 w 980"/>
                <a:gd name="T31" fmla="*/ 960 h 996"/>
                <a:gd name="T32" fmla="*/ 331 w 980"/>
                <a:gd name="T33" fmla="*/ 996 h 996"/>
                <a:gd name="T34" fmla="*/ 0 w 980"/>
                <a:gd name="T35" fmla="*/ 666 h 996"/>
                <a:gd name="T36" fmla="*/ 2 w 980"/>
                <a:gd name="T37" fmla="*/ 664 h 996"/>
                <a:gd name="T38" fmla="*/ 8 w 980"/>
                <a:gd name="T39" fmla="*/ 657 h 996"/>
                <a:gd name="T40" fmla="*/ 18 w 980"/>
                <a:gd name="T41" fmla="*/ 645 h 996"/>
                <a:gd name="T42" fmla="*/ 30 w 980"/>
                <a:gd name="T43" fmla="*/ 629 h 996"/>
                <a:gd name="T44" fmla="*/ 47 w 980"/>
                <a:gd name="T45" fmla="*/ 609 h 996"/>
                <a:gd name="T46" fmla="*/ 66 w 980"/>
                <a:gd name="T47" fmla="*/ 588 h 996"/>
                <a:gd name="T48" fmla="*/ 89 w 980"/>
                <a:gd name="T49" fmla="*/ 561 h 996"/>
                <a:gd name="T50" fmla="*/ 115 w 980"/>
                <a:gd name="T51" fmla="*/ 533 h 996"/>
                <a:gd name="T52" fmla="*/ 144 w 980"/>
                <a:gd name="T53" fmla="*/ 503 h 996"/>
                <a:gd name="T54" fmla="*/ 174 w 980"/>
                <a:gd name="T55" fmla="*/ 471 h 996"/>
                <a:gd name="T56" fmla="*/ 208 w 980"/>
                <a:gd name="T57" fmla="*/ 438 h 996"/>
                <a:gd name="T58" fmla="*/ 244 w 980"/>
                <a:gd name="T59" fmla="*/ 403 h 996"/>
                <a:gd name="T60" fmla="*/ 283 w 980"/>
                <a:gd name="T61" fmla="*/ 368 h 996"/>
                <a:gd name="T62" fmla="*/ 324 w 980"/>
                <a:gd name="T63" fmla="*/ 332 h 996"/>
                <a:gd name="T64" fmla="*/ 366 w 980"/>
                <a:gd name="T65" fmla="*/ 296 h 996"/>
                <a:gd name="T66" fmla="*/ 410 w 980"/>
                <a:gd name="T67" fmla="*/ 261 h 996"/>
                <a:gd name="T68" fmla="*/ 457 w 980"/>
                <a:gd name="T69" fmla="*/ 226 h 996"/>
                <a:gd name="T70" fmla="*/ 504 w 980"/>
                <a:gd name="T71" fmla="*/ 192 h 996"/>
                <a:gd name="T72" fmla="*/ 554 w 980"/>
                <a:gd name="T73" fmla="*/ 160 h 996"/>
                <a:gd name="T74" fmla="*/ 603 w 980"/>
                <a:gd name="T75" fmla="*/ 130 h 996"/>
                <a:gd name="T76" fmla="*/ 655 w 980"/>
                <a:gd name="T77" fmla="*/ 102 h 996"/>
                <a:gd name="T78" fmla="*/ 707 w 980"/>
                <a:gd name="T79" fmla="*/ 76 h 996"/>
                <a:gd name="T80" fmla="*/ 761 w 980"/>
                <a:gd name="T81" fmla="*/ 54 h 996"/>
                <a:gd name="T82" fmla="*/ 815 w 980"/>
                <a:gd name="T83" fmla="*/ 35 h 996"/>
                <a:gd name="T84" fmla="*/ 870 w 980"/>
                <a:gd name="T85" fmla="*/ 19 h 996"/>
                <a:gd name="T86" fmla="*/ 925 w 980"/>
                <a:gd name="T87" fmla="*/ 7 h 996"/>
                <a:gd name="T88" fmla="*/ 980 w 980"/>
                <a:gd name="T89" fmla="*/ 0 h 9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80" h="996">
                  <a:moveTo>
                    <a:pt x="980" y="0"/>
                  </a:moveTo>
                  <a:lnTo>
                    <a:pt x="952" y="46"/>
                  </a:lnTo>
                  <a:lnTo>
                    <a:pt x="921" y="94"/>
                  </a:lnTo>
                  <a:lnTo>
                    <a:pt x="890" y="145"/>
                  </a:lnTo>
                  <a:lnTo>
                    <a:pt x="856" y="198"/>
                  </a:lnTo>
                  <a:lnTo>
                    <a:pt x="819" y="255"/>
                  </a:lnTo>
                  <a:lnTo>
                    <a:pt x="781" y="314"/>
                  </a:lnTo>
                  <a:lnTo>
                    <a:pt x="740" y="376"/>
                  </a:lnTo>
                  <a:lnTo>
                    <a:pt x="696" y="444"/>
                  </a:lnTo>
                  <a:lnTo>
                    <a:pt x="649" y="514"/>
                  </a:lnTo>
                  <a:lnTo>
                    <a:pt x="599" y="588"/>
                  </a:lnTo>
                  <a:lnTo>
                    <a:pt x="546" y="665"/>
                  </a:lnTo>
                  <a:lnTo>
                    <a:pt x="491" y="748"/>
                  </a:lnTo>
                  <a:lnTo>
                    <a:pt x="431" y="834"/>
                  </a:lnTo>
                  <a:lnTo>
                    <a:pt x="369" y="926"/>
                  </a:lnTo>
                  <a:lnTo>
                    <a:pt x="347" y="960"/>
                  </a:lnTo>
                  <a:lnTo>
                    <a:pt x="331" y="996"/>
                  </a:lnTo>
                  <a:lnTo>
                    <a:pt x="0" y="666"/>
                  </a:lnTo>
                  <a:lnTo>
                    <a:pt x="2" y="664"/>
                  </a:lnTo>
                  <a:lnTo>
                    <a:pt x="8" y="657"/>
                  </a:lnTo>
                  <a:lnTo>
                    <a:pt x="18" y="645"/>
                  </a:lnTo>
                  <a:lnTo>
                    <a:pt x="30" y="629"/>
                  </a:lnTo>
                  <a:lnTo>
                    <a:pt x="47" y="609"/>
                  </a:lnTo>
                  <a:lnTo>
                    <a:pt x="66" y="588"/>
                  </a:lnTo>
                  <a:lnTo>
                    <a:pt x="89" y="561"/>
                  </a:lnTo>
                  <a:lnTo>
                    <a:pt x="115" y="533"/>
                  </a:lnTo>
                  <a:lnTo>
                    <a:pt x="144" y="503"/>
                  </a:lnTo>
                  <a:lnTo>
                    <a:pt x="174" y="471"/>
                  </a:lnTo>
                  <a:lnTo>
                    <a:pt x="208" y="438"/>
                  </a:lnTo>
                  <a:lnTo>
                    <a:pt x="244" y="403"/>
                  </a:lnTo>
                  <a:lnTo>
                    <a:pt x="283" y="368"/>
                  </a:lnTo>
                  <a:lnTo>
                    <a:pt x="324" y="332"/>
                  </a:lnTo>
                  <a:lnTo>
                    <a:pt x="366" y="296"/>
                  </a:lnTo>
                  <a:lnTo>
                    <a:pt x="410" y="261"/>
                  </a:lnTo>
                  <a:lnTo>
                    <a:pt x="457" y="226"/>
                  </a:lnTo>
                  <a:lnTo>
                    <a:pt x="504" y="192"/>
                  </a:lnTo>
                  <a:lnTo>
                    <a:pt x="554" y="160"/>
                  </a:lnTo>
                  <a:lnTo>
                    <a:pt x="603" y="130"/>
                  </a:lnTo>
                  <a:lnTo>
                    <a:pt x="655" y="102"/>
                  </a:lnTo>
                  <a:lnTo>
                    <a:pt x="707" y="76"/>
                  </a:lnTo>
                  <a:lnTo>
                    <a:pt x="761" y="54"/>
                  </a:lnTo>
                  <a:lnTo>
                    <a:pt x="815" y="35"/>
                  </a:lnTo>
                  <a:lnTo>
                    <a:pt x="870" y="19"/>
                  </a:lnTo>
                  <a:lnTo>
                    <a:pt x="925" y="7"/>
                  </a:lnTo>
                  <a:lnTo>
                    <a:pt x="980" y="0"/>
                  </a:lnTo>
                  <a:close/>
                </a:path>
              </a:pathLst>
            </a:custGeom>
            <a:grpFill/>
            <a:ln w="0">
              <a:noFill/>
              <a:prstDash val="solid"/>
              <a:round/>
            </a:ln>
          </p:spPr>
          <p:txBody>
            <a:bodyPr vert="horz" wrap="square" lIns="91440" tIns="45720" rIns="91440" bIns="45720" numCol="1" anchor="t" anchorCtr="0" compatLnSpc="1"/>
            <a:lstStyle/>
            <a:p>
              <a:endParaRPr lang="en-US">
                <a:solidFill>
                  <a:schemeClr val="tx1">
                    <a:lumMod val="75000"/>
                    <a:lumOff val="25000"/>
                  </a:schemeClr>
                </a:solidFill>
                <a:cs typeface="+mn-ea"/>
                <a:sym typeface="+mn-lt"/>
              </a:endParaRPr>
            </a:p>
          </p:txBody>
        </p:sp>
        <p:sp>
          <p:nvSpPr>
            <p:cNvPr id="7" name="Freeform 1274">
              <a:extLst>
                <a:ext uri="{FF2B5EF4-FFF2-40B4-BE49-F238E27FC236}">
                  <a16:creationId xmlns:a16="http://schemas.microsoft.com/office/drawing/2014/main" xmlns="" id="{6B358701-987C-4E7D-B642-435988D59F45}"/>
                </a:ext>
              </a:extLst>
            </p:cNvPr>
            <p:cNvSpPr/>
            <p:nvPr/>
          </p:nvSpPr>
          <p:spPr bwMode="auto">
            <a:xfrm>
              <a:off x="6354" y="5106"/>
              <a:ext cx="498" cy="489"/>
            </a:xfrm>
            <a:custGeom>
              <a:avLst/>
              <a:gdLst>
                <a:gd name="T0" fmla="*/ 998 w 998"/>
                <a:gd name="T1" fmla="*/ 0 h 979"/>
                <a:gd name="T2" fmla="*/ 990 w 998"/>
                <a:gd name="T3" fmla="*/ 55 h 979"/>
                <a:gd name="T4" fmla="*/ 978 w 998"/>
                <a:gd name="T5" fmla="*/ 111 h 979"/>
                <a:gd name="T6" fmla="*/ 963 w 998"/>
                <a:gd name="T7" fmla="*/ 165 h 979"/>
                <a:gd name="T8" fmla="*/ 943 w 998"/>
                <a:gd name="T9" fmla="*/ 220 h 979"/>
                <a:gd name="T10" fmla="*/ 920 w 998"/>
                <a:gd name="T11" fmla="*/ 273 h 979"/>
                <a:gd name="T12" fmla="*/ 895 w 998"/>
                <a:gd name="T13" fmla="*/ 326 h 979"/>
                <a:gd name="T14" fmla="*/ 867 w 998"/>
                <a:gd name="T15" fmla="*/ 377 h 979"/>
                <a:gd name="T16" fmla="*/ 837 w 998"/>
                <a:gd name="T17" fmla="*/ 427 h 979"/>
                <a:gd name="T18" fmla="*/ 804 w 998"/>
                <a:gd name="T19" fmla="*/ 477 h 979"/>
                <a:gd name="T20" fmla="*/ 770 w 998"/>
                <a:gd name="T21" fmla="*/ 524 h 979"/>
                <a:gd name="T22" fmla="*/ 736 w 998"/>
                <a:gd name="T23" fmla="*/ 570 h 979"/>
                <a:gd name="T24" fmla="*/ 700 w 998"/>
                <a:gd name="T25" fmla="*/ 614 h 979"/>
                <a:gd name="T26" fmla="*/ 665 w 998"/>
                <a:gd name="T27" fmla="*/ 657 h 979"/>
                <a:gd name="T28" fmla="*/ 629 w 998"/>
                <a:gd name="T29" fmla="*/ 698 h 979"/>
                <a:gd name="T30" fmla="*/ 594 w 998"/>
                <a:gd name="T31" fmla="*/ 736 h 979"/>
                <a:gd name="T32" fmla="*/ 559 w 998"/>
                <a:gd name="T33" fmla="*/ 771 h 979"/>
                <a:gd name="T34" fmla="*/ 525 w 998"/>
                <a:gd name="T35" fmla="*/ 805 h 979"/>
                <a:gd name="T36" fmla="*/ 494 w 998"/>
                <a:gd name="T37" fmla="*/ 837 h 979"/>
                <a:gd name="T38" fmla="*/ 463 w 998"/>
                <a:gd name="T39" fmla="*/ 866 h 979"/>
                <a:gd name="T40" fmla="*/ 434 w 998"/>
                <a:gd name="T41" fmla="*/ 891 h 979"/>
                <a:gd name="T42" fmla="*/ 409 w 998"/>
                <a:gd name="T43" fmla="*/ 914 h 979"/>
                <a:gd name="T44" fmla="*/ 386 w 998"/>
                <a:gd name="T45" fmla="*/ 933 h 979"/>
                <a:gd name="T46" fmla="*/ 367 w 998"/>
                <a:gd name="T47" fmla="*/ 949 h 979"/>
                <a:gd name="T48" fmla="*/ 351 w 998"/>
                <a:gd name="T49" fmla="*/ 962 h 979"/>
                <a:gd name="T50" fmla="*/ 340 w 998"/>
                <a:gd name="T51" fmla="*/ 972 h 979"/>
                <a:gd name="T52" fmla="*/ 333 w 998"/>
                <a:gd name="T53" fmla="*/ 978 h 979"/>
                <a:gd name="T54" fmla="*/ 330 w 998"/>
                <a:gd name="T55" fmla="*/ 979 h 979"/>
                <a:gd name="T56" fmla="*/ 0 w 998"/>
                <a:gd name="T57" fmla="*/ 649 h 979"/>
                <a:gd name="T58" fmla="*/ 35 w 998"/>
                <a:gd name="T59" fmla="*/ 633 h 979"/>
                <a:gd name="T60" fmla="*/ 70 w 998"/>
                <a:gd name="T61" fmla="*/ 612 h 979"/>
                <a:gd name="T62" fmla="*/ 161 w 998"/>
                <a:gd name="T63" fmla="*/ 549 h 979"/>
                <a:gd name="T64" fmla="*/ 248 w 998"/>
                <a:gd name="T65" fmla="*/ 490 h 979"/>
                <a:gd name="T66" fmla="*/ 330 w 998"/>
                <a:gd name="T67" fmla="*/ 433 h 979"/>
                <a:gd name="T68" fmla="*/ 409 w 998"/>
                <a:gd name="T69" fmla="*/ 381 h 979"/>
                <a:gd name="T70" fmla="*/ 483 w 998"/>
                <a:gd name="T71" fmla="*/ 332 h 979"/>
                <a:gd name="T72" fmla="*/ 553 w 998"/>
                <a:gd name="T73" fmla="*/ 285 h 979"/>
                <a:gd name="T74" fmla="*/ 619 w 998"/>
                <a:gd name="T75" fmla="*/ 241 h 979"/>
                <a:gd name="T76" fmla="*/ 682 w 998"/>
                <a:gd name="T77" fmla="*/ 200 h 979"/>
                <a:gd name="T78" fmla="*/ 743 w 998"/>
                <a:gd name="T79" fmla="*/ 162 h 979"/>
                <a:gd name="T80" fmla="*/ 799 w 998"/>
                <a:gd name="T81" fmla="*/ 125 h 979"/>
                <a:gd name="T82" fmla="*/ 853 w 998"/>
                <a:gd name="T83" fmla="*/ 92 h 979"/>
                <a:gd name="T84" fmla="*/ 903 w 998"/>
                <a:gd name="T85" fmla="*/ 59 h 979"/>
                <a:gd name="T86" fmla="*/ 952 w 998"/>
                <a:gd name="T87" fmla="*/ 29 h 979"/>
                <a:gd name="T88" fmla="*/ 998 w 998"/>
                <a:gd name="T89" fmla="*/ 0 h 9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98" h="979">
                  <a:moveTo>
                    <a:pt x="998" y="0"/>
                  </a:moveTo>
                  <a:lnTo>
                    <a:pt x="990" y="55"/>
                  </a:lnTo>
                  <a:lnTo>
                    <a:pt x="978" y="111"/>
                  </a:lnTo>
                  <a:lnTo>
                    <a:pt x="963" y="165"/>
                  </a:lnTo>
                  <a:lnTo>
                    <a:pt x="943" y="220"/>
                  </a:lnTo>
                  <a:lnTo>
                    <a:pt x="920" y="273"/>
                  </a:lnTo>
                  <a:lnTo>
                    <a:pt x="895" y="326"/>
                  </a:lnTo>
                  <a:lnTo>
                    <a:pt x="867" y="377"/>
                  </a:lnTo>
                  <a:lnTo>
                    <a:pt x="837" y="427"/>
                  </a:lnTo>
                  <a:lnTo>
                    <a:pt x="804" y="477"/>
                  </a:lnTo>
                  <a:lnTo>
                    <a:pt x="770" y="524"/>
                  </a:lnTo>
                  <a:lnTo>
                    <a:pt x="736" y="570"/>
                  </a:lnTo>
                  <a:lnTo>
                    <a:pt x="700" y="614"/>
                  </a:lnTo>
                  <a:lnTo>
                    <a:pt x="665" y="657"/>
                  </a:lnTo>
                  <a:lnTo>
                    <a:pt x="629" y="698"/>
                  </a:lnTo>
                  <a:lnTo>
                    <a:pt x="594" y="736"/>
                  </a:lnTo>
                  <a:lnTo>
                    <a:pt x="559" y="771"/>
                  </a:lnTo>
                  <a:lnTo>
                    <a:pt x="525" y="805"/>
                  </a:lnTo>
                  <a:lnTo>
                    <a:pt x="494" y="837"/>
                  </a:lnTo>
                  <a:lnTo>
                    <a:pt x="463" y="866"/>
                  </a:lnTo>
                  <a:lnTo>
                    <a:pt x="434" y="891"/>
                  </a:lnTo>
                  <a:lnTo>
                    <a:pt x="409" y="914"/>
                  </a:lnTo>
                  <a:lnTo>
                    <a:pt x="386" y="933"/>
                  </a:lnTo>
                  <a:lnTo>
                    <a:pt x="367" y="949"/>
                  </a:lnTo>
                  <a:lnTo>
                    <a:pt x="351" y="962"/>
                  </a:lnTo>
                  <a:lnTo>
                    <a:pt x="340" y="972"/>
                  </a:lnTo>
                  <a:lnTo>
                    <a:pt x="333" y="978"/>
                  </a:lnTo>
                  <a:lnTo>
                    <a:pt x="330" y="979"/>
                  </a:lnTo>
                  <a:lnTo>
                    <a:pt x="0" y="649"/>
                  </a:lnTo>
                  <a:lnTo>
                    <a:pt x="35" y="633"/>
                  </a:lnTo>
                  <a:lnTo>
                    <a:pt x="70" y="612"/>
                  </a:lnTo>
                  <a:lnTo>
                    <a:pt x="161" y="549"/>
                  </a:lnTo>
                  <a:lnTo>
                    <a:pt x="248" y="490"/>
                  </a:lnTo>
                  <a:lnTo>
                    <a:pt x="330" y="433"/>
                  </a:lnTo>
                  <a:lnTo>
                    <a:pt x="409" y="381"/>
                  </a:lnTo>
                  <a:lnTo>
                    <a:pt x="483" y="332"/>
                  </a:lnTo>
                  <a:lnTo>
                    <a:pt x="553" y="285"/>
                  </a:lnTo>
                  <a:lnTo>
                    <a:pt x="619" y="241"/>
                  </a:lnTo>
                  <a:lnTo>
                    <a:pt x="682" y="200"/>
                  </a:lnTo>
                  <a:lnTo>
                    <a:pt x="743" y="162"/>
                  </a:lnTo>
                  <a:lnTo>
                    <a:pt x="799" y="125"/>
                  </a:lnTo>
                  <a:lnTo>
                    <a:pt x="853" y="92"/>
                  </a:lnTo>
                  <a:lnTo>
                    <a:pt x="903" y="59"/>
                  </a:lnTo>
                  <a:lnTo>
                    <a:pt x="952" y="29"/>
                  </a:lnTo>
                  <a:lnTo>
                    <a:pt x="998" y="0"/>
                  </a:lnTo>
                  <a:close/>
                </a:path>
              </a:pathLst>
            </a:custGeom>
            <a:grpFill/>
            <a:ln w="0">
              <a:noFill/>
              <a:prstDash val="solid"/>
              <a:round/>
            </a:ln>
          </p:spPr>
          <p:txBody>
            <a:bodyPr vert="horz" wrap="square" lIns="91440" tIns="45720" rIns="91440" bIns="45720" numCol="1" anchor="t" anchorCtr="0" compatLnSpc="1"/>
            <a:lstStyle/>
            <a:p>
              <a:endParaRPr lang="en-US">
                <a:solidFill>
                  <a:schemeClr val="tx1">
                    <a:lumMod val="75000"/>
                    <a:lumOff val="25000"/>
                  </a:schemeClr>
                </a:solidFill>
                <a:cs typeface="+mn-ea"/>
                <a:sym typeface="+mn-lt"/>
              </a:endParaRPr>
            </a:p>
          </p:txBody>
        </p:sp>
        <p:sp>
          <p:nvSpPr>
            <p:cNvPr id="8" name="Freeform 1275">
              <a:extLst>
                <a:ext uri="{FF2B5EF4-FFF2-40B4-BE49-F238E27FC236}">
                  <a16:creationId xmlns:a16="http://schemas.microsoft.com/office/drawing/2014/main" xmlns="" id="{18D9037F-0264-4270-9388-39CB698AA0FE}"/>
                </a:ext>
              </a:extLst>
            </p:cNvPr>
            <p:cNvSpPr/>
            <p:nvPr/>
          </p:nvSpPr>
          <p:spPr bwMode="auto">
            <a:xfrm>
              <a:off x="5516" y="4987"/>
              <a:ext cx="618" cy="618"/>
            </a:xfrm>
            <a:custGeom>
              <a:avLst/>
              <a:gdLst>
                <a:gd name="T0" fmla="*/ 496 w 1237"/>
                <a:gd name="T1" fmla="*/ 0 h 1235"/>
                <a:gd name="T2" fmla="*/ 532 w 1237"/>
                <a:gd name="T3" fmla="*/ 36 h 1235"/>
                <a:gd name="T4" fmla="*/ 502 w 1237"/>
                <a:gd name="T5" fmla="*/ 104 h 1235"/>
                <a:gd name="T6" fmla="*/ 474 w 1237"/>
                <a:gd name="T7" fmla="*/ 173 h 1235"/>
                <a:gd name="T8" fmla="*/ 447 w 1237"/>
                <a:gd name="T9" fmla="*/ 248 h 1235"/>
                <a:gd name="T10" fmla="*/ 423 w 1237"/>
                <a:gd name="T11" fmla="*/ 324 h 1235"/>
                <a:gd name="T12" fmla="*/ 403 w 1237"/>
                <a:gd name="T13" fmla="*/ 401 h 1235"/>
                <a:gd name="T14" fmla="*/ 375 w 1237"/>
                <a:gd name="T15" fmla="*/ 522 h 1235"/>
                <a:gd name="T16" fmla="*/ 353 w 1237"/>
                <a:gd name="T17" fmla="*/ 644 h 1235"/>
                <a:gd name="T18" fmla="*/ 335 w 1237"/>
                <a:gd name="T19" fmla="*/ 767 h 1235"/>
                <a:gd name="T20" fmla="*/ 323 w 1237"/>
                <a:gd name="T21" fmla="*/ 890 h 1235"/>
                <a:gd name="T22" fmla="*/ 320 w 1237"/>
                <a:gd name="T23" fmla="*/ 915 h 1235"/>
                <a:gd name="T24" fmla="*/ 423 w 1237"/>
                <a:gd name="T25" fmla="*/ 906 h 1235"/>
                <a:gd name="T26" fmla="*/ 526 w 1237"/>
                <a:gd name="T27" fmla="*/ 893 h 1235"/>
                <a:gd name="T28" fmla="*/ 647 w 1237"/>
                <a:gd name="T29" fmla="*/ 874 h 1235"/>
                <a:gd name="T30" fmla="*/ 766 w 1237"/>
                <a:gd name="T31" fmla="*/ 849 h 1235"/>
                <a:gd name="T32" fmla="*/ 885 w 1237"/>
                <a:gd name="T33" fmla="*/ 820 h 1235"/>
                <a:gd name="T34" fmla="*/ 1002 w 1237"/>
                <a:gd name="T35" fmla="*/ 784 h 1235"/>
                <a:gd name="T36" fmla="*/ 1060 w 1237"/>
                <a:gd name="T37" fmla="*/ 763 h 1235"/>
                <a:gd name="T38" fmla="*/ 1117 w 1237"/>
                <a:gd name="T39" fmla="*/ 740 h 1235"/>
                <a:gd name="T40" fmla="*/ 1173 w 1237"/>
                <a:gd name="T41" fmla="*/ 717 h 1235"/>
                <a:gd name="T42" fmla="*/ 1200 w 1237"/>
                <a:gd name="T43" fmla="*/ 704 h 1235"/>
                <a:gd name="T44" fmla="*/ 1237 w 1237"/>
                <a:gd name="T45" fmla="*/ 740 h 1235"/>
                <a:gd name="T46" fmla="*/ 1194 w 1237"/>
                <a:gd name="T47" fmla="*/ 797 h 1235"/>
                <a:gd name="T48" fmla="*/ 1147 w 1237"/>
                <a:gd name="T49" fmla="*/ 851 h 1235"/>
                <a:gd name="T50" fmla="*/ 1095 w 1237"/>
                <a:gd name="T51" fmla="*/ 901 h 1235"/>
                <a:gd name="T52" fmla="*/ 1041 w 1237"/>
                <a:gd name="T53" fmla="*/ 947 h 1235"/>
                <a:gd name="T54" fmla="*/ 983 w 1237"/>
                <a:gd name="T55" fmla="*/ 989 h 1235"/>
                <a:gd name="T56" fmla="*/ 922 w 1237"/>
                <a:gd name="T57" fmla="*/ 1027 h 1235"/>
                <a:gd name="T58" fmla="*/ 858 w 1237"/>
                <a:gd name="T59" fmla="*/ 1062 h 1235"/>
                <a:gd name="T60" fmla="*/ 794 w 1237"/>
                <a:gd name="T61" fmla="*/ 1094 h 1235"/>
                <a:gd name="T62" fmla="*/ 728 w 1237"/>
                <a:gd name="T63" fmla="*/ 1123 h 1235"/>
                <a:gd name="T64" fmla="*/ 661 w 1237"/>
                <a:gd name="T65" fmla="*/ 1147 h 1235"/>
                <a:gd name="T66" fmla="*/ 594 w 1237"/>
                <a:gd name="T67" fmla="*/ 1169 h 1235"/>
                <a:gd name="T68" fmla="*/ 491 w 1237"/>
                <a:gd name="T69" fmla="*/ 1196 h 1235"/>
                <a:gd name="T70" fmla="*/ 386 w 1237"/>
                <a:gd name="T71" fmla="*/ 1217 h 1235"/>
                <a:gd name="T72" fmla="*/ 280 w 1237"/>
                <a:gd name="T73" fmla="*/ 1229 h 1235"/>
                <a:gd name="T74" fmla="*/ 174 w 1237"/>
                <a:gd name="T75" fmla="*/ 1235 h 1235"/>
                <a:gd name="T76" fmla="*/ 151 w 1237"/>
                <a:gd name="T77" fmla="*/ 1235 h 1235"/>
                <a:gd name="T78" fmla="*/ 128 w 1237"/>
                <a:gd name="T79" fmla="*/ 1233 h 1235"/>
                <a:gd name="T80" fmla="*/ 106 w 1237"/>
                <a:gd name="T81" fmla="*/ 1228 h 1235"/>
                <a:gd name="T82" fmla="*/ 80 w 1237"/>
                <a:gd name="T83" fmla="*/ 1217 h 1235"/>
                <a:gd name="T84" fmla="*/ 57 w 1237"/>
                <a:gd name="T85" fmla="*/ 1201 h 1235"/>
                <a:gd name="T86" fmla="*/ 36 w 1237"/>
                <a:gd name="T87" fmla="*/ 1182 h 1235"/>
                <a:gd name="T88" fmla="*/ 21 w 1237"/>
                <a:gd name="T89" fmla="*/ 1159 h 1235"/>
                <a:gd name="T90" fmla="*/ 8 w 1237"/>
                <a:gd name="T91" fmla="*/ 1134 h 1235"/>
                <a:gd name="T92" fmla="*/ 1 w 1237"/>
                <a:gd name="T93" fmla="*/ 1106 h 1235"/>
                <a:gd name="T94" fmla="*/ 0 w 1237"/>
                <a:gd name="T95" fmla="*/ 1073 h 1235"/>
                <a:gd name="T96" fmla="*/ 0 w 1237"/>
                <a:gd name="T97" fmla="*/ 1041 h 1235"/>
                <a:gd name="T98" fmla="*/ 6 w 1237"/>
                <a:gd name="T99" fmla="*/ 947 h 1235"/>
                <a:gd name="T100" fmla="*/ 18 w 1237"/>
                <a:gd name="T101" fmla="*/ 855 h 1235"/>
                <a:gd name="T102" fmla="*/ 35 w 1237"/>
                <a:gd name="T103" fmla="*/ 762 h 1235"/>
                <a:gd name="T104" fmla="*/ 57 w 1237"/>
                <a:gd name="T105" fmla="*/ 671 h 1235"/>
                <a:gd name="T106" fmla="*/ 85 w 1237"/>
                <a:gd name="T107" fmla="*/ 582 h 1235"/>
                <a:gd name="T108" fmla="*/ 115 w 1237"/>
                <a:gd name="T109" fmla="*/ 501 h 1235"/>
                <a:gd name="T110" fmla="*/ 150 w 1237"/>
                <a:gd name="T111" fmla="*/ 421 h 1235"/>
                <a:gd name="T112" fmla="*/ 190 w 1237"/>
                <a:gd name="T113" fmla="*/ 345 h 1235"/>
                <a:gd name="T114" fmla="*/ 235 w 1237"/>
                <a:gd name="T115" fmla="*/ 270 h 1235"/>
                <a:gd name="T116" fmla="*/ 285 w 1237"/>
                <a:gd name="T117" fmla="*/ 200 h 1235"/>
                <a:gd name="T118" fmla="*/ 331 w 1237"/>
                <a:gd name="T119" fmla="*/ 144 h 1235"/>
                <a:gd name="T120" fmla="*/ 382 w 1237"/>
                <a:gd name="T121" fmla="*/ 92 h 1235"/>
                <a:gd name="T122" fmla="*/ 438 w 1237"/>
                <a:gd name="T123" fmla="*/ 44 h 1235"/>
                <a:gd name="T124" fmla="*/ 496 w 1237"/>
                <a:gd name="T125" fmla="*/ 0 h 1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37" h="1235">
                  <a:moveTo>
                    <a:pt x="496" y="0"/>
                  </a:moveTo>
                  <a:lnTo>
                    <a:pt x="532" y="36"/>
                  </a:lnTo>
                  <a:lnTo>
                    <a:pt x="502" y="104"/>
                  </a:lnTo>
                  <a:lnTo>
                    <a:pt x="474" y="173"/>
                  </a:lnTo>
                  <a:lnTo>
                    <a:pt x="447" y="248"/>
                  </a:lnTo>
                  <a:lnTo>
                    <a:pt x="423" y="324"/>
                  </a:lnTo>
                  <a:lnTo>
                    <a:pt x="403" y="401"/>
                  </a:lnTo>
                  <a:lnTo>
                    <a:pt x="375" y="522"/>
                  </a:lnTo>
                  <a:lnTo>
                    <a:pt x="353" y="644"/>
                  </a:lnTo>
                  <a:lnTo>
                    <a:pt x="335" y="767"/>
                  </a:lnTo>
                  <a:lnTo>
                    <a:pt x="323" y="890"/>
                  </a:lnTo>
                  <a:lnTo>
                    <a:pt x="320" y="915"/>
                  </a:lnTo>
                  <a:lnTo>
                    <a:pt x="423" y="906"/>
                  </a:lnTo>
                  <a:lnTo>
                    <a:pt x="526" y="893"/>
                  </a:lnTo>
                  <a:lnTo>
                    <a:pt x="647" y="874"/>
                  </a:lnTo>
                  <a:lnTo>
                    <a:pt x="766" y="849"/>
                  </a:lnTo>
                  <a:lnTo>
                    <a:pt x="885" y="820"/>
                  </a:lnTo>
                  <a:lnTo>
                    <a:pt x="1002" y="784"/>
                  </a:lnTo>
                  <a:lnTo>
                    <a:pt x="1060" y="763"/>
                  </a:lnTo>
                  <a:lnTo>
                    <a:pt x="1117" y="740"/>
                  </a:lnTo>
                  <a:lnTo>
                    <a:pt x="1173" y="717"/>
                  </a:lnTo>
                  <a:lnTo>
                    <a:pt x="1200" y="704"/>
                  </a:lnTo>
                  <a:lnTo>
                    <a:pt x="1237" y="740"/>
                  </a:lnTo>
                  <a:lnTo>
                    <a:pt x="1194" y="797"/>
                  </a:lnTo>
                  <a:lnTo>
                    <a:pt x="1147" y="851"/>
                  </a:lnTo>
                  <a:lnTo>
                    <a:pt x="1095" y="901"/>
                  </a:lnTo>
                  <a:lnTo>
                    <a:pt x="1041" y="947"/>
                  </a:lnTo>
                  <a:lnTo>
                    <a:pt x="983" y="989"/>
                  </a:lnTo>
                  <a:lnTo>
                    <a:pt x="922" y="1027"/>
                  </a:lnTo>
                  <a:lnTo>
                    <a:pt x="858" y="1062"/>
                  </a:lnTo>
                  <a:lnTo>
                    <a:pt x="794" y="1094"/>
                  </a:lnTo>
                  <a:lnTo>
                    <a:pt x="728" y="1123"/>
                  </a:lnTo>
                  <a:lnTo>
                    <a:pt x="661" y="1147"/>
                  </a:lnTo>
                  <a:lnTo>
                    <a:pt x="594" y="1169"/>
                  </a:lnTo>
                  <a:lnTo>
                    <a:pt x="491" y="1196"/>
                  </a:lnTo>
                  <a:lnTo>
                    <a:pt x="386" y="1217"/>
                  </a:lnTo>
                  <a:lnTo>
                    <a:pt x="280" y="1229"/>
                  </a:lnTo>
                  <a:lnTo>
                    <a:pt x="174" y="1235"/>
                  </a:lnTo>
                  <a:lnTo>
                    <a:pt x="151" y="1235"/>
                  </a:lnTo>
                  <a:lnTo>
                    <a:pt x="128" y="1233"/>
                  </a:lnTo>
                  <a:lnTo>
                    <a:pt x="106" y="1228"/>
                  </a:lnTo>
                  <a:lnTo>
                    <a:pt x="80" y="1217"/>
                  </a:lnTo>
                  <a:lnTo>
                    <a:pt x="57" y="1201"/>
                  </a:lnTo>
                  <a:lnTo>
                    <a:pt x="36" y="1182"/>
                  </a:lnTo>
                  <a:lnTo>
                    <a:pt x="21" y="1159"/>
                  </a:lnTo>
                  <a:lnTo>
                    <a:pt x="8" y="1134"/>
                  </a:lnTo>
                  <a:lnTo>
                    <a:pt x="1" y="1106"/>
                  </a:lnTo>
                  <a:lnTo>
                    <a:pt x="0" y="1073"/>
                  </a:lnTo>
                  <a:lnTo>
                    <a:pt x="0" y="1041"/>
                  </a:lnTo>
                  <a:lnTo>
                    <a:pt x="6" y="947"/>
                  </a:lnTo>
                  <a:lnTo>
                    <a:pt x="18" y="855"/>
                  </a:lnTo>
                  <a:lnTo>
                    <a:pt x="35" y="762"/>
                  </a:lnTo>
                  <a:lnTo>
                    <a:pt x="57" y="671"/>
                  </a:lnTo>
                  <a:lnTo>
                    <a:pt x="85" y="582"/>
                  </a:lnTo>
                  <a:lnTo>
                    <a:pt x="115" y="501"/>
                  </a:lnTo>
                  <a:lnTo>
                    <a:pt x="150" y="421"/>
                  </a:lnTo>
                  <a:lnTo>
                    <a:pt x="190" y="345"/>
                  </a:lnTo>
                  <a:lnTo>
                    <a:pt x="235" y="270"/>
                  </a:lnTo>
                  <a:lnTo>
                    <a:pt x="285" y="200"/>
                  </a:lnTo>
                  <a:lnTo>
                    <a:pt x="331" y="144"/>
                  </a:lnTo>
                  <a:lnTo>
                    <a:pt x="382" y="92"/>
                  </a:lnTo>
                  <a:lnTo>
                    <a:pt x="438" y="44"/>
                  </a:lnTo>
                  <a:lnTo>
                    <a:pt x="496" y="0"/>
                  </a:lnTo>
                  <a:close/>
                </a:path>
              </a:pathLst>
            </a:custGeom>
            <a:grpFill/>
            <a:ln w="0">
              <a:noFill/>
              <a:prstDash val="solid"/>
              <a:round/>
            </a:ln>
          </p:spPr>
          <p:txBody>
            <a:bodyPr vert="horz" wrap="square" lIns="91440" tIns="45720" rIns="91440" bIns="45720" numCol="1" anchor="t" anchorCtr="0" compatLnSpc="1"/>
            <a:lstStyle/>
            <a:p>
              <a:endParaRPr lang="en-US">
                <a:solidFill>
                  <a:schemeClr val="tx1">
                    <a:lumMod val="75000"/>
                    <a:lumOff val="25000"/>
                  </a:schemeClr>
                </a:solidFill>
                <a:cs typeface="+mn-ea"/>
                <a:sym typeface="+mn-lt"/>
              </a:endParaRPr>
            </a:p>
          </p:txBody>
        </p:sp>
        <p:sp>
          <p:nvSpPr>
            <p:cNvPr id="9" name="Freeform 1276">
              <a:extLst>
                <a:ext uri="{FF2B5EF4-FFF2-40B4-BE49-F238E27FC236}">
                  <a16:creationId xmlns:a16="http://schemas.microsoft.com/office/drawing/2014/main" xmlns="" id="{13C0F8A7-7399-41C9-B069-F095BBE9CA44}"/>
                </a:ext>
              </a:extLst>
            </p:cNvPr>
            <p:cNvSpPr>
              <a:spLocks noEditPoints="1"/>
            </p:cNvSpPr>
            <p:nvPr/>
          </p:nvSpPr>
          <p:spPr bwMode="auto">
            <a:xfrm>
              <a:off x="5766" y="3626"/>
              <a:ext cx="1731" cy="1729"/>
            </a:xfrm>
            <a:custGeom>
              <a:avLst/>
              <a:gdLst>
                <a:gd name="T0" fmla="*/ 1977 w 3461"/>
                <a:gd name="T1" fmla="*/ 939 h 3456"/>
                <a:gd name="T2" fmla="*/ 1837 w 3461"/>
                <a:gd name="T3" fmla="*/ 996 h 3456"/>
                <a:gd name="T4" fmla="*/ 1719 w 3461"/>
                <a:gd name="T5" fmla="*/ 1101 h 3456"/>
                <a:gd name="T6" fmla="*/ 1646 w 3461"/>
                <a:gd name="T7" fmla="*/ 1235 h 3456"/>
                <a:gd name="T8" fmla="*/ 1621 w 3461"/>
                <a:gd name="T9" fmla="*/ 1382 h 3456"/>
                <a:gd name="T10" fmla="*/ 1646 w 3461"/>
                <a:gd name="T11" fmla="*/ 1529 h 3456"/>
                <a:gd name="T12" fmla="*/ 1719 w 3461"/>
                <a:gd name="T13" fmla="*/ 1665 h 3456"/>
                <a:gd name="T14" fmla="*/ 1837 w 3461"/>
                <a:gd name="T15" fmla="*/ 1770 h 3456"/>
                <a:gd name="T16" fmla="*/ 1977 w 3461"/>
                <a:gd name="T17" fmla="*/ 1826 h 3456"/>
                <a:gd name="T18" fmla="*/ 2127 w 3461"/>
                <a:gd name="T19" fmla="*/ 1835 h 3456"/>
                <a:gd name="T20" fmla="*/ 2270 w 3461"/>
                <a:gd name="T21" fmla="*/ 1794 h 3456"/>
                <a:gd name="T22" fmla="*/ 2399 w 3461"/>
                <a:gd name="T23" fmla="*/ 1705 h 3456"/>
                <a:gd name="T24" fmla="*/ 2488 w 3461"/>
                <a:gd name="T25" fmla="*/ 1577 h 3456"/>
                <a:gd name="T26" fmla="*/ 2529 w 3461"/>
                <a:gd name="T27" fmla="*/ 1433 h 3456"/>
                <a:gd name="T28" fmla="*/ 2521 w 3461"/>
                <a:gd name="T29" fmla="*/ 1283 h 3456"/>
                <a:gd name="T30" fmla="*/ 2464 w 3461"/>
                <a:gd name="T31" fmla="*/ 1143 h 3456"/>
                <a:gd name="T32" fmla="*/ 2359 w 3461"/>
                <a:gd name="T33" fmla="*/ 1026 h 3456"/>
                <a:gd name="T34" fmla="*/ 2225 w 3461"/>
                <a:gd name="T35" fmla="*/ 952 h 3456"/>
                <a:gd name="T36" fmla="*/ 2076 w 3461"/>
                <a:gd name="T37" fmla="*/ 928 h 3456"/>
                <a:gd name="T38" fmla="*/ 3351 w 3461"/>
                <a:gd name="T39" fmla="*/ 2 h 3456"/>
                <a:gd name="T40" fmla="*/ 3421 w 3461"/>
                <a:gd name="T41" fmla="*/ 40 h 3456"/>
                <a:gd name="T42" fmla="*/ 3459 w 3461"/>
                <a:gd name="T43" fmla="*/ 111 h 3456"/>
                <a:gd name="T44" fmla="*/ 3457 w 3461"/>
                <a:gd name="T45" fmla="*/ 256 h 3456"/>
                <a:gd name="T46" fmla="*/ 3444 w 3461"/>
                <a:gd name="T47" fmla="*/ 471 h 3456"/>
                <a:gd name="T48" fmla="*/ 3416 w 3461"/>
                <a:gd name="T49" fmla="*/ 722 h 3456"/>
                <a:gd name="T50" fmla="*/ 3372 w 3461"/>
                <a:gd name="T51" fmla="*/ 997 h 3456"/>
                <a:gd name="T52" fmla="*/ 3304 w 3461"/>
                <a:gd name="T53" fmla="*/ 1283 h 3456"/>
                <a:gd name="T54" fmla="*/ 3210 w 3461"/>
                <a:gd name="T55" fmla="*/ 1569 h 3456"/>
                <a:gd name="T56" fmla="*/ 3083 w 3461"/>
                <a:gd name="T57" fmla="*/ 1845 h 3456"/>
                <a:gd name="T58" fmla="*/ 2922 w 3461"/>
                <a:gd name="T59" fmla="*/ 2094 h 3456"/>
                <a:gd name="T60" fmla="*/ 2738 w 3461"/>
                <a:gd name="T61" fmla="*/ 2296 h 3456"/>
                <a:gd name="T62" fmla="*/ 2592 w 3461"/>
                <a:gd name="T63" fmla="*/ 2431 h 3456"/>
                <a:gd name="T64" fmla="*/ 2457 w 3461"/>
                <a:gd name="T65" fmla="*/ 2538 h 3456"/>
                <a:gd name="T66" fmla="*/ 2318 w 3461"/>
                <a:gd name="T67" fmla="*/ 2635 h 3456"/>
                <a:gd name="T68" fmla="*/ 2156 w 3461"/>
                <a:gd name="T69" fmla="*/ 2738 h 3456"/>
                <a:gd name="T70" fmla="*/ 2003 w 3461"/>
                <a:gd name="T71" fmla="*/ 2833 h 3456"/>
                <a:gd name="T72" fmla="*/ 1849 w 3461"/>
                <a:gd name="T73" fmla="*/ 2931 h 3456"/>
                <a:gd name="T74" fmla="*/ 1665 w 3461"/>
                <a:gd name="T75" fmla="*/ 3049 h 3456"/>
                <a:gd name="T76" fmla="*/ 1449 w 3461"/>
                <a:gd name="T77" fmla="*/ 3193 h 3456"/>
                <a:gd name="T78" fmla="*/ 1193 w 3461"/>
                <a:gd name="T79" fmla="*/ 3366 h 3456"/>
                <a:gd name="T80" fmla="*/ 1048 w 3461"/>
                <a:gd name="T81" fmla="*/ 3453 h 3456"/>
                <a:gd name="T82" fmla="*/ 969 w 3461"/>
                <a:gd name="T83" fmla="*/ 3445 h 3456"/>
                <a:gd name="T84" fmla="*/ 40 w 3461"/>
                <a:gd name="T85" fmla="*/ 2534 h 3456"/>
                <a:gd name="T86" fmla="*/ 3 w 3461"/>
                <a:gd name="T87" fmla="*/ 2463 h 3456"/>
                <a:gd name="T88" fmla="*/ 11 w 3461"/>
                <a:gd name="T89" fmla="*/ 2383 h 3456"/>
                <a:gd name="T90" fmla="*/ 152 w 3461"/>
                <a:gd name="T91" fmla="*/ 2175 h 3456"/>
                <a:gd name="T92" fmla="*/ 315 w 3461"/>
                <a:gd name="T93" fmla="*/ 1934 h 3456"/>
                <a:gd name="T94" fmla="*/ 449 w 3461"/>
                <a:gd name="T95" fmla="*/ 1729 h 3456"/>
                <a:gd name="T96" fmla="*/ 560 w 3461"/>
                <a:gd name="T97" fmla="*/ 1556 h 3456"/>
                <a:gd name="T98" fmla="*/ 653 w 3461"/>
                <a:gd name="T99" fmla="*/ 1409 h 3456"/>
                <a:gd name="T100" fmla="*/ 755 w 3461"/>
                <a:gd name="T101" fmla="*/ 1246 h 3456"/>
                <a:gd name="T102" fmla="*/ 855 w 3461"/>
                <a:gd name="T103" fmla="*/ 1094 h 3456"/>
                <a:gd name="T104" fmla="*/ 953 w 3461"/>
                <a:gd name="T105" fmla="*/ 957 h 3456"/>
                <a:gd name="T106" fmla="*/ 1068 w 3461"/>
                <a:gd name="T107" fmla="*/ 822 h 3456"/>
                <a:gd name="T108" fmla="*/ 1215 w 3461"/>
                <a:gd name="T109" fmla="*/ 667 h 3456"/>
                <a:gd name="T110" fmla="*/ 1442 w 3461"/>
                <a:gd name="T111" fmla="*/ 480 h 3456"/>
                <a:gd name="T112" fmla="*/ 1704 w 3461"/>
                <a:gd name="T113" fmla="*/ 332 h 3456"/>
                <a:gd name="T114" fmla="*/ 1983 w 3461"/>
                <a:gd name="T115" fmla="*/ 217 h 3456"/>
                <a:gd name="T116" fmla="*/ 2272 w 3461"/>
                <a:gd name="T117" fmla="*/ 131 h 3456"/>
                <a:gd name="T118" fmla="*/ 2556 w 3461"/>
                <a:gd name="T119" fmla="*/ 72 h 3456"/>
                <a:gd name="T120" fmla="*/ 2824 w 3461"/>
                <a:gd name="T121" fmla="*/ 34 h 3456"/>
                <a:gd name="T122" fmla="*/ 3065 w 3461"/>
                <a:gd name="T123" fmla="*/ 11 h 3456"/>
                <a:gd name="T124" fmla="*/ 3265 w 3461"/>
                <a:gd name="T125" fmla="*/ 1 h 3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61" h="3456">
                  <a:moveTo>
                    <a:pt x="2076" y="928"/>
                  </a:moveTo>
                  <a:lnTo>
                    <a:pt x="2026" y="931"/>
                  </a:lnTo>
                  <a:lnTo>
                    <a:pt x="1977" y="939"/>
                  </a:lnTo>
                  <a:lnTo>
                    <a:pt x="1928" y="952"/>
                  </a:lnTo>
                  <a:lnTo>
                    <a:pt x="1881" y="972"/>
                  </a:lnTo>
                  <a:lnTo>
                    <a:pt x="1837" y="996"/>
                  </a:lnTo>
                  <a:lnTo>
                    <a:pt x="1794" y="1026"/>
                  </a:lnTo>
                  <a:lnTo>
                    <a:pt x="1754" y="1061"/>
                  </a:lnTo>
                  <a:lnTo>
                    <a:pt x="1719" y="1101"/>
                  </a:lnTo>
                  <a:lnTo>
                    <a:pt x="1689" y="1143"/>
                  </a:lnTo>
                  <a:lnTo>
                    <a:pt x="1665" y="1188"/>
                  </a:lnTo>
                  <a:lnTo>
                    <a:pt x="1646" y="1235"/>
                  </a:lnTo>
                  <a:lnTo>
                    <a:pt x="1632" y="1283"/>
                  </a:lnTo>
                  <a:lnTo>
                    <a:pt x="1624" y="1333"/>
                  </a:lnTo>
                  <a:lnTo>
                    <a:pt x="1621" y="1382"/>
                  </a:lnTo>
                  <a:lnTo>
                    <a:pt x="1624" y="1433"/>
                  </a:lnTo>
                  <a:lnTo>
                    <a:pt x="1632" y="1481"/>
                  </a:lnTo>
                  <a:lnTo>
                    <a:pt x="1646" y="1529"/>
                  </a:lnTo>
                  <a:lnTo>
                    <a:pt x="1665" y="1577"/>
                  </a:lnTo>
                  <a:lnTo>
                    <a:pt x="1689" y="1622"/>
                  </a:lnTo>
                  <a:lnTo>
                    <a:pt x="1719" y="1665"/>
                  </a:lnTo>
                  <a:lnTo>
                    <a:pt x="1754" y="1705"/>
                  </a:lnTo>
                  <a:lnTo>
                    <a:pt x="1794" y="1740"/>
                  </a:lnTo>
                  <a:lnTo>
                    <a:pt x="1837" y="1770"/>
                  </a:lnTo>
                  <a:lnTo>
                    <a:pt x="1881" y="1794"/>
                  </a:lnTo>
                  <a:lnTo>
                    <a:pt x="1928" y="1813"/>
                  </a:lnTo>
                  <a:lnTo>
                    <a:pt x="1977" y="1826"/>
                  </a:lnTo>
                  <a:lnTo>
                    <a:pt x="2026" y="1835"/>
                  </a:lnTo>
                  <a:lnTo>
                    <a:pt x="2076" y="1837"/>
                  </a:lnTo>
                  <a:lnTo>
                    <a:pt x="2127" y="1835"/>
                  </a:lnTo>
                  <a:lnTo>
                    <a:pt x="2175" y="1826"/>
                  </a:lnTo>
                  <a:lnTo>
                    <a:pt x="2225" y="1813"/>
                  </a:lnTo>
                  <a:lnTo>
                    <a:pt x="2270" y="1794"/>
                  </a:lnTo>
                  <a:lnTo>
                    <a:pt x="2316" y="1770"/>
                  </a:lnTo>
                  <a:lnTo>
                    <a:pt x="2359" y="1740"/>
                  </a:lnTo>
                  <a:lnTo>
                    <a:pt x="2399" y="1705"/>
                  </a:lnTo>
                  <a:lnTo>
                    <a:pt x="2434" y="1665"/>
                  </a:lnTo>
                  <a:lnTo>
                    <a:pt x="2464" y="1622"/>
                  </a:lnTo>
                  <a:lnTo>
                    <a:pt x="2488" y="1577"/>
                  </a:lnTo>
                  <a:lnTo>
                    <a:pt x="2507" y="1529"/>
                  </a:lnTo>
                  <a:lnTo>
                    <a:pt x="2521" y="1481"/>
                  </a:lnTo>
                  <a:lnTo>
                    <a:pt x="2529" y="1433"/>
                  </a:lnTo>
                  <a:lnTo>
                    <a:pt x="2532" y="1382"/>
                  </a:lnTo>
                  <a:lnTo>
                    <a:pt x="2529" y="1333"/>
                  </a:lnTo>
                  <a:lnTo>
                    <a:pt x="2521" y="1283"/>
                  </a:lnTo>
                  <a:lnTo>
                    <a:pt x="2507" y="1235"/>
                  </a:lnTo>
                  <a:lnTo>
                    <a:pt x="2488" y="1188"/>
                  </a:lnTo>
                  <a:lnTo>
                    <a:pt x="2464" y="1143"/>
                  </a:lnTo>
                  <a:lnTo>
                    <a:pt x="2434" y="1101"/>
                  </a:lnTo>
                  <a:lnTo>
                    <a:pt x="2399" y="1061"/>
                  </a:lnTo>
                  <a:lnTo>
                    <a:pt x="2359" y="1026"/>
                  </a:lnTo>
                  <a:lnTo>
                    <a:pt x="2316" y="996"/>
                  </a:lnTo>
                  <a:lnTo>
                    <a:pt x="2270" y="972"/>
                  </a:lnTo>
                  <a:lnTo>
                    <a:pt x="2225" y="952"/>
                  </a:lnTo>
                  <a:lnTo>
                    <a:pt x="2175" y="939"/>
                  </a:lnTo>
                  <a:lnTo>
                    <a:pt x="2127" y="931"/>
                  </a:lnTo>
                  <a:lnTo>
                    <a:pt x="2076" y="928"/>
                  </a:lnTo>
                  <a:close/>
                  <a:moveTo>
                    <a:pt x="3322" y="0"/>
                  </a:moveTo>
                  <a:lnTo>
                    <a:pt x="3325" y="0"/>
                  </a:lnTo>
                  <a:lnTo>
                    <a:pt x="3351" y="2"/>
                  </a:lnTo>
                  <a:lnTo>
                    <a:pt x="3377" y="10"/>
                  </a:lnTo>
                  <a:lnTo>
                    <a:pt x="3401" y="23"/>
                  </a:lnTo>
                  <a:lnTo>
                    <a:pt x="3421" y="40"/>
                  </a:lnTo>
                  <a:lnTo>
                    <a:pt x="3438" y="60"/>
                  </a:lnTo>
                  <a:lnTo>
                    <a:pt x="3451" y="86"/>
                  </a:lnTo>
                  <a:lnTo>
                    <a:pt x="3459" y="111"/>
                  </a:lnTo>
                  <a:lnTo>
                    <a:pt x="3461" y="139"/>
                  </a:lnTo>
                  <a:lnTo>
                    <a:pt x="3460" y="194"/>
                  </a:lnTo>
                  <a:lnTo>
                    <a:pt x="3457" y="256"/>
                  </a:lnTo>
                  <a:lnTo>
                    <a:pt x="3454" y="323"/>
                  </a:lnTo>
                  <a:lnTo>
                    <a:pt x="3450" y="395"/>
                  </a:lnTo>
                  <a:lnTo>
                    <a:pt x="3444" y="471"/>
                  </a:lnTo>
                  <a:lnTo>
                    <a:pt x="3437" y="552"/>
                  </a:lnTo>
                  <a:lnTo>
                    <a:pt x="3427" y="635"/>
                  </a:lnTo>
                  <a:lnTo>
                    <a:pt x="3416" y="722"/>
                  </a:lnTo>
                  <a:lnTo>
                    <a:pt x="3404" y="811"/>
                  </a:lnTo>
                  <a:lnTo>
                    <a:pt x="3389" y="903"/>
                  </a:lnTo>
                  <a:lnTo>
                    <a:pt x="3372" y="997"/>
                  </a:lnTo>
                  <a:lnTo>
                    <a:pt x="3351" y="1091"/>
                  </a:lnTo>
                  <a:lnTo>
                    <a:pt x="3329" y="1187"/>
                  </a:lnTo>
                  <a:lnTo>
                    <a:pt x="3304" y="1283"/>
                  </a:lnTo>
                  <a:lnTo>
                    <a:pt x="3275" y="1380"/>
                  </a:lnTo>
                  <a:lnTo>
                    <a:pt x="3244" y="1475"/>
                  </a:lnTo>
                  <a:lnTo>
                    <a:pt x="3210" y="1569"/>
                  </a:lnTo>
                  <a:lnTo>
                    <a:pt x="3171" y="1663"/>
                  </a:lnTo>
                  <a:lnTo>
                    <a:pt x="3129" y="1755"/>
                  </a:lnTo>
                  <a:lnTo>
                    <a:pt x="3083" y="1845"/>
                  </a:lnTo>
                  <a:lnTo>
                    <a:pt x="3033" y="1932"/>
                  </a:lnTo>
                  <a:lnTo>
                    <a:pt x="2980" y="2015"/>
                  </a:lnTo>
                  <a:lnTo>
                    <a:pt x="2922" y="2094"/>
                  </a:lnTo>
                  <a:lnTo>
                    <a:pt x="2859" y="2172"/>
                  </a:lnTo>
                  <a:lnTo>
                    <a:pt x="2793" y="2243"/>
                  </a:lnTo>
                  <a:lnTo>
                    <a:pt x="2738" y="2296"/>
                  </a:lnTo>
                  <a:lnTo>
                    <a:pt x="2686" y="2346"/>
                  </a:lnTo>
                  <a:lnTo>
                    <a:pt x="2638" y="2390"/>
                  </a:lnTo>
                  <a:lnTo>
                    <a:pt x="2592" y="2431"/>
                  </a:lnTo>
                  <a:lnTo>
                    <a:pt x="2546" y="2469"/>
                  </a:lnTo>
                  <a:lnTo>
                    <a:pt x="2501" y="2504"/>
                  </a:lnTo>
                  <a:lnTo>
                    <a:pt x="2457" y="2538"/>
                  </a:lnTo>
                  <a:lnTo>
                    <a:pt x="2412" y="2571"/>
                  </a:lnTo>
                  <a:lnTo>
                    <a:pt x="2366" y="2603"/>
                  </a:lnTo>
                  <a:lnTo>
                    <a:pt x="2318" y="2635"/>
                  </a:lnTo>
                  <a:lnTo>
                    <a:pt x="2267" y="2668"/>
                  </a:lnTo>
                  <a:lnTo>
                    <a:pt x="2214" y="2702"/>
                  </a:lnTo>
                  <a:lnTo>
                    <a:pt x="2156" y="2738"/>
                  </a:lnTo>
                  <a:lnTo>
                    <a:pt x="2094" y="2777"/>
                  </a:lnTo>
                  <a:lnTo>
                    <a:pt x="2050" y="2804"/>
                  </a:lnTo>
                  <a:lnTo>
                    <a:pt x="2003" y="2833"/>
                  </a:lnTo>
                  <a:lnTo>
                    <a:pt x="1955" y="2865"/>
                  </a:lnTo>
                  <a:lnTo>
                    <a:pt x="1903" y="2897"/>
                  </a:lnTo>
                  <a:lnTo>
                    <a:pt x="1849" y="2931"/>
                  </a:lnTo>
                  <a:lnTo>
                    <a:pt x="1791" y="2969"/>
                  </a:lnTo>
                  <a:lnTo>
                    <a:pt x="1729" y="3007"/>
                  </a:lnTo>
                  <a:lnTo>
                    <a:pt x="1665" y="3049"/>
                  </a:lnTo>
                  <a:lnTo>
                    <a:pt x="1597" y="3094"/>
                  </a:lnTo>
                  <a:lnTo>
                    <a:pt x="1525" y="3142"/>
                  </a:lnTo>
                  <a:lnTo>
                    <a:pt x="1449" y="3193"/>
                  </a:lnTo>
                  <a:lnTo>
                    <a:pt x="1368" y="3247"/>
                  </a:lnTo>
                  <a:lnTo>
                    <a:pt x="1283" y="3304"/>
                  </a:lnTo>
                  <a:lnTo>
                    <a:pt x="1193" y="3366"/>
                  </a:lnTo>
                  <a:lnTo>
                    <a:pt x="1099" y="3431"/>
                  </a:lnTo>
                  <a:lnTo>
                    <a:pt x="1074" y="3445"/>
                  </a:lnTo>
                  <a:lnTo>
                    <a:pt x="1048" y="3453"/>
                  </a:lnTo>
                  <a:lnTo>
                    <a:pt x="1021" y="3456"/>
                  </a:lnTo>
                  <a:lnTo>
                    <a:pt x="994" y="3454"/>
                  </a:lnTo>
                  <a:lnTo>
                    <a:pt x="969" y="3445"/>
                  </a:lnTo>
                  <a:lnTo>
                    <a:pt x="946" y="3433"/>
                  </a:lnTo>
                  <a:lnTo>
                    <a:pt x="924" y="3415"/>
                  </a:lnTo>
                  <a:lnTo>
                    <a:pt x="40" y="2534"/>
                  </a:lnTo>
                  <a:lnTo>
                    <a:pt x="23" y="2512"/>
                  </a:lnTo>
                  <a:lnTo>
                    <a:pt x="10" y="2488"/>
                  </a:lnTo>
                  <a:lnTo>
                    <a:pt x="3" y="2463"/>
                  </a:lnTo>
                  <a:lnTo>
                    <a:pt x="0" y="2436"/>
                  </a:lnTo>
                  <a:lnTo>
                    <a:pt x="3" y="2408"/>
                  </a:lnTo>
                  <a:lnTo>
                    <a:pt x="11" y="2383"/>
                  </a:lnTo>
                  <a:lnTo>
                    <a:pt x="25" y="2359"/>
                  </a:lnTo>
                  <a:lnTo>
                    <a:pt x="90" y="2265"/>
                  </a:lnTo>
                  <a:lnTo>
                    <a:pt x="152" y="2175"/>
                  </a:lnTo>
                  <a:lnTo>
                    <a:pt x="210" y="2090"/>
                  </a:lnTo>
                  <a:lnTo>
                    <a:pt x="264" y="2010"/>
                  </a:lnTo>
                  <a:lnTo>
                    <a:pt x="315" y="1934"/>
                  </a:lnTo>
                  <a:lnTo>
                    <a:pt x="362" y="1861"/>
                  </a:lnTo>
                  <a:lnTo>
                    <a:pt x="407" y="1794"/>
                  </a:lnTo>
                  <a:lnTo>
                    <a:pt x="449" y="1729"/>
                  </a:lnTo>
                  <a:lnTo>
                    <a:pt x="489" y="1668"/>
                  </a:lnTo>
                  <a:lnTo>
                    <a:pt x="525" y="1610"/>
                  </a:lnTo>
                  <a:lnTo>
                    <a:pt x="560" y="1556"/>
                  </a:lnTo>
                  <a:lnTo>
                    <a:pt x="593" y="1504"/>
                  </a:lnTo>
                  <a:lnTo>
                    <a:pt x="624" y="1456"/>
                  </a:lnTo>
                  <a:lnTo>
                    <a:pt x="653" y="1409"/>
                  </a:lnTo>
                  <a:lnTo>
                    <a:pt x="681" y="1365"/>
                  </a:lnTo>
                  <a:lnTo>
                    <a:pt x="718" y="1303"/>
                  </a:lnTo>
                  <a:lnTo>
                    <a:pt x="755" y="1246"/>
                  </a:lnTo>
                  <a:lnTo>
                    <a:pt x="790" y="1193"/>
                  </a:lnTo>
                  <a:lnTo>
                    <a:pt x="822" y="1142"/>
                  </a:lnTo>
                  <a:lnTo>
                    <a:pt x="855" y="1094"/>
                  </a:lnTo>
                  <a:lnTo>
                    <a:pt x="886" y="1048"/>
                  </a:lnTo>
                  <a:lnTo>
                    <a:pt x="919" y="1002"/>
                  </a:lnTo>
                  <a:lnTo>
                    <a:pt x="953" y="957"/>
                  </a:lnTo>
                  <a:lnTo>
                    <a:pt x="989" y="914"/>
                  </a:lnTo>
                  <a:lnTo>
                    <a:pt x="1027" y="868"/>
                  </a:lnTo>
                  <a:lnTo>
                    <a:pt x="1068" y="822"/>
                  </a:lnTo>
                  <a:lnTo>
                    <a:pt x="1112" y="773"/>
                  </a:lnTo>
                  <a:lnTo>
                    <a:pt x="1161" y="722"/>
                  </a:lnTo>
                  <a:lnTo>
                    <a:pt x="1215" y="667"/>
                  </a:lnTo>
                  <a:lnTo>
                    <a:pt x="1287" y="601"/>
                  </a:lnTo>
                  <a:lnTo>
                    <a:pt x="1363" y="538"/>
                  </a:lnTo>
                  <a:lnTo>
                    <a:pt x="1442" y="480"/>
                  </a:lnTo>
                  <a:lnTo>
                    <a:pt x="1527" y="427"/>
                  </a:lnTo>
                  <a:lnTo>
                    <a:pt x="1613" y="378"/>
                  </a:lnTo>
                  <a:lnTo>
                    <a:pt x="1704" y="332"/>
                  </a:lnTo>
                  <a:lnTo>
                    <a:pt x="1794" y="290"/>
                  </a:lnTo>
                  <a:lnTo>
                    <a:pt x="1889" y="252"/>
                  </a:lnTo>
                  <a:lnTo>
                    <a:pt x="1983" y="217"/>
                  </a:lnTo>
                  <a:lnTo>
                    <a:pt x="2080" y="186"/>
                  </a:lnTo>
                  <a:lnTo>
                    <a:pt x="2175" y="157"/>
                  </a:lnTo>
                  <a:lnTo>
                    <a:pt x="2272" y="131"/>
                  </a:lnTo>
                  <a:lnTo>
                    <a:pt x="2367" y="110"/>
                  </a:lnTo>
                  <a:lnTo>
                    <a:pt x="2463" y="89"/>
                  </a:lnTo>
                  <a:lnTo>
                    <a:pt x="2556" y="72"/>
                  </a:lnTo>
                  <a:lnTo>
                    <a:pt x="2648" y="57"/>
                  </a:lnTo>
                  <a:lnTo>
                    <a:pt x="2737" y="45"/>
                  </a:lnTo>
                  <a:lnTo>
                    <a:pt x="2824" y="34"/>
                  </a:lnTo>
                  <a:lnTo>
                    <a:pt x="2909" y="24"/>
                  </a:lnTo>
                  <a:lnTo>
                    <a:pt x="2988" y="17"/>
                  </a:lnTo>
                  <a:lnTo>
                    <a:pt x="3065" y="11"/>
                  </a:lnTo>
                  <a:lnTo>
                    <a:pt x="3137" y="6"/>
                  </a:lnTo>
                  <a:lnTo>
                    <a:pt x="3204" y="3"/>
                  </a:lnTo>
                  <a:lnTo>
                    <a:pt x="3265" y="1"/>
                  </a:lnTo>
                  <a:lnTo>
                    <a:pt x="3322" y="0"/>
                  </a:lnTo>
                  <a:close/>
                </a:path>
              </a:pathLst>
            </a:custGeom>
            <a:grpFill/>
            <a:ln w="0">
              <a:noFill/>
              <a:prstDash val="solid"/>
              <a:round/>
            </a:ln>
          </p:spPr>
          <p:txBody>
            <a:bodyPr vert="horz" wrap="square" lIns="91440" tIns="45720" rIns="91440" bIns="45720" numCol="1" anchor="t" anchorCtr="0" compatLnSpc="1"/>
            <a:lstStyle/>
            <a:p>
              <a:endParaRPr lang="en-US">
                <a:solidFill>
                  <a:schemeClr val="tx1">
                    <a:lumMod val="75000"/>
                    <a:lumOff val="25000"/>
                  </a:schemeClr>
                </a:solidFill>
                <a:cs typeface="+mn-ea"/>
                <a:sym typeface="+mn-lt"/>
              </a:endParaRPr>
            </a:p>
          </p:txBody>
        </p:sp>
      </p:grpSp>
      <p:sp>
        <p:nvSpPr>
          <p:cNvPr id="10" name="Freeform: Shape 82">
            <a:extLst>
              <a:ext uri="{FF2B5EF4-FFF2-40B4-BE49-F238E27FC236}">
                <a16:creationId xmlns:a16="http://schemas.microsoft.com/office/drawing/2014/main" xmlns="" id="{78D3F5D6-A5F3-4B66-B642-4F8E65BB88CB}"/>
              </a:ext>
            </a:extLst>
          </p:cNvPr>
          <p:cNvSpPr/>
          <p:nvPr/>
        </p:nvSpPr>
        <p:spPr>
          <a:xfrm>
            <a:off x="299049" y="1702790"/>
            <a:ext cx="9583616" cy="3358151"/>
          </a:xfrm>
          <a:custGeom>
            <a:avLst/>
            <a:gdLst>
              <a:gd name="connsiteX0" fmla="*/ 9583616 w 9583616"/>
              <a:gd name="connsiteY0" fmla="*/ 0 h 3358151"/>
              <a:gd name="connsiteX1" fmla="*/ 4976447 w 9583616"/>
              <a:gd name="connsiteY1" fmla="*/ 3200400 h 3358151"/>
              <a:gd name="connsiteX2" fmla="*/ 0 w 9583616"/>
              <a:gd name="connsiteY2" fmla="*/ 2901462 h 3358151"/>
              <a:gd name="connsiteX3" fmla="*/ 0 w 9583616"/>
              <a:gd name="connsiteY3" fmla="*/ 2901462 h 3358151"/>
            </a:gdLst>
            <a:ahLst/>
            <a:cxnLst>
              <a:cxn ang="0">
                <a:pos x="connsiteX0" y="connsiteY0"/>
              </a:cxn>
              <a:cxn ang="0">
                <a:pos x="connsiteX1" y="connsiteY1"/>
              </a:cxn>
              <a:cxn ang="0">
                <a:pos x="connsiteX2" y="connsiteY2"/>
              </a:cxn>
              <a:cxn ang="0">
                <a:pos x="connsiteX3" y="connsiteY3"/>
              </a:cxn>
            </a:cxnLst>
            <a:rect l="l" t="t" r="r" b="b"/>
            <a:pathLst>
              <a:path w="9583616" h="3358151">
                <a:moveTo>
                  <a:pt x="9583616" y="0"/>
                </a:moveTo>
                <a:cubicBezTo>
                  <a:pt x="8078666" y="1358411"/>
                  <a:pt x="6573716" y="2716823"/>
                  <a:pt x="4976447" y="3200400"/>
                </a:cubicBezTo>
                <a:cubicBezTo>
                  <a:pt x="3379178" y="3683977"/>
                  <a:pt x="0" y="2901462"/>
                  <a:pt x="0" y="2901462"/>
                </a:cubicBezTo>
                <a:lnTo>
                  <a:pt x="0" y="2901462"/>
                </a:lnTo>
              </a:path>
            </a:pathLst>
          </a:custGeom>
          <a:noFill/>
          <a:ln w="19050">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cs typeface="+mn-ea"/>
              <a:sym typeface="+mn-lt"/>
            </a:endParaRPr>
          </a:p>
        </p:txBody>
      </p:sp>
      <p:sp>
        <p:nvSpPr>
          <p:cNvPr id="11" name="Oval 83">
            <a:extLst>
              <a:ext uri="{FF2B5EF4-FFF2-40B4-BE49-F238E27FC236}">
                <a16:creationId xmlns:a16="http://schemas.microsoft.com/office/drawing/2014/main" xmlns="" id="{B5F650FA-711D-4993-9414-F396D5CCEE8D}"/>
              </a:ext>
            </a:extLst>
          </p:cNvPr>
          <p:cNvSpPr/>
          <p:nvPr/>
        </p:nvSpPr>
        <p:spPr>
          <a:xfrm>
            <a:off x="917827" y="2109203"/>
            <a:ext cx="969818" cy="969818"/>
          </a:xfrm>
          <a:prstGeom prst="ellipse">
            <a:avLst/>
          </a:prstGeom>
          <a:gradFill>
            <a:gsLst>
              <a:gs pos="0">
                <a:srgbClr val="55AADC"/>
              </a:gs>
              <a:gs pos="100000">
                <a:srgbClr val="D0358C"/>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cs typeface="+mn-ea"/>
              <a:sym typeface="+mn-lt"/>
            </a:endParaRPr>
          </a:p>
        </p:txBody>
      </p:sp>
      <p:sp>
        <p:nvSpPr>
          <p:cNvPr id="12" name="Oval 84">
            <a:extLst>
              <a:ext uri="{FF2B5EF4-FFF2-40B4-BE49-F238E27FC236}">
                <a16:creationId xmlns:a16="http://schemas.microsoft.com/office/drawing/2014/main" xmlns="" id="{74FFCBA2-C693-48D9-8010-A631BBFF40F2}"/>
              </a:ext>
            </a:extLst>
          </p:cNvPr>
          <p:cNvSpPr/>
          <p:nvPr/>
        </p:nvSpPr>
        <p:spPr>
          <a:xfrm>
            <a:off x="3225662" y="3451986"/>
            <a:ext cx="969818" cy="969818"/>
          </a:xfrm>
          <a:prstGeom prst="ellipse">
            <a:avLst/>
          </a:prstGeom>
          <a:gradFill>
            <a:gsLst>
              <a:gs pos="0">
                <a:srgbClr val="55AADC"/>
              </a:gs>
              <a:gs pos="100000">
                <a:srgbClr val="D0358C"/>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cs typeface="+mn-ea"/>
              <a:sym typeface="+mn-lt"/>
            </a:endParaRPr>
          </a:p>
        </p:txBody>
      </p:sp>
      <p:sp>
        <p:nvSpPr>
          <p:cNvPr id="14" name="Oval 85">
            <a:extLst>
              <a:ext uri="{FF2B5EF4-FFF2-40B4-BE49-F238E27FC236}">
                <a16:creationId xmlns:a16="http://schemas.microsoft.com/office/drawing/2014/main" xmlns="" id="{16E626B3-27C0-4B8B-8999-C8181DA943F5}"/>
              </a:ext>
            </a:extLst>
          </p:cNvPr>
          <p:cNvSpPr/>
          <p:nvPr/>
        </p:nvSpPr>
        <p:spPr>
          <a:xfrm>
            <a:off x="5132684" y="4273744"/>
            <a:ext cx="969818" cy="969818"/>
          </a:xfrm>
          <a:prstGeom prst="ellipse">
            <a:avLst/>
          </a:prstGeom>
          <a:gradFill>
            <a:gsLst>
              <a:gs pos="0">
                <a:srgbClr val="55AADC"/>
              </a:gs>
              <a:gs pos="100000">
                <a:srgbClr val="D0358C"/>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cs typeface="+mn-ea"/>
              <a:sym typeface="+mn-lt"/>
            </a:endParaRPr>
          </a:p>
        </p:txBody>
      </p:sp>
      <p:sp>
        <p:nvSpPr>
          <p:cNvPr id="15" name="Oval 86">
            <a:extLst>
              <a:ext uri="{FF2B5EF4-FFF2-40B4-BE49-F238E27FC236}">
                <a16:creationId xmlns:a16="http://schemas.microsoft.com/office/drawing/2014/main" xmlns="" id="{15967B50-F02E-4869-B1BD-96759CE7BDFD}"/>
              </a:ext>
            </a:extLst>
          </p:cNvPr>
          <p:cNvSpPr/>
          <p:nvPr/>
        </p:nvSpPr>
        <p:spPr>
          <a:xfrm>
            <a:off x="9063142" y="1454003"/>
            <a:ext cx="969818" cy="969818"/>
          </a:xfrm>
          <a:prstGeom prst="ellipse">
            <a:avLst/>
          </a:prstGeom>
          <a:gradFill>
            <a:gsLst>
              <a:gs pos="0">
                <a:srgbClr val="55AADC"/>
              </a:gs>
              <a:gs pos="100000">
                <a:srgbClr val="D0358C"/>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cs typeface="+mn-ea"/>
              <a:sym typeface="+mn-lt"/>
            </a:endParaRPr>
          </a:p>
        </p:txBody>
      </p:sp>
      <p:sp>
        <p:nvSpPr>
          <p:cNvPr id="16" name="Oval 87">
            <a:extLst>
              <a:ext uri="{FF2B5EF4-FFF2-40B4-BE49-F238E27FC236}">
                <a16:creationId xmlns:a16="http://schemas.microsoft.com/office/drawing/2014/main" xmlns="" id="{2DBA5765-6FB9-4F65-8C2D-A580FAA7225C}"/>
              </a:ext>
            </a:extLst>
          </p:cNvPr>
          <p:cNvSpPr/>
          <p:nvPr/>
        </p:nvSpPr>
        <p:spPr>
          <a:xfrm>
            <a:off x="7039707" y="2955364"/>
            <a:ext cx="969818" cy="969818"/>
          </a:xfrm>
          <a:prstGeom prst="ellipse">
            <a:avLst/>
          </a:prstGeom>
          <a:gradFill>
            <a:gsLst>
              <a:gs pos="0">
                <a:srgbClr val="55AADC"/>
              </a:gs>
              <a:gs pos="100000">
                <a:srgbClr val="D0358C"/>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cs typeface="+mn-ea"/>
              <a:sym typeface="+mn-lt"/>
            </a:endParaRPr>
          </a:p>
        </p:txBody>
      </p:sp>
      <p:grpSp>
        <p:nvGrpSpPr>
          <p:cNvPr id="17" name="Group 41">
            <a:extLst>
              <a:ext uri="{FF2B5EF4-FFF2-40B4-BE49-F238E27FC236}">
                <a16:creationId xmlns:a16="http://schemas.microsoft.com/office/drawing/2014/main" xmlns="" id="{B2154D40-DE23-4A73-95F6-5044A04C28DB}"/>
              </a:ext>
            </a:extLst>
          </p:cNvPr>
          <p:cNvGrpSpPr>
            <a:grpSpLocks noChangeAspect="1"/>
          </p:cNvGrpSpPr>
          <p:nvPr/>
        </p:nvGrpSpPr>
        <p:grpSpPr bwMode="auto">
          <a:xfrm>
            <a:off x="1233667" y="2399643"/>
            <a:ext cx="363537" cy="363537"/>
            <a:chOff x="1643" y="866"/>
            <a:chExt cx="229" cy="229"/>
          </a:xfrm>
          <a:solidFill>
            <a:schemeClr val="bg1"/>
          </a:solidFill>
        </p:grpSpPr>
        <p:sp>
          <p:nvSpPr>
            <p:cNvPr id="18" name="Freeform 43">
              <a:extLst>
                <a:ext uri="{FF2B5EF4-FFF2-40B4-BE49-F238E27FC236}">
                  <a16:creationId xmlns:a16="http://schemas.microsoft.com/office/drawing/2014/main" xmlns="" id="{5FF35036-055A-40FA-9D93-4852C01F42A8}"/>
                </a:ext>
              </a:extLst>
            </p:cNvPr>
            <p:cNvSpPr/>
            <p:nvPr/>
          </p:nvSpPr>
          <p:spPr bwMode="auto">
            <a:xfrm>
              <a:off x="1643" y="866"/>
              <a:ext cx="163" cy="107"/>
            </a:xfrm>
            <a:custGeom>
              <a:avLst/>
              <a:gdLst>
                <a:gd name="T0" fmla="*/ 1830 w 2445"/>
                <a:gd name="T1" fmla="*/ 5 h 1608"/>
                <a:gd name="T2" fmla="*/ 2034 w 2445"/>
                <a:gd name="T3" fmla="*/ 33 h 1608"/>
                <a:gd name="T4" fmla="*/ 2239 w 2445"/>
                <a:gd name="T5" fmla="*/ 85 h 1608"/>
                <a:gd name="T6" fmla="*/ 2445 w 2445"/>
                <a:gd name="T7" fmla="*/ 161 h 1608"/>
                <a:gd name="T8" fmla="*/ 2348 w 2445"/>
                <a:gd name="T9" fmla="*/ 371 h 1608"/>
                <a:gd name="T10" fmla="*/ 2205 w 2445"/>
                <a:gd name="T11" fmla="*/ 434 h 1608"/>
                <a:gd name="T12" fmla="*/ 2012 w 2445"/>
                <a:gd name="T13" fmla="*/ 378 h 1608"/>
                <a:gd name="T14" fmla="*/ 1822 w 2445"/>
                <a:gd name="T15" fmla="*/ 350 h 1608"/>
                <a:gd name="T16" fmla="*/ 1634 w 2445"/>
                <a:gd name="T17" fmla="*/ 349 h 1608"/>
                <a:gd name="T18" fmla="*/ 1452 w 2445"/>
                <a:gd name="T19" fmla="*/ 373 h 1608"/>
                <a:gd name="T20" fmla="*/ 1279 w 2445"/>
                <a:gd name="T21" fmla="*/ 420 h 1608"/>
                <a:gd name="T22" fmla="*/ 1113 w 2445"/>
                <a:gd name="T23" fmla="*/ 490 h 1608"/>
                <a:gd name="T24" fmla="*/ 958 w 2445"/>
                <a:gd name="T25" fmla="*/ 578 h 1608"/>
                <a:gd name="T26" fmla="*/ 817 w 2445"/>
                <a:gd name="T27" fmla="*/ 685 h 1608"/>
                <a:gd name="T28" fmla="*/ 691 w 2445"/>
                <a:gd name="T29" fmla="*/ 808 h 1608"/>
                <a:gd name="T30" fmla="*/ 581 w 2445"/>
                <a:gd name="T31" fmla="*/ 946 h 1608"/>
                <a:gd name="T32" fmla="*/ 489 w 2445"/>
                <a:gd name="T33" fmla="*/ 1097 h 1608"/>
                <a:gd name="T34" fmla="*/ 417 w 2445"/>
                <a:gd name="T35" fmla="*/ 1258 h 1608"/>
                <a:gd name="T36" fmla="*/ 368 w 2445"/>
                <a:gd name="T37" fmla="*/ 1429 h 1608"/>
                <a:gd name="T38" fmla="*/ 342 w 2445"/>
                <a:gd name="T39" fmla="*/ 1608 h 1608"/>
                <a:gd name="T40" fmla="*/ 117 w 2445"/>
                <a:gd name="T41" fmla="*/ 1589 h 1608"/>
                <a:gd name="T42" fmla="*/ 15 w 2445"/>
                <a:gd name="T43" fmla="*/ 1477 h 1608"/>
                <a:gd name="T44" fmla="*/ 56 w 2445"/>
                <a:gd name="T45" fmla="*/ 1282 h 1608"/>
                <a:gd name="T46" fmla="*/ 115 w 2445"/>
                <a:gd name="T47" fmla="*/ 1100 h 1608"/>
                <a:gd name="T48" fmla="*/ 190 w 2445"/>
                <a:gd name="T49" fmla="*/ 928 h 1608"/>
                <a:gd name="T50" fmla="*/ 284 w 2445"/>
                <a:gd name="T51" fmla="*/ 767 h 1608"/>
                <a:gd name="T52" fmla="*/ 394 w 2445"/>
                <a:gd name="T53" fmla="*/ 619 h 1608"/>
                <a:gd name="T54" fmla="*/ 524 w 2445"/>
                <a:gd name="T55" fmla="*/ 482 h 1608"/>
                <a:gd name="T56" fmla="*/ 672 w 2445"/>
                <a:gd name="T57" fmla="*/ 358 h 1608"/>
                <a:gd name="T58" fmla="*/ 838 w 2445"/>
                <a:gd name="T59" fmla="*/ 247 h 1608"/>
                <a:gd name="T60" fmla="*/ 1033 w 2445"/>
                <a:gd name="T61" fmla="*/ 145 h 1608"/>
                <a:gd name="T62" fmla="*/ 1229 w 2445"/>
                <a:gd name="T63" fmla="*/ 71 h 1608"/>
                <a:gd name="T64" fmla="*/ 1428 w 2445"/>
                <a:gd name="T65" fmla="*/ 24 h 1608"/>
                <a:gd name="T66" fmla="*/ 1628 w 2445"/>
                <a:gd name="T67" fmla="*/ 1 h 1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45" h="1608">
                  <a:moveTo>
                    <a:pt x="1728" y="0"/>
                  </a:moveTo>
                  <a:lnTo>
                    <a:pt x="1830" y="5"/>
                  </a:lnTo>
                  <a:lnTo>
                    <a:pt x="1931" y="16"/>
                  </a:lnTo>
                  <a:lnTo>
                    <a:pt x="2034" y="33"/>
                  </a:lnTo>
                  <a:lnTo>
                    <a:pt x="2136" y="56"/>
                  </a:lnTo>
                  <a:lnTo>
                    <a:pt x="2239" y="85"/>
                  </a:lnTo>
                  <a:lnTo>
                    <a:pt x="2342" y="120"/>
                  </a:lnTo>
                  <a:lnTo>
                    <a:pt x="2445" y="161"/>
                  </a:lnTo>
                  <a:lnTo>
                    <a:pt x="2396" y="268"/>
                  </a:lnTo>
                  <a:lnTo>
                    <a:pt x="2348" y="371"/>
                  </a:lnTo>
                  <a:lnTo>
                    <a:pt x="2300" y="474"/>
                  </a:lnTo>
                  <a:lnTo>
                    <a:pt x="2205" y="434"/>
                  </a:lnTo>
                  <a:lnTo>
                    <a:pt x="2108" y="403"/>
                  </a:lnTo>
                  <a:lnTo>
                    <a:pt x="2012" y="378"/>
                  </a:lnTo>
                  <a:lnTo>
                    <a:pt x="1916" y="361"/>
                  </a:lnTo>
                  <a:lnTo>
                    <a:pt x="1822" y="350"/>
                  </a:lnTo>
                  <a:lnTo>
                    <a:pt x="1727" y="346"/>
                  </a:lnTo>
                  <a:lnTo>
                    <a:pt x="1634" y="349"/>
                  </a:lnTo>
                  <a:lnTo>
                    <a:pt x="1542" y="357"/>
                  </a:lnTo>
                  <a:lnTo>
                    <a:pt x="1452" y="373"/>
                  </a:lnTo>
                  <a:lnTo>
                    <a:pt x="1364" y="394"/>
                  </a:lnTo>
                  <a:lnTo>
                    <a:pt x="1279" y="420"/>
                  </a:lnTo>
                  <a:lnTo>
                    <a:pt x="1194" y="452"/>
                  </a:lnTo>
                  <a:lnTo>
                    <a:pt x="1113" y="490"/>
                  </a:lnTo>
                  <a:lnTo>
                    <a:pt x="1034" y="532"/>
                  </a:lnTo>
                  <a:lnTo>
                    <a:pt x="958" y="578"/>
                  </a:lnTo>
                  <a:lnTo>
                    <a:pt x="886" y="629"/>
                  </a:lnTo>
                  <a:lnTo>
                    <a:pt x="817" y="685"/>
                  </a:lnTo>
                  <a:lnTo>
                    <a:pt x="752" y="745"/>
                  </a:lnTo>
                  <a:lnTo>
                    <a:pt x="691" y="808"/>
                  </a:lnTo>
                  <a:lnTo>
                    <a:pt x="633" y="875"/>
                  </a:lnTo>
                  <a:lnTo>
                    <a:pt x="581" y="946"/>
                  </a:lnTo>
                  <a:lnTo>
                    <a:pt x="531" y="1020"/>
                  </a:lnTo>
                  <a:lnTo>
                    <a:pt x="489" y="1097"/>
                  </a:lnTo>
                  <a:lnTo>
                    <a:pt x="450" y="1176"/>
                  </a:lnTo>
                  <a:lnTo>
                    <a:pt x="417" y="1258"/>
                  </a:lnTo>
                  <a:lnTo>
                    <a:pt x="389" y="1343"/>
                  </a:lnTo>
                  <a:lnTo>
                    <a:pt x="368" y="1429"/>
                  </a:lnTo>
                  <a:lnTo>
                    <a:pt x="353" y="1518"/>
                  </a:lnTo>
                  <a:lnTo>
                    <a:pt x="342" y="1608"/>
                  </a:lnTo>
                  <a:lnTo>
                    <a:pt x="230" y="1599"/>
                  </a:lnTo>
                  <a:lnTo>
                    <a:pt x="117" y="1589"/>
                  </a:lnTo>
                  <a:lnTo>
                    <a:pt x="0" y="1579"/>
                  </a:lnTo>
                  <a:lnTo>
                    <a:pt x="15" y="1477"/>
                  </a:lnTo>
                  <a:lnTo>
                    <a:pt x="33" y="1378"/>
                  </a:lnTo>
                  <a:lnTo>
                    <a:pt x="56" y="1282"/>
                  </a:lnTo>
                  <a:lnTo>
                    <a:pt x="84" y="1190"/>
                  </a:lnTo>
                  <a:lnTo>
                    <a:pt x="115" y="1100"/>
                  </a:lnTo>
                  <a:lnTo>
                    <a:pt x="151" y="1012"/>
                  </a:lnTo>
                  <a:lnTo>
                    <a:pt x="190" y="928"/>
                  </a:lnTo>
                  <a:lnTo>
                    <a:pt x="234" y="846"/>
                  </a:lnTo>
                  <a:lnTo>
                    <a:pt x="284" y="767"/>
                  </a:lnTo>
                  <a:lnTo>
                    <a:pt x="337" y="691"/>
                  </a:lnTo>
                  <a:lnTo>
                    <a:pt x="394" y="619"/>
                  </a:lnTo>
                  <a:lnTo>
                    <a:pt x="457" y="550"/>
                  </a:lnTo>
                  <a:lnTo>
                    <a:pt x="524" y="482"/>
                  </a:lnTo>
                  <a:lnTo>
                    <a:pt x="595" y="419"/>
                  </a:lnTo>
                  <a:lnTo>
                    <a:pt x="672" y="358"/>
                  </a:lnTo>
                  <a:lnTo>
                    <a:pt x="753" y="302"/>
                  </a:lnTo>
                  <a:lnTo>
                    <a:pt x="838" y="247"/>
                  </a:lnTo>
                  <a:lnTo>
                    <a:pt x="935" y="193"/>
                  </a:lnTo>
                  <a:lnTo>
                    <a:pt x="1033" y="145"/>
                  </a:lnTo>
                  <a:lnTo>
                    <a:pt x="1131" y="105"/>
                  </a:lnTo>
                  <a:lnTo>
                    <a:pt x="1229" y="71"/>
                  </a:lnTo>
                  <a:lnTo>
                    <a:pt x="1329" y="43"/>
                  </a:lnTo>
                  <a:lnTo>
                    <a:pt x="1428" y="24"/>
                  </a:lnTo>
                  <a:lnTo>
                    <a:pt x="1528" y="9"/>
                  </a:lnTo>
                  <a:lnTo>
                    <a:pt x="1628" y="1"/>
                  </a:lnTo>
                  <a:lnTo>
                    <a:pt x="1728" y="0"/>
                  </a:lnTo>
                  <a:close/>
                </a:path>
              </a:pathLst>
            </a:custGeom>
            <a:grpFill/>
            <a:ln w="0">
              <a:noFill/>
              <a:prstDash val="solid"/>
              <a:round/>
            </a:ln>
          </p:spPr>
          <p:txBody>
            <a:bodyPr vert="horz" wrap="square" lIns="91440" tIns="45720" rIns="91440" bIns="45720" numCol="1" anchor="t" anchorCtr="0" compatLnSpc="1"/>
            <a:lstStyle/>
            <a:p>
              <a:endParaRPr lang="en-US">
                <a:solidFill>
                  <a:schemeClr val="tx1">
                    <a:lumMod val="75000"/>
                    <a:lumOff val="25000"/>
                  </a:schemeClr>
                </a:solidFill>
                <a:cs typeface="+mn-ea"/>
                <a:sym typeface="+mn-lt"/>
              </a:endParaRPr>
            </a:p>
          </p:txBody>
        </p:sp>
        <p:sp>
          <p:nvSpPr>
            <p:cNvPr id="19" name="Freeform 44">
              <a:extLst>
                <a:ext uri="{FF2B5EF4-FFF2-40B4-BE49-F238E27FC236}">
                  <a16:creationId xmlns:a16="http://schemas.microsoft.com/office/drawing/2014/main" xmlns="" id="{F525A9B7-4B89-40FA-95DF-59928F9FA5A2}"/>
                </a:ext>
              </a:extLst>
            </p:cNvPr>
            <p:cNvSpPr/>
            <p:nvPr/>
          </p:nvSpPr>
          <p:spPr bwMode="auto">
            <a:xfrm>
              <a:off x="1765" y="961"/>
              <a:ext cx="107" cy="134"/>
            </a:xfrm>
            <a:custGeom>
              <a:avLst/>
              <a:gdLst>
                <a:gd name="T0" fmla="*/ 1575 w 1599"/>
                <a:gd name="T1" fmla="*/ 0 h 2013"/>
                <a:gd name="T2" fmla="*/ 1588 w 1599"/>
                <a:gd name="T3" fmla="*/ 107 h 2013"/>
                <a:gd name="T4" fmla="*/ 1597 w 1599"/>
                <a:gd name="T5" fmla="*/ 212 h 2013"/>
                <a:gd name="T6" fmla="*/ 1599 w 1599"/>
                <a:gd name="T7" fmla="*/ 313 h 2013"/>
                <a:gd name="T8" fmla="*/ 1596 w 1599"/>
                <a:gd name="T9" fmla="*/ 413 h 2013"/>
                <a:gd name="T10" fmla="*/ 1586 w 1599"/>
                <a:gd name="T11" fmla="*/ 512 h 2013"/>
                <a:gd name="T12" fmla="*/ 1573 w 1599"/>
                <a:gd name="T13" fmla="*/ 607 h 2013"/>
                <a:gd name="T14" fmla="*/ 1553 w 1599"/>
                <a:gd name="T15" fmla="*/ 701 h 2013"/>
                <a:gd name="T16" fmla="*/ 1529 w 1599"/>
                <a:gd name="T17" fmla="*/ 792 h 2013"/>
                <a:gd name="T18" fmla="*/ 1501 w 1599"/>
                <a:gd name="T19" fmla="*/ 880 h 2013"/>
                <a:gd name="T20" fmla="*/ 1467 w 1599"/>
                <a:gd name="T21" fmla="*/ 966 h 2013"/>
                <a:gd name="T22" fmla="*/ 1429 w 1599"/>
                <a:gd name="T23" fmla="*/ 1050 h 2013"/>
                <a:gd name="T24" fmla="*/ 1388 w 1599"/>
                <a:gd name="T25" fmla="*/ 1130 h 2013"/>
                <a:gd name="T26" fmla="*/ 1343 w 1599"/>
                <a:gd name="T27" fmla="*/ 1208 h 2013"/>
                <a:gd name="T28" fmla="*/ 1293 w 1599"/>
                <a:gd name="T29" fmla="*/ 1284 h 2013"/>
                <a:gd name="T30" fmla="*/ 1241 w 1599"/>
                <a:gd name="T31" fmla="*/ 1355 h 2013"/>
                <a:gd name="T32" fmla="*/ 1185 w 1599"/>
                <a:gd name="T33" fmla="*/ 1423 h 2013"/>
                <a:gd name="T34" fmla="*/ 1126 w 1599"/>
                <a:gd name="T35" fmla="*/ 1488 h 2013"/>
                <a:gd name="T36" fmla="*/ 1065 w 1599"/>
                <a:gd name="T37" fmla="*/ 1550 h 2013"/>
                <a:gd name="T38" fmla="*/ 1000 w 1599"/>
                <a:gd name="T39" fmla="*/ 1609 h 2013"/>
                <a:gd name="T40" fmla="*/ 935 w 1599"/>
                <a:gd name="T41" fmla="*/ 1664 h 2013"/>
                <a:gd name="T42" fmla="*/ 865 w 1599"/>
                <a:gd name="T43" fmla="*/ 1715 h 2013"/>
                <a:gd name="T44" fmla="*/ 795 w 1599"/>
                <a:gd name="T45" fmla="*/ 1762 h 2013"/>
                <a:gd name="T46" fmla="*/ 723 w 1599"/>
                <a:gd name="T47" fmla="*/ 1806 h 2013"/>
                <a:gd name="T48" fmla="*/ 650 w 1599"/>
                <a:gd name="T49" fmla="*/ 1846 h 2013"/>
                <a:gd name="T50" fmla="*/ 575 w 1599"/>
                <a:gd name="T51" fmla="*/ 1882 h 2013"/>
                <a:gd name="T52" fmla="*/ 498 w 1599"/>
                <a:gd name="T53" fmla="*/ 1914 h 2013"/>
                <a:gd name="T54" fmla="*/ 421 w 1599"/>
                <a:gd name="T55" fmla="*/ 1942 h 2013"/>
                <a:gd name="T56" fmla="*/ 343 w 1599"/>
                <a:gd name="T57" fmla="*/ 1965 h 2013"/>
                <a:gd name="T58" fmla="*/ 265 w 1599"/>
                <a:gd name="T59" fmla="*/ 1984 h 2013"/>
                <a:gd name="T60" fmla="*/ 186 w 1599"/>
                <a:gd name="T61" fmla="*/ 1999 h 2013"/>
                <a:gd name="T62" fmla="*/ 108 w 1599"/>
                <a:gd name="T63" fmla="*/ 2008 h 2013"/>
                <a:gd name="T64" fmla="*/ 30 w 1599"/>
                <a:gd name="T65" fmla="*/ 2013 h 2013"/>
                <a:gd name="T66" fmla="*/ 15 w 1599"/>
                <a:gd name="T67" fmla="*/ 1846 h 2013"/>
                <a:gd name="T68" fmla="*/ 0 w 1599"/>
                <a:gd name="T69" fmla="*/ 1677 h 2013"/>
                <a:gd name="T70" fmla="*/ 91 w 1599"/>
                <a:gd name="T71" fmla="*/ 1665 h 2013"/>
                <a:gd name="T72" fmla="*/ 179 w 1599"/>
                <a:gd name="T73" fmla="*/ 1648 h 2013"/>
                <a:gd name="T74" fmla="*/ 265 w 1599"/>
                <a:gd name="T75" fmla="*/ 1626 h 2013"/>
                <a:gd name="T76" fmla="*/ 348 w 1599"/>
                <a:gd name="T77" fmla="*/ 1600 h 2013"/>
                <a:gd name="T78" fmla="*/ 428 w 1599"/>
                <a:gd name="T79" fmla="*/ 1568 h 2013"/>
                <a:gd name="T80" fmla="*/ 506 w 1599"/>
                <a:gd name="T81" fmla="*/ 1532 h 2013"/>
                <a:gd name="T82" fmla="*/ 580 w 1599"/>
                <a:gd name="T83" fmla="*/ 1491 h 2013"/>
                <a:gd name="T84" fmla="*/ 652 w 1599"/>
                <a:gd name="T85" fmla="*/ 1445 h 2013"/>
                <a:gd name="T86" fmla="*/ 721 w 1599"/>
                <a:gd name="T87" fmla="*/ 1395 h 2013"/>
                <a:gd name="T88" fmla="*/ 787 w 1599"/>
                <a:gd name="T89" fmla="*/ 1339 h 2013"/>
                <a:gd name="T90" fmla="*/ 851 w 1599"/>
                <a:gd name="T91" fmla="*/ 1279 h 2013"/>
                <a:gd name="T92" fmla="*/ 912 w 1599"/>
                <a:gd name="T93" fmla="*/ 1213 h 2013"/>
                <a:gd name="T94" fmla="*/ 969 w 1599"/>
                <a:gd name="T95" fmla="*/ 1143 h 2013"/>
                <a:gd name="T96" fmla="*/ 1023 w 1599"/>
                <a:gd name="T97" fmla="*/ 1069 h 2013"/>
                <a:gd name="T98" fmla="*/ 1071 w 1599"/>
                <a:gd name="T99" fmla="*/ 994 h 2013"/>
                <a:gd name="T100" fmla="*/ 1113 w 1599"/>
                <a:gd name="T101" fmla="*/ 916 h 2013"/>
                <a:gd name="T102" fmla="*/ 1150 w 1599"/>
                <a:gd name="T103" fmla="*/ 837 h 2013"/>
                <a:gd name="T104" fmla="*/ 1181 w 1599"/>
                <a:gd name="T105" fmla="*/ 756 h 2013"/>
                <a:gd name="T106" fmla="*/ 1207 w 1599"/>
                <a:gd name="T107" fmla="*/ 675 h 2013"/>
                <a:gd name="T108" fmla="*/ 1228 w 1599"/>
                <a:gd name="T109" fmla="*/ 592 h 2013"/>
                <a:gd name="T110" fmla="*/ 1242 w 1599"/>
                <a:gd name="T111" fmla="*/ 507 h 2013"/>
                <a:gd name="T112" fmla="*/ 1252 w 1599"/>
                <a:gd name="T113" fmla="*/ 420 h 2013"/>
                <a:gd name="T114" fmla="*/ 1256 w 1599"/>
                <a:gd name="T115" fmla="*/ 332 h 2013"/>
                <a:gd name="T116" fmla="*/ 1255 w 1599"/>
                <a:gd name="T117" fmla="*/ 243 h 2013"/>
                <a:gd name="T118" fmla="*/ 1248 w 1599"/>
                <a:gd name="T119" fmla="*/ 153 h 2013"/>
                <a:gd name="T120" fmla="*/ 1238 w 1599"/>
                <a:gd name="T121" fmla="*/ 60 h 2013"/>
                <a:gd name="T122" fmla="*/ 1407 w 1599"/>
                <a:gd name="T123" fmla="*/ 30 h 2013"/>
                <a:gd name="T124" fmla="*/ 1575 w 1599"/>
                <a:gd name="T125" fmla="*/ 0 h 2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99" h="2013">
                  <a:moveTo>
                    <a:pt x="1575" y="0"/>
                  </a:moveTo>
                  <a:lnTo>
                    <a:pt x="1588" y="107"/>
                  </a:lnTo>
                  <a:lnTo>
                    <a:pt x="1597" y="212"/>
                  </a:lnTo>
                  <a:lnTo>
                    <a:pt x="1599" y="313"/>
                  </a:lnTo>
                  <a:lnTo>
                    <a:pt x="1596" y="413"/>
                  </a:lnTo>
                  <a:lnTo>
                    <a:pt x="1586" y="512"/>
                  </a:lnTo>
                  <a:lnTo>
                    <a:pt x="1573" y="607"/>
                  </a:lnTo>
                  <a:lnTo>
                    <a:pt x="1553" y="701"/>
                  </a:lnTo>
                  <a:lnTo>
                    <a:pt x="1529" y="792"/>
                  </a:lnTo>
                  <a:lnTo>
                    <a:pt x="1501" y="880"/>
                  </a:lnTo>
                  <a:lnTo>
                    <a:pt x="1467" y="966"/>
                  </a:lnTo>
                  <a:lnTo>
                    <a:pt x="1429" y="1050"/>
                  </a:lnTo>
                  <a:lnTo>
                    <a:pt x="1388" y="1130"/>
                  </a:lnTo>
                  <a:lnTo>
                    <a:pt x="1343" y="1208"/>
                  </a:lnTo>
                  <a:lnTo>
                    <a:pt x="1293" y="1284"/>
                  </a:lnTo>
                  <a:lnTo>
                    <a:pt x="1241" y="1355"/>
                  </a:lnTo>
                  <a:lnTo>
                    <a:pt x="1185" y="1423"/>
                  </a:lnTo>
                  <a:lnTo>
                    <a:pt x="1126" y="1488"/>
                  </a:lnTo>
                  <a:lnTo>
                    <a:pt x="1065" y="1550"/>
                  </a:lnTo>
                  <a:lnTo>
                    <a:pt x="1000" y="1609"/>
                  </a:lnTo>
                  <a:lnTo>
                    <a:pt x="935" y="1664"/>
                  </a:lnTo>
                  <a:lnTo>
                    <a:pt x="865" y="1715"/>
                  </a:lnTo>
                  <a:lnTo>
                    <a:pt x="795" y="1762"/>
                  </a:lnTo>
                  <a:lnTo>
                    <a:pt x="723" y="1806"/>
                  </a:lnTo>
                  <a:lnTo>
                    <a:pt x="650" y="1846"/>
                  </a:lnTo>
                  <a:lnTo>
                    <a:pt x="575" y="1882"/>
                  </a:lnTo>
                  <a:lnTo>
                    <a:pt x="498" y="1914"/>
                  </a:lnTo>
                  <a:lnTo>
                    <a:pt x="421" y="1942"/>
                  </a:lnTo>
                  <a:lnTo>
                    <a:pt x="343" y="1965"/>
                  </a:lnTo>
                  <a:lnTo>
                    <a:pt x="265" y="1984"/>
                  </a:lnTo>
                  <a:lnTo>
                    <a:pt x="186" y="1999"/>
                  </a:lnTo>
                  <a:lnTo>
                    <a:pt x="108" y="2008"/>
                  </a:lnTo>
                  <a:lnTo>
                    <a:pt x="30" y="2013"/>
                  </a:lnTo>
                  <a:lnTo>
                    <a:pt x="15" y="1846"/>
                  </a:lnTo>
                  <a:lnTo>
                    <a:pt x="0" y="1677"/>
                  </a:lnTo>
                  <a:lnTo>
                    <a:pt x="91" y="1665"/>
                  </a:lnTo>
                  <a:lnTo>
                    <a:pt x="179" y="1648"/>
                  </a:lnTo>
                  <a:lnTo>
                    <a:pt x="265" y="1626"/>
                  </a:lnTo>
                  <a:lnTo>
                    <a:pt x="348" y="1600"/>
                  </a:lnTo>
                  <a:lnTo>
                    <a:pt x="428" y="1568"/>
                  </a:lnTo>
                  <a:lnTo>
                    <a:pt x="506" y="1532"/>
                  </a:lnTo>
                  <a:lnTo>
                    <a:pt x="580" y="1491"/>
                  </a:lnTo>
                  <a:lnTo>
                    <a:pt x="652" y="1445"/>
                  </a:lnTo>
                  <a:lnTo>
                    <a:pt x="721" y="1395"/>
                  </a:lnTo>
                  <a:lnTo>
                    <a:pt x="787" y="1339"/>
                  </a:lnTo>
                  <a:lnTo>
                    <a:pt x="851" y="1279"/>
                  </a:lnTo>
                  <a:lnTo>
                    <a:pt x="912" y="1213"/>
                  </a:lnTo>
                  <a:lnTo>
                    <a:pt x="969" y="1143"/>
                  </a:lnTo>
                  <a:lnTo>
                    <a:pt x="1023" y="1069"/>
                  </a:lnTo>
                  <a:lnTo>
                    <a:pt x="1071" y="994"/>
                  </a:lnTo>
                  <a:lnTo>
                    <a:pt x="1113" y="916"/>
                  </a:lnTo>
                  <a:lnTo>
                    <a:pt x="1150" y="837"/>
                  </a:lnTo>
                  <a:lnTo>
                    <a:pt x="1181" y="756"/>
                  </a:lnTo>
                  <a:lnTo>
                    <a:pt x="1207" y="675"/>
                  </a:lnTo>
                  <a:lnTo>
                    <a:pt x="1228" y="592"/>
                  </a:lnTo>
                  <a:lnTo>
                    <a:pt x="1242" y="507"/>
                  </a:lnTo>
                  <a:lnTo>
                    <a:pt x="1252" y="420"/>
                  </a:lnTo>
                  <a:lnTo>
                    <a:pt x="1256" y="332"/>
                  </a:lnTo>
                  <a:lnTo>
                    <a:pt x="1255" y="243"/>
                  </a:lnTo>
                  <a:lnTo>
                    <a:pt x="1248" y="153"/>
                  </a:lnTo>
                  <a:lnTo>
                    <a:pt x="1238" y="60"/>
                  </a:lnTo>
                  <a:lnTo>
                    <a:pt x="1407" y="30"/>
                  </a:lnTo>
                  <a:lnTo>
                    <a:pt x="1575" y="0"/>
                  </a:lnTo>
                  <a:close/>
                </a:path>
              </a:pathLst>
            </a:custGeom>
            <a:grpFill/>
            <a:ln w="0">
              <a:noFill/>
              <a:prstDash val="solid"/>
              <a:round/>
            </a:ln>
          </p:spPr>
          <p:txBody>
            <a:bodyPr vert="horz" wrap="square" lIns="91440" tIns="45720" rIns="91440" bIns="45720" numCol="1" anchor="t" anchorCtr="0" compatLnSpc="1"/>
            <a:lstStyle/>
            <a:p>
              <a:endParaRPr lang="en-US">
                <a:solidFill>
                  <a:schemeClr val="tx1">
                    <a:lumMod val="75000"/>
                    <a:lumOff val="25000"/>
                  </a:schemeClr>
                </a:solidFill>
                <a:cs typeface="+mn-ea"/>
                <a:sym typeface="+mn-lt"/>
              </a:endParaRPr>
            </a:p>
          </p:txBody>
        </p:sp>
        <p:sp>
          <p:nvSpPr>
            <p:cNvPr id="20" name="Freeform 45">
              <a:extLst>
                <a:ext uri="{FF2B5EF4-FFF2-40B4-BE49-F238E27FC236}">
                  <a16:creationId xmlns:a16="http://schemas.microsoft.com/office/drawing/2014/main" xmlns="" id="{BB34B281-D518-45BD-B3B0-D59CF006AC5D}"/>
                </a:ext>
              </a:extLst>
            </p:cNvPr>
            <p:cNvSpPr/>
            <p:nvPr/>
          </p:nvSpPr>
          <p:spPr bwMode="auto">
            <a:xfrm>
              <a:off x="1644" y="989"/>
              <a:ext cx="105" cy="106"/>
            </a:xfrm>
            <a:custGeom>
              <a:avLst/>
              <a:gdLst>
                <a:gd name="T0" fmla="*/ 328 w 1588"/>
                <a:gd name="T1" fmla="*/ 0 h 1599"/>
                <a:gd name="T2" fmla="*/ 348 w 1588"/>
                <a:gd name="T3" fmla="*/ 102 h 1599"/>
                <a:gd name="T4" fmla="*/ 371 w 1588"/>
                <a:gd name="T5" fmla="*/ 200 h 1599"/>
                <a:gd name="T6" fmla="*/ 398 w 1588"/>
                <a:gd name="T7" fmla="*/ 292 h 1599"/>
                <a:gd name="T8" fmla="*/ 429 w 1588"/>
                <a:gd name="T9" fmla="*/ 382 h 1599"/>
                <a:gd name="T10" fmla="*/ 465 w 1588"/>
                <a:gd name="T11" fmla="*/ 467 h 1599"/>
                <a:gd name="T12" fmla="*/ 505 w 1588"/>
                <a:gd name="T13" fmla="*/ 548 h 1599"/>
                <a:gd name="T14" fmla="*/ 549 w 1588"/>
                <a:gd name="T15" fmla="*/ 624 h 1599"/>
                <a:gd name="T16" fmla="*/ 597 w 1588"/>
                <a:gd name="T17" fmla="*/ 697 h 1599"/>
                <a:gd name="T18" fmla="*/ 648 w 1588"/>
                <a:gd name="T19" fmla="*/ 765 h 1599"/>
                <a:gd name="T20" fmla="*/ 703 w 1588"/>
                <a:gd name="T21" fmla="*/ 829 h 1599"/>
                <a:gd name="T22" fmla="*/ 764 w 1588"/>
                <a:gd name="T23" fmla="*/ 889 h 1599"/>
                <a:gd name="T24" fmla="*/ 828 w 1588"/>
                <a:gd name="T25" fmla="*/ 944 h 1599"/>
                <a:gd name="T26" fmla="*/ 896 w 1588"/>
                <a:gd name="T27" fmla="*/ 997 h 1599"/>
                <a:gd name="T28" fmla="*/ 968 w 1588"/>
                <a:gd name="T29" fmla="*/ 1044 h 1599"/>
                <a:gd name="T30" fmla="*/ 1045 w 1588"/>
                <a:gd name="T31" fmla="*/ 1088 h 1599"/>
                <a:gd name="T32" fmla="*/ 1124 w 1588"/>
                <a:gd name="T33" fmla="*/ 1128 h 1599"/>
                <a:gd name="T34" fmla="*/ 1209 w 1588"/>
                <a:gd name="T35" fmla="*/ 1163 h 1599"/>
                <a:gd name="T36" fmla="*/ 1297 w 1588"/>
                <a:gd name="T37" fmla="*/ 1194 h 1599"/>
                <a:gd name="T38" fmla="*/ 1390 w 1588"/>
                <a:gd name="T39" fmla="*/ 1222 h 1599"/>
                <a:gd name="T40" fmla="*/ 1486 w 1588"/>
                <a:gd name="T41" fmla="*/ 1246 h 1599"/>
                <a:gd name="T42" fmla="*/ 1588 w 1588"/>
                <a:gd name="T43" fmla="*/ 1265 h 1599"/>
                <a:gd name="T44" fmla="*/ 1573 w 1588"/>
                <a:gd name="T45" fmla="*/ 1430 h 1599"/>
                <a:gd name="T46" fmla="*/ 1558 w 1588"/>
                <a:gd name="T47" fmla="*/ 1599 h 1599"/>
                <a:gd name="T48" fmla="*/ 1461 w 1588"/>
                <a:gd name="T49" fmla="*/ 1587 h 1599"/>
                <a:gd name="T50" fmla="*/ 1366 w 1588"/>
                <a:gd name="T51" fmla="*/ 1571 h 1599"/>
                <a:gd name="T52" fmla="*/ 1273 w 1588"/>
                <a:gd name="T53" fmla="*/ 1550 h 1599"/>
                <a:gd name="T54" fmla="*/ 1184 w 1588"/>
                <a:gd name="T55" fmla="*/ 1524 h 1599"/>
                <a:gd name="T56" fmla="*/ 1096 w 1588"/>
                <a:gd name="T57" fmla="*/ 1494 h 1599"/>
                <a:gd name="T58" fmla="*/ 1011 w 1588"/>
                <a:gd name="T59" fmla="*/ 1459 h 1599"/>
                <a:gd name="T60" fmla="*/ 929 w 1588"/>
                <a:gd name="T61" fmla="*/ 1420 h 1599"/>
                <a:gd name="T62" fmla="*/ 851 w 1588"/>
                <a:gd name="T63" fmla="*/ 1377 h 1599"/>
                <a:gd name="T64" fmla="*/ 776 w 1588"/>
                <a:gd name="T65" fmla="*/ 1331 h 1599"/>
                <a:gd name="T66" fmla="*/ 702 w 1588"/>
                <a:gd name="T67" fmla="*/ 1280 h 1599"/>
                <a:gd name="T68" fmla="*/ 633 w 1588"/>
                <a:gd name="T69" fmla="*/ 1227 h 1599"/>
                <a:gd name="T70" fmla="*/ 566 w 1588"/>
                <a:gd name="T71" fmla="*/ 1170 h 1599"/>
                <a:gd name="T72" fmla="*/ 504 w 1588"/>
                <a:gd name="T73" fmla="*/ 1111 h 1599"/>
                <a:gd name="T74" fmla="*/ 444 w 1588"/>
                <a:gd name="T75" fmla="*/ 1049 h 1599"/>
                <a:gd name="T76" fmla="*/ 388 w 1588"/>
                <a:gd name="T77" fmla="*/ 984 h 1599"/>
                <a:gd name="T78" fmla="*/ 334 w 1588"/>
                <a:gd name="T79" fmla="*/ 918 h 1599"/>
                <a:gd name="T80" fmla="*/ 285 w 1588"/>
                <a:gd name="T81" fmla="*/ 850 h 1599"/>
                <a:gd name="T82" fmla="*/ 240 w 1588"/>
                <a:gd name="T83" fmla="*/ 780 h 1599"/>
                <a:gd name="T84" fmla="*/ 198 w 1588"/>
                <a:gd name="T85" fmla="*/ 708 h 1599"/>
                <a:gd name="T86" fmla="*/ 159 w 1588"/>
                <a:gd name="T87" fmla="*/ 635 h 1599"/>
                <a:gd name="T88" fmla="*/ 125 w 1588"/>
                <a:gd name="T89" fmla="*/ 560 h 1599"/>
                <a:gd name="T90" fmla="*/ 95 w 1588"/>
                <a:gd name="T91" fmla="*/ 486 h 1599"/>
                <a:gd name="T92" fmla="*/ 68 w 1588"/>
                <a:gd name="T93" fmla="*/ 410 h 1599"/>
                <a:gd name="T94" fmla="*/ 46 w 1588"/>
                <a:gd name="T95" fmla="*/ 333 h 1599"/>
                <a:gd name="T96" fmla="*/ 29 w 1588"/>
                <a:gd name="T97" fmla="*/ 258 h 1599"/>
                <a:gd name="T98" fmla="*/ 15 w 1588"/>
                <a:gd name="T99" fmla="*/ 181 h 1599"/>
                <a:gd name="T100" fmla="*/ 6 w 1588"/>
                <a:gd name="T101" fmla="*/ 105 h 1599"/>
                <a:gd name="T102" fmla="*/ 0 w 1588"/>
                <a:gd name="T103" fmla="*/ 30 h 1599"/>
                <a:gd name="T104" fmla="*/ 166 w 1588"/>
                <a:gd name="T105" fmla="*/ 15 h 1599"/>
                <a:gd name="T106" fmla="*/ 328 w 1588"/>
                <a:gd name="T107" fmla="*/ 0 h 1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88" h="1599">
                  <a:moveTo>
                    <a:pt x="328" y="0"/>
                  </a:moveTo>
                  <a:lnTo>
                    <a:pt x="348" y="102"/>
                  </a:lnTo>
                  <a:lnTo>
                    <a:pt x="371" y="200"/>
                  </a:lnTo>
                  <a:lnTo>
                    <a:pt x="398" y="292"/>
                  </a:lnTo>
                  <a:lnTo>
                    <a:pt x="429" y="382"/>
                  </a:lnTo>
                  <a:lnTo>
                    <a:pt x="465" y="467"/>
                  </a:lnTo>
                  <a:lnTo>
                    <a:pt x="505" y="548"/>
                  </a:lnTo>
                  <a:lnTo>
                    <a:pt x="549" y="624"/>
                  </a:lnTo>
                  <a:lnTo>
                    <a:pt x="597" y="697"/>
                  </a:lnTo>
                  <a:lnTo>
                    <a:pt x="648" y="765"/>
                  </a:lnTo>
                  <a:lnTo>
                    <a:pt x="703" y="829"/>
                  </a:lnTo>
                  <a:lnTo>
                    <a:pt x="764" y="889"/>
                  </a:lnTo>
                  <a:lnTo>
                    <a:pt x="828" y="944"/>
                  </a:lnTo>
                  <a:lnTo>
                    <a:pt x="896" y="997"/>
                  </a:lnTo>
                  <a:lnTo>
                    <a:pt x="968" y="1044"/>
                  </a:lnTo>
                  <a:lnTo>
                    <a:pt x="1045" y="1088"/>
                  </a:lnTo>
                  <a:lnTo>
                    <a:pt x="1124" y="1128"/>
                  </a:lnTo>
                  <a:lnTo>
                    <a:pt x="1209" y="1163"/>
                  </a:lnTo>
                  <a:lnTo>
                    <a:pt x="1297" y="1194"/>
                  </a:lnTo>
                  <a:lnTo>
                    <a:pt x="1390" y="1222"/>
                  </a:lnTo>
                  <a:lnTo>
                    <a:pt x="1486" y="1246"/>
                  </a:lnTo>
                  <a:lnTo>
                    <a:pt x="1588" y="1265"/>
                  </a:lnTo>
                  <a:lnTo>
                    <a:pt x="1573" y="1430"/>
                  </a:lnTo>
                  <a:lnTo>
                    <a:pt x="1558" y="1599"/>
                  </a:lnTo>
                  <a:lnTo>
                    <a:pt x="1461" y="1587"/>
                  </a:lnTo>
                  <a:lnTo>
                    <a:pt x="1366" y="1571"/>
                  </a:lnTo>
                  <a:lnTo>
                    <a:pt x="1273" y="1550"/>
                  </a:lnTo>
                  <a:lnTo>
                    <a:pt x="1184" y="1524"/>
                  </a:lnTo>
                  <a:lnTo>
                    <a:pt x="1096" y="1494"/>
                  </a:lnTo>
                  <a:lnTo>
                    <a:pt x="1011" y="1459"/>
                  </a:lnTo>
                  <a:lnTo>
                    <a:pt x="929" y="1420"/>
                  </a:lnTo>
                  <a:lnTo>
                    <a:pt x="851" y="1377"/>
                  </a:lnTo>
                  <a:lnTo>
                    <a:pt x="776" y="1331"/>
                  </a:lnTo>
                  <a:lnTo>
                    <a:pt x="702" y="1280"/>
                  </a:lnTo>
                  <a:lnTo>
                    <a:pt x="633" y="1227"/>
                  </a:lnTo>
                  <a:lnTo>
                    <a:pt x="566" y="1170"/>
                  </a:lnTo>
                  <a:lnTo>
                    <a:pt x="504" y="1111"/>
                  </a:lnTo>
                  <a:lnTo>
                    <a:pt x="444" y="1049"/>
                  </a:lnTo>
                  <a:lnTo>
                    <a:pt x="388" y="984"/>
                  </a:lnTo>
                  <a:lnTo>
                    <a:pt x="334" y="918"/>
                  </a:lnTo>
                  <a:lnTo>
                    <a:pt x="285" y="850"/>
                  </a:lnTo>
                  <a:lnTo>
                    <a:pt x="240" y="780"/>
                  </a:lnTo>
                  <a:lnTo>
                    <a:pt x="198" y="708"/>
                  </a:lnTo>
                  <a:lnTo>
                    <a:pt x="159" y="635"/>
                  </a:lnTo>
                  <a:lnTo>
                    <a:pt x="125" y="560"/>
                  </a:lnTo>
                  <a:lnTo>
                    <a:pt x="95" y="486"/>
                  </a:lnTo>
                  <a:lnTo>
                    <a:pt x="68" y="410"/>
                  </a:lnTo>
                  <a:lnTo>
                    <a:pt x="46" y="333"/>
                  </a:lnTo>
                  <a:lnTo>
                    <a:pt x="29" y="258"/>
                  </a:lnTo>
                  <a:lnTo>
                    <a:pt x="15" y="181"/>
                  </a:lnTo>
                  <a:lnTo>
                    <a:pt x="6" y="105"/>
                  </a:lnTo>
                  <a:lnTo>
                    <a:pt x="0" y="30"/>
                  </a:lnTo>
                  <a:lnTo>
                    <a:pt x="166" y="15"/>
                  </a:lnTo>
                  <a:lnTo>
                    <a:pt x="328" y="0"/>
                  </a:lnTo>
                  <a:close/>
                </a:path>
              </a:pathLst>
            </a:custGeom>
            <a:grpFill/>
            <a:ln w="0">
              <a:noFill/>
              <a:prstDash val="solid"/>
              <a:round/>
            </a:ln>
          </p:spPr>
          <p:txBody>
            <a:bodyPr vert="horz" wrap="square" lIns="91440" tIns="45720" rIns="91440" bIns="45720" numCol="1" anchor="t" anchorCtr="0" compatLnSpc="1"/>
            <a:lstStyle/>
            <a:p>
              <a:endParaRPr lang="en-US">
                <a:solidFill>
                  <a:schemeClr val="tx1">
                    <a:lumMod val="75000"/>
                    <a:lumOff val="25000"/>
                  </a:schemeClr>
                </a:solidFill>
                <a:cs typeface="+mn-ea"/>
                <a:sym typeface="+mn-lt"/>
              </a:endParaRPr>
            </a:p>
          </p:txBody>
        </p:sp>
        <p:sp>
          <p:nvSpPr>
            <p:cNvPr id="21" name="Freeform 46">
              <a:extLst>
                <a:ext uri="{FF2B5EF4-FFF2-40B4-BE49-F238E27FC236}">
                  <a16:creationId xmlns:a16="http://schemas.microsoft.com/office/drawing/2014/main" xmlns="" id="{31D50AAD-7E66-43AF-8093-257E2428EC5D}"/>
                </a:ext>
              </a:extLst>
            </p:cNvPr>
            <p:cNvSpPr/>
            <p:nvPr/>
          </p:nvSpPr>
          <p:spPr bwMode="auto">
            <a:xfrm>
              <a:off x="1810" y="886"/>
              <a:ext cx="55" cy="63"/>
            </a:xfrm>
            <a:custGeom>
              <a:avLst/>
              <a:gdLst>
                <a:gd name="T0" fmla="*/ 197 w 828"/>
                <a:gd name="T1" fmla="*/ 0 h 942"/>
                <a:gd name="T2" fmla="*/ 275 w 828"/>
                <a:gd name="T3" fmla="*/ 60 h 942"/>
                <a:gd name="T4" fmla="*/ 349 w 828"/>
                <a:gd name="T5" fmla="*/ 122 h 942"/>
                <a:gd name="T6" fmla="*/ 418 w 828"/>
                <a:gd name="T7" fmla="*/ 188 h 942"/>
                <a:gd name="T8" fmla="*/ 484 w 828"/>
                <a:gd name="T9" fmla="*/ 257 h 942"/>
                <a:gd name="T10" fmla="*/ 546 w 828"/>
                <a:gd name="T11" fmla="*/ 328 h 942"/>
                <a:gd name="T12" fmla="*/ 603 w 828"/>
                <a:gd name="T13" fmla="*/ 403 h 942"/>
                <a:gd name="T14" fmla="*/ 656 w 828"/>
                <a:gd name="T15" fmla="*/ 480 h 942"/>
                <a:gd name="T16" fmla="*/ 705 w 828"/>
                <a:gd name="T17" fmla="*/ 561 h 942"/>
                <a:gd name="T18" fmla="*/ 750 w 828"/>
                <a:gd name="T19" fmla="*/ 646 h 942"/>
                <a:gd name="T20" fmla="*/ 791 w 828"/>
                <a:gd name="T21" fmla="*/ 733 h 942"/>
                <a:gd name="T22" fmla="*/ 828 w 828"/>
                <a:gd name="T23" fmla="*/ 825 h 942"/>
                <a:gd name="T24" fmla="*/ 718 w 828"/>
                <a:gd name="T25" fmla="*/ 865 h 942"/>
                <a:gd name="T26" fmla="*/ 611 w 828"/>
                <a:gd name="T27" fmla="*/ 903 h 942"/>
                <a:gd name="T28" fmla="*/ 504 w 828"/>
                <a:gd name="T29" fmla="*/ 942 h 942"/>
                <a:gd name="T30" fmla="*/ 472 w 828"/>
                <a:gd name="T31" fmla="*/ 862 h 942"/>
                <a:gd name="T32" fmla="*/ 435 w 828"/>
                <a:gd name="T33" fmla="*/ 786 h 942"/>
                <a:gd name="T34" fmla="*/ 394 w 828"/>
                <a:gd name="T35" fmla="*/ 712 h 942"/>
                <a:gd name="T36" fmla="*/ 349 w 828"/>
                <a:gd name="T37" fmla="*/ 641 h 942"/>
                <a:gd name="T38" fmla="*/ 300 w 828"/>
                <a:gd name="T39" fmla="*/ 573 h 942"/>
                <a:gd name="T40" fmla="*/ 247 w 828"/>
                <a:gd name="T41" fmla="*/ 508 h 942"/>
                <a:gd name="T42" fmla="*/ 190 w 828"/>
                <a:gd name="T43" fmla="*/ 447 h 942"/>
                <a:gd name="T44" fmla="*/ 130 w 828"/>
                <a:gd name="T45" fmla="*/ 389 h 942"/>
                <a:gd name="T46" fmla="*/ 67 w 828"/>
                <a:gd name="T47" fmla="*/ 334 h 942"/>
                <a:gd name="T48" fmla="*/ 0 w 828"/>
                <a:gd name="T49" fmla="*/ 283 h 942"/>
                <a:gd name="T50" fmla="*/ 66 w 828"/>
                <a:gd name="T51" fmla="*/ 188 h 942"/>
                <a:gd name="T52" fmla="*/ 132 w 828"/>
                <a:gd name="T53" fmla="*/ 94 h 942"/>
                <a:gd name="T54" fmla="*/ 197 w 828"/>
                <a:gd name="T55" fmla="*/ 0 h 9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28" h="942">
                  <a:moveTo>
                    <a:pt x="197" y="0"/>
                  </a:moveTo>
                  <a:lnTo>
                    <a:pt x="275" y="60"/>
                  </a:lnTo>
                  <a:lnTo>
                    <a:pt x="349" y="122"/>
                  </a:lnTo>
                  <a:lnTo>
                    <a:pt x="418" y="188"/>
                  </a:lnTo>
                  <a:lnTo>
                    <a:pt x="484" y="257"/>
                  </a:lnTo>
                  <a:lnTo>
                    <a:pt x="546" y="328"/>
                  </a:lnTo>
                  <a:lnTo>
                    <a:pt x="603" y="403"/>
                  </a:lnTo>
                  <a:lnTo>
                    <a:pt x="656" y="480"/>
                  </a:lnTo>
                  <a:lnTo>
                    <a:pt x="705" y="561"/>
                  </a:lnTo>
                  <a:lnTo>
                    <a:pt x="750" y="646"/>
                  </a:lnTo>
                  <a:lnTo>
                    <a:pt x="791" y="733"/>
                  </a:lnTo>
                  <a:lnTo>
                    <a:pt x="828" y="825"/>
                  </a:lnTo>
                  <a:lnTo>
                    <a:pt x="718" y="865"/>
                  </a:lnTo>
                  <a:lnTo>
                    <a:pt x="611" y="903"/>
                  </a:lnTo>
                  <a:lnTo>
                    <a:pt x="504" y="942"/>
                  </a:lnTo>
                  <a:lnTo>
                    <a:pt x="472" y="862"/>
                  </a:lnTo>
                  <a:lnTo>
                    <a:pt x="435" y="786"/>
                  </a:lnTo>
                  <a:lnTo>
                    <a:pt x="394" y="712"/>
                  </a:lnTo>
                  <a:lnTo>
                    <a:pt x="349" y="641"/>
                  </a:lnTo>
                  <a:lnTo>
                    <a:pt x="300" y="573"/>
                  </a:lnTo>
                  <a:lnTo>
                    <a:pt x="247" y="508"/>
                  </a:lnTo>
                  <a:lnTo>
                    <a:pt x="190" y="447"/>
                  </a:lnTo>
                  <a:lnTo>
                    <a:pt x="130" y="389"/>
                  </a:lnTo>
                  <a:lnTo>
                    <a:pt x="67" y="334"/>
                  </a:lnTo>
                  <a:lnTo>
                    <a:pt x="0" y="283"/>
                  </a:lnTo>
                  <a:lnTo>
                    <a:pt x="66" y="188"/>
                  </a:lnTo>
                  <a:lnTo>
                    <a:pt x="132" y="94"/>
                  </a:lnTo>
                  <a:lnTo>
                    <a:pt x="197" y="0"/>
                  </a:lnTo>
                  <a:close/>
                </a:path>
              </a:pathLst>
            </a:custGeom>
            <a:grpFill/>
            <a:ln w="0">
              <a:noFill/>
              <a:prstDash val="solid"/>
              <a:round/>
            </a:ln>
          </p:spPr>
          <p:txBody>
            <a:bodyPr vert="horz" wrap="square" lIns="91440" tIns="45720" rIns="91440" bIns="45720" numCol="1" anchor="t" anchorCtr="0" compatLnSpc="1"/>
            <a:lstStyle/>
            <a:p>
              <a:endParaRPr lang="en-US">
                <a:solidFill>
                  <a:schemeClr val="tx1">
                    <a:lumMod val="75000"/>
                    <a:lumOff val="25000"/>
                  </a:schemeClr>
                </a:solidFill>
                <a:cs typeface="+mn-ea"/>
                <a:sym typeface="+mn-lt"/>
              </a:endParaRPr>
            </a:p>
          </p:txBody>
        </p:sp>
        <p:sp>
          <p:nvSpPr>
            <p:cNvPr id="22" name="Freeform 47">
              <a:extLst>
                <a:ext uri="{FF2B5EF4-FFF2-40B4-BE49-F238E27FC236}">
                  <a16:creationId xmlns:a16="http://schemas.microsoft.com/office/drawing/2014/main" xmlns="" id="{7886DF49-E040-43A2-9FE0-68F13E8C3741}"/>
                </a:ext>
              </a:extLst>
            </p:cNvPr>
            <p:cNvSpPr>
              <a:spLocks noEditPoints="1"/>
            </p:cNvSpPr>
            <p:nvPr/>
          </p:nvSpPr>
          <p:spPr bwMode="auto">
            <a:xfrm>
              <a:off x="1782" y="950"/>
              <a:ext cx="33" cy="81"/>
            </a:xfrm>
            <a:custGeom>
              <a:avLst/>
              <a:gdLst>
                <a:gd name="T0" fmla="*/ 112 w 495"/>
                <a:gd name="T1" fmla="*/ 113 h 1223"/>
                <a:gd name="T2" fmla="*/ 112 w 495"/>
                <a:gd name="T3" fmla="*/ 1110 h 1223"/>
                <a:gd name="T4" fmla="*/ 383 w 495"/>
                <a:gd name="T5" fmla="*/ 1110 h 1223"/>
                <a:gd name="T6" fmla="*/ 383 w 495"/>
                <a:gd name="T7" fmla="*/ 113 h 1223"/>
                <a:gd name="T8" fmla="*/ 112 w 495"/>
                <a:gd name="T9" fmla="*/ 113 h 1223"/>
                <a:gd name="T10" fmla="*/ 56 w 495"/>
                <a:gd name="T11" fmla="*/ 0 h 1223"/>
                <a:gd name="T12" fmla="*/ 439 w 495"/>
                <a:gd name="T13" fmla="*/ 0 h 1223"/>
                <a:gd name="T14" fmla="*/ 456 w 495"/>
                <a:gd name="T15" fmla="*/ 3 h 1223"/>
                <a:gd name="T16" fmla="*/ 472 w 495"/>
                <a:gd name="T17" fmla="*/ 10 h 1223"/>
                <a:gd name="T18" fmla="*/ 485 w 495"/>
                <a:gd name="T19" fmla="*/ 23 h 1223"/>
                <a:gd name="T20" fmla="*/ 492 w 495"/>
                <a:gd name="T21" fmla="*/ 37 h 1223"/>
                <a:gd name="T22" fmla="*/ 495 w 495"/>
                <a:gd name="T23" fmla="*/ 55 h 1223"/>
                <a:gd name="T24" fmla="*/ 495 w 495"/>
                <a:gd name="T25" fmla="*/ 1167 h 1223"/>
                <a:gd name="T26" fmla="*/ 492 w 495"/>
                <a:gd name="T27" fmla="*/ 1185 h 1223"/>
                <a:gd name="T28" fmla="*/ 485 w 495"/>
                <a:gd name="T29" fmla="*/ 1200 h 1223"/>
                <a:gd name="T30" fmla="*/ 472 w 495"/>
                <a:gd name="T31" fmla="*/ 1212 h 1223"/>
                <a:gd name="T32" fmla="*/ 456 w 495"/>
                <a:gd name="T33" fmla="*/ 1220 h 1223"/>
                <a:gd name="T34" fmla="*/ 439 w 495"/>
                <a:gd name="T35" fmla="*/ 1223 h 1223"/>
                <a:gd name="T36" fmla="*/ 56 w 495"/>
                <a:gd name="T37" fmla="*/ 1223 h 1223"/>
                <a:gd name="T38" fmla="*/ 38 w 495"/>
                <a:gd name="T39" fmla="*/ 1220 h 1223"/>
                <a:gd name="T40" fmla="*/ 22 w 495"/>
                <a:gd name="T41" fmla="*/ 1212 h 1223"/>
                <a:gd name="T42" fmla="*/ 11 w 495"/>
                <a:gd name="T43" fmla="*/ 1200 h 1223"/>
                <a:gd name="T44" fmla="*/ 2 w 495"/>
                <a:gd name="T45" fmla="*/ 1185 h 1223"/>
                <a:gd name="T46" fmla="*/ 0 w 495"/>
                <a:gd name="T47" fmla="*/ 1167 h 1223"/>
                <a:gd name="T48" fmla="*/ 0 w 495"/>
                <a:gd name="T49" fmla="*/ 55 h 1223"/>
                <a:gd name="T50" fmla="*/ 2 w 495"/>
                <a:gd name="T51" fmla="*/ 37 h 1223"/>
                <a:gd name="T52" fmla="*/ 11 w 495"/>
                <a:gd name="T53" fmla="*/ 23 h 1223"/>
                <a:gd name="T54" fmla="*/ 22 w 495"/>
                <a:gd name="T55" fmla="*/ 10 h 1223"/>
                <a:gd name="T56" fmla="*/ 38 w 495"/>
                <a:gd name="T57" fmla="*/ 3 h 1223"/>
                <a:gd name="T58" fmla="*/ 56 w 495"/>
                <a:gd name="T59" fmla="*/ 0 h 1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5" h="1223">
                  <a:moveTo>
                    <a:pt x="112" y="113"/>
                  </a:moveTo>
                  <a:lnTo>
                    <a:pt x="112" y="1110"/>
                  </a:lnTo>
                  <a:lnTo>
                    <a:pt x="383" y="1110"/>
                  </a:lnTo>
                  <a:lnTo>
                    <a:pt x="383" y="113"/>
                  </a:lnTo>
                  <a:lnTo>
                    <a:pt x="112" y="113"/>
                  </a:lnTo>
                  <a:close/>
                  <a:moveTo>
                    <a:pt x="56" y="0"/>
                  </a:moveTo>
                  <a:lnTo>
                    <a:pt x="439" y="0"/>
                  </a:lnTo>
                  <a:lnTo>
                    <a:pt x="456" y="3"/>
                  </a:lnTo>
                  <a:lnTo>
                    <a:pt x="472" y="10"/>
                  </a:lnTo>
                  <a:lnTo>
                    <a:pt x="485" y="23"/>
                  </a:lnTo>
                  <a:lnTo>
                    <a:pt x="492" y="37"/>
                  </a:lnTo>
                  <a:lnTo>
                    <a:pt x="495" y="55"/>
                  </a:lnTo>
                  <a:lnTo>
                    <a:pt x="495" y="1167"/>
                  </a:lnTo>
                  <a:lnTo>
                    <a:pt x="492" y="1185"/>
                  </a:lnTo>
                  <a:lnTo>
                    <a:pt x="485" y="1200"/>
                  </a:lnTo>
                  <a:lnTo>
                    <a:pt x="472" y="1212"/>
                  </a:lnTo>
                  <a:lnTo>
                    <a:pt x="456" y="1220"/>
                  </a:lnTo>
                  <a:lnTo>
                    <a:pt x="439" y="1223"/>
                  </a:lnTo>
                  <a:lnTo>
                    <a:pt x="56" y="1223"/>
                  </a:lnTo>
                  <a:lnTo>
                    <a:pt x="38" y="1220"/>
                  </a:lnTo>
                  <a:lnTo>
                    <a:pt x="22" y="1212"/>
                  </a:lnTo>
                  <a:lnTo>
                    <a:pt x="11" y="1200"/>
                  </a:lnTo>
                  <a:lnTo>
                    <a:pt x="2" y="1185"/>
                  </a:lnTo>
                  <a:lnTo>
                    <a:pt x="0" y="1167"/>
                  </a:lnTo>
                  <a:lnTo>
                    <a:pt x="0" y="55"/>
                  </a:lnTo>
                  <a:lnTo>
                    <a:pt x="2" y="37"/>
                  </a:lnTo>
                  <a:lnTo>
                    <a:pt x="11" y="23"/>
                  </a:lnTo>
                  <a:lnTo>
                    <a:pt x="22" y="10"/>
                  </a:lnTo>
                  <a:lnTo>
                    <a:pt x="38" y="3"/>
                  </a:lnTo>
                  <a:lnTo>
                    <a:pt x="56" y="0"/>
                  </a:lnTo>
                  <a:close/>
                </a:path>
              </a:pathLst>
            </a:custGeom>
            <a:grpFill/>
            <a:ln w="0">
              <a:noFill/>
              <a:prstDash val="solid"/>
              <a:round/>
            </a:ln>
          </p:spPr>
          <p:txBody>
            <a:bodyPr vert="horz" wrap="square" lIns="91440" tIns="45720" rIns="91440" bIns="45720" numCol="1" anchor="t" anchorCtr="0" compatLnSpc="1"/>
            <a:lstStyle/>
            <a:p>
              <a:endParaRPr lang="en-US">
                <a:solidFill>
                  <a:schemeClr val="tx1">
                    <a:lumMod val="75000"/>
                    <a:lumOff val="25000"/>
                  </a:schemeClr>
                </a:solidFill>
                <a:cs typeface="+mn-ea"/>
                <a:sym typeface="+mn-lt"/>
              </a:endParaRPr>
            </a:p>
          </p:txBody>
        </p:sp>
        <p:sp>
          <p:nvSpPr>
            <p:cNvPr id="23" name="Freeform 48">
              <a:extLst>
                <a:ext uri="{FF2B5EF4-FFF2-40B4-BE49-F238E27FC236}">
                  <a16:creationId xmlns:a16="http://schemas.microsoft.com/office/drawing/2014/main" xmlns="" id="{DC203AED-AA81-4E45-973B-FB556633206D}"/>
                </a:ext>
              </a:extLst>
            </p:cNvPr>
            <p:cNvSpPr>
              <a:spLocks noEditPoints="1"/>
            </p:cNvSpPr>
            <p:nvPr/>
          </p:nvSpPr>
          <p:spPr bwMode="auto">
            <a:xfrm>
              <a:off x="1700" y="969"/>
              <a:ext cx="33" cy="62"/>
            </a:xfrm>
            <a:custGeom>
              <a:avLst/>
              <a:gdLst>
                <a:gd name="T0" fmla="*/ 112 w 495"/>
                <a:gd name="T1" fmla="*/ 728 h 928"/>
                <a:gd name="T2" fmla="*/ 112 w 495"/>
                <a:gd name="T3" fmla="*/ 815 h 928"/>
                <a:gd name="T4" fmla="*/ 199 w 495"/>
                <a:gd name="T5" fmla="*/ 815 h 928"/>
                <a:gd name="T6" fmla="*/ 112 w 495"/>
                <a:gd name="T7" fmla="*/ 728 h 928"/>
                <a:gd name="T8" fmla="*/ 112 w 495"/>
                <a:gd name="T9" fmla="*/ 551 h 928"/>
                <a:gd name="T10" fmla="*/ 112 w 495"/>
                <a:gd name="T11" fmla="*/ 639 h 928"/>
                <a:gd name="T12" fmla="*/ 288 w 495"/>
                <a:gd name="T13" fmla="*/ 815 h 928"/>
                <a:gd name="T14" fmla="*/ 288 w 495"/>
                <a:gd name="T15" fmla="*/ 817 h 928"/>
                <a:gd name="T16" fmla="*/ 376 w 495"/>
                <a:gd name="T17" fmla="*/ 817 h 928"/>
                <a:gd name="T18" fmla="*/ 112 w 495"/>
                <a:gd name="T19" fmla="*/ 551 h 928"/>
                <a:gd name="T20" fmla="*/ 112 w 495"/>
                <a:gd name="T21" fmla="*/ 372 h 928"/>
                <a:gd name="T22" fmla="*/ 112 w 495"/>
                <a:gd name="T23" fmla="*/ 461 h 928"/>
                <a:gd name="T24" fmla="*/ 383 w 495"/>
                <a:gd name="T25" fmla="*/ 734 h 928"/>
                <a:gd name="T26" fmla="*/ 383 w 495"/>
                <a:gd name="T27" fmla="*/ 644 h 928"/>
                <a:gd name="T28" fmla="*/ 112 w 495"/>
                <a:gd name="T29" fmla="*/ 372 h 928"/>
                <a:gd name="T30" fmla="*/ 112 w 495"/>
                <a:gd name="T31" fmla="*/ 194 h 928"/>
                <a:gd name="T32" fmla="*/ 112 w 495"/>
                <a:gd name="T33" fmla="*/ 283 h 928"/>
                <a:gd name="T34" fmla="*/ 383 w 495"/>
                <a:gd name="T35" fmla="*/ 555 h 928"/>
                <a:gd name="T36" fmla="*/ 383 w 495"/>
                <a:gd name="T37" fmla="*/ 467 h 928"/>
                <a:gd name="T38" fmla="*/ 112 w 495"/>
                <a:gd name="T39" fmla="*/ 194 h 928"/>
                <a:gd name="T40" fmla="*/ 119 w 495"/>
                <a:gd name="T41" fmla="*/ 113 h 928"/>
                <a:gd name="T42" fmla="*/ 383 w 495"/>
                <a:gd name="T43" fmla="*/ 378 h 928"/>
                <a:gd name="T44" fmla="*/ 383 w 495"/>
                <a:gd name="T45" fmla="*/ 288 h 928"/>
                <a:gd name="T46" fmla="*/ 208 w 495"/>
                <a:gd name="T47" fmla="*/ 113 h 928"/>
                <a:gd name="T48" fmla="*/ 119 w 495"/>
                <a:gd name="T49" fmla="*/ 113 h 928"/>
                <a:gd name="T50" fmla="*/ 296 w 495"/>
                <a:gd name="T51" fmla="*/ 112 h 928"/>
                <a:gd name="T52" fmla="*/ 383 w 495"/>
                <a:gd name="T53" fmla="*/ 199 h 928"/>
                <a:gd name="T54" fmla="*/ 383 w 495"/>
                <a:gd name="T55" fmla="*/ 112 h 928"/>
                <a:gd name="T56" fmla="*/ 296 w 495"/>
                <a:gd name="T57" fmla="*/ 112 h 928"/>
                <a:gd name="T58" fmla="*/ 56 w 495"/>
                <a:gd name="T59" fmla="*/ 0 h 928"/>
                <a:gd name="T60" fmla="*/ 439 w 495"/>
                <a:gd name="T61" fmla="*/ 0 h 928"/>
                <a:gd name="T62" fmla="*/ 457 w 495"/>
                <a:gd name="T63" fmla="*/ 3 h 928"/>
                <a:gd name="T64" fmla="*/ 473 w 495"/>
                <a:gd name="T65" fmla="*/ 10 h 928"/>
                <a:gd name="T66" fmla="*/ 484 w 495"/>
                <a:gd name="T67" fmla="*/ 23 h 928"/>
                <a:gd name="T68" fmla="*/ 493 w 495"/>
                <a:gd name="T69" fmla="*/ 37 h 928"/>
                <a:gd name="T70" fmla="*/ 495 w 495"/>
                <a:gd name="T71" fmla="*/ 55 h 928"/>
                <a:gd name="T72" fmla="*/ 495 w 495"/>
                <a:gd name="T73" fmla="*/ 872 h 928"/>
                <a:gd name="T74" fmla="*/ 493 w 495"/>
                <a:gd name="T75" fmla="*/ 890 h 928"/>
                <a:gd name="T76" fmla="*/ 484 w 495"/>
                <a:gd name="T77" fmla="*/ 905 h 928"/>
                <a:gd name="T78" fmla="*/ 473 w 495"/>
                <a:gd name="T79" fmla="*/ 917 h 928"/>
                <a:gd name="T80" fmla="*/ 457 w 495"/>
                <a:gd name="T81" fmla="*/ 925 h 928"/>
                <a:gd name="T82" fmla="*/ 439 w 495"/>
                <a:gd name="T83" fmla="*/ 928 h 928"/>
                <a:gd name="T84" fmla="*/ 56 w 495"/>
                <a:gd name="T85" fmla="*/ 928 h 928"/>
                <a:gd name="T86" fmla="*/ 39 w 495"/>
                <a:gd name="T87" fmla="*/ 925 h 928"/>
                <a:gd name="T88" fmla="*/ 23 w 495"/>
                <a:gd name="T89" fmla="*/ 917 h 928"/>
                <a:gd name="T90" fmla="*/ 10 w 495"/>
                <a:gd name="T91" fmla="*/ 905 h 928"/>
                <a:gd name="T92" fmla="*/ 3 w 495"/>
                <a:gd name="T93" fmla="*/ 890 h 928"/>
                <a:gd name="T94" fmla="*/ 0 w 495"/>
                <a:gd name="T95" fmla="*/ 872 h 928"/>
                <a:gd name="T96" fmla="*/ 0 w 495"/>
                <a:gd name="T97" fmla="*/ 55 h 928"/>
                <a:gd name="T98" fmla="*/ 3 w 495"/>
                <a:gd name="T99" fmla="*/ 37 h 928"/>
                <a:gd name="T100" fmla="*/ 10 w 495"/>
                <a:gd name="T101" fmla="*/ 23 h 928"/>
                <a:gd name="T102" fmla="*/ 23 w 495"/>
                <a:gd name="T103" fmla="*/ 10 h 928"/>
                <a:gd name="T104" fmla="*/ 39 w 495"/>
                <a:gd name="T105" fmla="*/ 3 h 928"/>
                <a:gd name="T106" fmla="*/ 56 w 495"/>
                <a:gd name="T107" fmla="*/ 0 h 9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95" h="928">
                  <a:moveTo>
                    <a:pt x="112" y="728"/>
                  </a:moveTo>
                  <a:lnTo>
                    <a:pt x="112" y="815"/>
                  </a:lnTo>
                  <a:lnTo>
                    <a:pt x="199" y="815"/>
                  </a:lnTo>
                  <a:lnTo>
                    <a:pt x="112" y="728"/>
                  </a:lnTo>
                  <a:close/>
                  <a:moveTo>
                    <a:pt x="112" y="551"/>
                  </a:moveTo>
                  <a:lnTo>
                    <a:pt x="112" y="639"/>
                  </a:lnTo>
                  <a:lnTo>
                    <a:pt x="288" y="815"/>
                  </a:lnTo>
                  <a:lnTo>
                    <a:pt x="288" y="817"/>
                  </a:lnTo>
                  <a:lnTo>
                    <a:pt x="376" y="817"/>
                  </a:lnTo>
                  <a:lnTo>
                    <a:pt x="112" y="551"/>
                  </a:lnTo>
                  <a:close/>
                  <a:moveTo>
                    <a:pt x="112" y="372"/>
                  </a:moveTo>
                  <a:lnTo>
                    <a:pt x="112" y="461"/>
                  </a:lnTo>
                  <a:lnTo>
                    <a:pt x="383" y="734"/>
                  </a:lnTo>
                  <a:lnTo>
                    <a:pt x="383" y="644"/>
                  </a:lnTo>
                  <a:lnTo>
                    <a:pt x="112" y="372"/>
                  </a:lnTo>
                  <a:close/>
                  <a:moveTo>
                    <a:pt x="112" y="194"/>
                  </a:moveTo>
                  <a:lnTo>
                    <a:pt x="112" y="283"/>
                  </a:lnTo>
                  <a:lnTo>
                    <a:pt x="383" y="555"/>
                  </a:lnTo>
                  <a:lnTo>
                    <a:pt x="383" y="467"/>
                  </a:lnTo>
                  <a:lnTo>
                    <a:pt x="112" y="194"/>
                  </a:lnTo>
                  <a:close/>
                  <a:moveTo>
                    <a:pt x="119" y="113"/>
                  </a:moveTo>
                  <a:lnTo>
                    <a:pt x="383" y="378"/>
                  </a:lnTo>
                  <a:lnTo>
                    <a:pt x="383" y="288"/>
                  </a:lnTo>
                  <a:lnTo>
                    <a:pt x="208" y="113"/>
                  </a:lnTo>
                  <a:lnTo>
                    <a:pt x="119" y="113"/>
                  </a:lnTo>
                  <a:close/>
                  <a:moveTo>
                    <a:pt x="296" y="112"/>
                  </a:moveTo>
                  <a:lnTo>
                    <a:pt x="383" y="199"/>
                  </a:lnTo>
                  <a:lnTo>
                    <a:pt x="383" y="112"/>
                  </a:lnTo>
                  <a:lnTo>
                    <a:pt x="296" y="112"/>
                  </a:lnTo>
                  <a:close/>
                  <a:moveTo>
                    <a:pt x="56" y="0"/>
                  </a:moveTo>
                  <a:lnTo>
                    <a:pt x="439" y="0"/>
                  </a:lnTo>
                  <a:lnTo>
                    <a:pt x="457" y="3"/>
                  </a:lnTo>
                  <a:lnTo>
                    <a:pt x="473" y="10"/>
                  </a:lnTo>
                  <a:lnTo>
                    <a:pt x="484" y="23"/>
                  </a:lnTo>
                  <a:lnTo>
                    <a:pt x="493" y="37"/>
                  </a:lnTo>
                  <a:lnTo>
                    <a:pt x="495" y="55"/>
                  </a:lnTo>
                  <a:lnTo>
                    <a:pt x="495" y="872"/>
                  </a:lnTo>
                  <a:lnTo>
                    <a:pt x="493" y="890"/>
                  </a:lnTo>
                  <a:lnTo>
                    <a:pt x="484" y="905"/>
                  </a:lnTo>
                  <a:lnTo>
                    <a:pt x="473" y="917"/>
                  </a:lnTo>
                  <a:lnTo>
                    <a:pt x="457" y="925"/>
                  </a:lnTo>
                  <a:lnTo>
                    <a:pt x="439" y="928"/>
                  </a:lnTo>
                  <a:lnTo>
                    <a:pt x="56" y="928"/>
                  </a:lnTo>
                  <a:lnTo>
                    <a:pt x="39" y="925"/>
                  </a:lnTo>
                  <a:lnTo>
                    <a:pt x="23" y="917"/>
                  </a:lnTo>
                  <a:lnTo>
                    <a:pt x="10" y="905"/>
                  </a:lnTo>
                  <a:lnTo>
                    <a:pt x="3" y="890"/>
                  </a:lnTo>
                  <a:lnTo>
                    <a:pt x="0" y="872"/>
                  </a:lnTo>
                  <a:lnTo>
                    <a:pt x="0" y="55"/>
                  </a:lnTo>
                  <a:lnTo>
                    <a:pt x="3" y="37"/>
                  </a:lnTo>
                  <a:lnTo>
                    <a:pt x="10" y="23"/>
                  </a:lnTo>
                  <a:lnTo>
                    <a:pt x="23" y="10"/>
                  </a:lnTo>
                  <a:lnTo>
                    <a:pt x="39" y="3"/>
                  </a:lnTo>
                  <a:lnTo>
                    <a:pt x="56" y="0"/>
                  </a:lnTo>
                  <a:close/>
                </a:path>
              </a:pathLst>
            </a:custGeom>
            <a:grpFill/>
            <a:ln w="0">
              <a:noFill/>
              <a:prstDash val="solid"/>
              <a:round/>
            </a:ln>
          </p:spPr>
          <p:txBody>
            <a:bodyPr vert="horz" wrap="square" lIns="91440" tIns="45720" rIns="91440" bIns="45720" numCol="1" anchor="t" anchorCtr="0" compatLnSpc="1"/>
            <a:lstStyle/>
            <a:p>
              <a:endParaRPr lang="en-US">
                <a:solidFill>
                  <a:schemeClr val="tx1">
                    <a:lumMod val="75000"/>
                    <a:lumOff val="25000"/>
                  </a:schemeClr>
                </a:solidFill>
                <a:cs typeface="+mn-ea"/>
                <a:sym typeface="+mn-lt"/>
              </a:endParaRPr>
            </a:p>
          </p:txBody>
        </p:sp>
        <p:sp>
          <p:nvSpPr>
            <p:cNvPr id="24" name="Freeform 49">
              <a:extLst>
                <a:ext uri="{FF2B5EF4-FFF2-40B4-BE49-F238E27FC236}">
                  <a16:creationId xmlns:a16="http://schemas.microsoft.com/office/drawing/2014/main" xmlns="" id="{B7D8542E-8212-4A83-9590-C9F4C7A3E871}"/>
                </a:ext>
              </a:extLst>
            </p:cNvPr>
            <p:cNvSpPr/>
            <p:nvPr/>
          </p:nvSpPr>
          <p:spPr bwMode="auto">
            <a:xfrm>
              <a:off x="1741" y="920"/>
              <a:ext cx="33" cy="111"/>
            </a:xfrm>
            <a:custGeom>
              <a:avLst/>
              <a:gdLst>
                <a:gd name="T0" fmla="*/ 57 w 495"/>
                <a:gd name="T1" fmla="*/ 0 h 1675"/>
                <a:gd name="T2" fmla="*/ 439 w 495"/>
                <a:gd name="T3" fmla="*/ 0 h 1675"/>
                <a:gd name="T4" fmla="*/ 457 w 495"/>
                <a:gd name="T5" fmla="*/ 3 h 1675"/>
                <a:gd name="T6" fmla="*/ 472 w 495"/>
                <a:gd name="T7" fmla="*/ 11 h 1675"/>
                <a:gd name="T8" fmla="*/ 484 w 495"/>
                <a:gd name="T9" fmla="*/ 23 h 1675"/>
                <a:gd name="T10" fmla="*/ 493 w 495"/>
                <a:gd name="T11" fmla="*/ 39 h 1675"/>
                <a:gd name="T12" fmla="*/ 495 w 495"/>
                <a:gd name="T13" fmla="*/ 57 h 1675"/>
                <a:gd name="T14" fmla="*/ 495 w 495"/>
                <a:gd name="T15" fmla="*/ 1619 h 1675"/>
                <a:gd name="T16" fmla="*/ 493 w 495"/>
                <a:gd name="T17" fmla="*/ 1637 h 1675"/>
                <a:gd name="T18" fmla="*/ 484 w 495"/>
                <a:gd name="T19" fmla="*/ 1652 h 1675"/>
                <a:gd name="T20" fmla="*/ 472 w 495"/>
                <a:gd name="T21" fmla="*/ 1664 h 1675"/>
                <a:gd name="T22" fmla="*/ 457 w 495"/>
                <a:gd name="T23" fmla="*/ 1672 h 1675"/>
                <a:gd name="T24" fmla="*/ 439 w 495"/>
                <a:gd name="T25" fmla="*/ 1675 h 1675"/>
                <a:gd name="T26" fmla="*/ 57 w 495"/>
                <a:gd name="T27" fmla="*/ 1675 h 1675"/>
                <a:gd name="T28" fmla="*/ 39 w 495"/>
                <a:gd name="T29" fmla="*/ 1672 h 1675"/>
                <a:gd name="T30" fmla="*/ 23 w 495"/>
                <a:gd name="T31" fmla="*/ 1664 h 1675"/>
                <a:gd name="T32" fmla="*/ 10 w 495"/>
                <a:gd name="T33" fmla="*/ 1652 h 1675"/>
                <a:gd name="T34" fmla="*/ 3 w 495"/>
                <a:gd name="T35" fmla="*/ 1637 h 1675"/>
                <a:gd name="T36" fmla="*/ 0 w 495"/>
                <a:gd name="T37" fmla="*/ 1619 h 1675"/>
                <a:gd name="T38" fmla="*/ 0 w 495"/>
                <a:gd name="T39" fmla="*/ 57 h 1675"/>
                <a:gd name="T40" fmla="*/ 3 w 495"/>
                <a:gd name="T41" fmla="*/ 39 h 1675"/>
                <a:gd name="T42" fmla="*/ 10 w 495"/>
                <a:gd name="T43" fmla="*/ 23 h 1675"/>
                <a:gd name="T44" fmla="*/ 23 w 495"/>
                <a:gd name="T45" fmla="*/ 11 h 1675"/>
                <a:gd name="T46" fmla="*/ 39 w 495"/>
                <a:gd name="T47" fmla="*/ 3 h 1675"/>
                <a:gd name="T48" fmla="*/ 57 w 495"/>
                <a:gd name="T49" fmla="*/ 0 h 1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95" h="1675">
                  <a:moveTo>
                    <a:pt x="57" y="0"/>
                  </a:moveTo>
                  <a:lnTo>
                    <a:pt x="439" y="0"/>
                  </a:lnTo>
                  <a:lnTo>
                    <a:pt x="457" y="3"/>
                  </a:lnTo>
                  <a:lnTo>
                    <a:pt x="472" y="11"/>
                  </a:lnTo>
                  <a:lnTo>
                    <a:pt x="484" y="23"/>
                  </a:lnTo>
                  <a:lnTo>
                    <a:pt x="493" y="39"/>
                  </a:lnTo>
                  <a:lnTo>
                    <a:pt x="495" y="57"/>
                  </a:lnTo>
                  <a:lnTo>
                    <a:pt x="495" y="1619"/>
                  </a:lnTo>
                  <a:lnTo>
                    <a:pt x="493" y="1637"/>
                  </a:lnTo>
                  <a:lnTo>
                    <a:pt x="484" y="1652"/>
                  </a:lnTo>
                  <a:lnTo>
                    <a:pt x="472" y="1664"/>
                  </a:lnTo>
                  <a:lnTo>
                    <a:pt x="457" y="1672"/>
                  </a:lnTo>
                  <a:lnTo>
                    <a:pt x="439" y="1675"/>
                  </a:lnTo>
                  <a:lnTo>
                    <a:pt x="57" y="1675"/>
                  </a:lnTo>
                  <a:lnTo>
                    <a:pt x="39" y="1672"/>
                  </a:lnTo>
                  <a:lnTo>
                    <a:pt x="23" y="1664"/>
                  </a:lnTo>
                  <a:lnTo>
                    <a:pt x="10" y="1652"/>
                  </a:lnTo>
                  <a:lnTo>
                    <a:pt x="3" y="1637"/>
                  </a:lnTo>
                  <a:lnTo>
                    <a:pt x="0" y="1619"/>
                  </a:lnTo>
                  <a:lnTo>
                    <a:pt x="0" y="57"/>
                  </a:lnTo>
                  <a:lnTo>
                    <a:pt x="3" y="39"/>
                  </a:lnTo>
                  <a:lnTo>
                    <a:pt x="10" y="23"/>
                  </a:lnTo>
                  <a:lnTo>
                    <a:pt x="23" y="11"/>
                  </a:lnTo>
                  <a:lnTo>
                    <a:pt x="39" y="3"/>
                  </a:lnTo>
                  <a:lnTo>
                    <a:pt x="57" y="0"/>
                  </a:lnTo>
                  <a:close/>
                </a:path>
              </a:pathLst>
            </a:custGeom>
            <a:grpFill/>
            <a:ln w="0">
              <a:noFill/>
              <a:prstDash val="solid"/>
              <a:round/>
            </a:ln>
          </p:spPr>
          <p:txBody>
            <a:bodyPr vert="horz" wrap="square" lIns="91440" tIns="45720" rIns="91440" bIns="45720" numCol="1" anchor="t" anchorCtr="0" compatLnSpc="1"/>
            <a:lstStyle/>
            <a:p>
              <a:endParaRPr lang="en-US">
                <a:solidFill>
                  <a:schemeClr val="tx1">
                    <a:lumMod val="75000"/>
                    <a:lumOff val="25000"/>
                  </a:schemeClr>
                </a:solidFill>
                <a:cs typeface="+mn-ea"/>
                <a:sym typeface="+mn-lt"/>
              </a:endParaRPr>
            </a:p>
          </p:txBody>
        </p:sp>
      </p:grpSp>
      <p:sp>
        <p:nvSpPr>
          <p:cNvPr id="25" name="Freeform 741">
            <a:extLst>
              <a:ext uri="{FF2B5EF4-FFF2-40B4-BE49-F238E27FC236}">
                <a16:creationId xmlns:a16="http://schemas.microsoft.com/office/drawing/2014/main" xmlns="" id="{1725FD90-0434-4602-A05B-AB63AD48A775}"/>
              </a:ext>
            </a:extLst>
          </p:cNvPr>
          <p:cNvSpPr>
            <a:spLocks noEditPoints="1"/>
          </p:cNvSpPr>
          <p:nvPr/>
        </p:nvSpPr>
        <p:spPr bwMode="auto">
          <a:xfrm>
            <a:off x="5433901" y="4573863"/>
            <a:ext cx="398097" cy="365342"/>
          </a:xfrm>
          <a:custGeom>
            <a:avLst/>
            <a:gdLst>
              <a:gd name="T0" fmla="*/ 832 w 3321"/>
              <a:gd name="T1" fmla="*/ 1432 h 3043"/>
              <a:gd name="T2" fmla="*/ 261 w 3321"/>
              <a:gd name="T3" fmla="*/ 1721 h 3043"/>
              <a:gd name="T4" fmla="*/ 832 w 3321"/>
              <a:gd name="T5" fmla="*/ 2011 h 3043"/>
              <a:gd name="T6" fmla="*/ 1401 w 3321"/>
              <a:gd name="T7" fmla="*/ 1721 h 3043"/>
              <a:gd name="T8" fmla="*/ 832 w 3321"/>
              <a:gd name="T9" fmla="*/ 1432 h 3043"/>
              <a:gd name="T10" fmla="*/ 2489 w 3321"/>
              <a:gd name="T11" fmla="*/ 1426 h 3043"/>
              <a:gd name="T12" fmla="*/ 1920 w 3321"/>
              <a:gd name="T13" fmla="*/ 1717 h 3043"/>
              <a:gd name="T14" fmla="*/ 2489 w 3321"/>
              <a:gd name="T15" fmla="*/ 2007 h 3043"/>
              <a:gd name="T16" fmla="*/ 3059 w 3321"/>
              <a:gd name="T17" fmla="*/ 1717 h 3043"/>
              <a:gd name="T18" fmla="*/ 2489 w 3321"/>
              <a:gd name="T19" fmla="*/ 1426 h 3043"/>
              <a:gd name="T20" fmla="*/ 1662 w 3321"/>
              <a:gd name="T21" fmla="*/ 133 h 3043"/>
              <a:gd name="T22" fmla="*/ 1093 w 3321"/>
              <a:gd name="T23" fmla="*/ 423 h 3043"/>
              <a:gd name="T24" fmla="*/ 1662 w 3321"/>
              <a:gd name="T25" fmla="*/ 714 h 3043"/>
              <a:gd name="T26" fmla="*/ 2233 w 3321"/>
              <a:gd name="T27" fmla="*/ 423 h 3043"/>
              <a:gd name="T28" fmla="*/ 1662 w 3321"/>
              <a:gd name="T29" fmla="*/ 133 h 3043"/>
              <a:gd name="T30" fmla="*/ 1662 w 3321"/>
              <a:gd name="T31" fmla="*/ 0 h 3043"/>
              <a:gd name="T32" fmla="*/ 1662 w 3321"/>
              <a:gd name="T33" fmla="*/ 0 h 3043"/>
              <a:gd name="T34" fmla="*/ 2494 w 3321"/>
              <a:gd name="T35" fmla="*/ 423 h 3043"/>
              <a:gd name="T36" fmla="*/ 2494 w 3321"/>
              <a:gd name="T37" fmla="*/ 1296 h 3043"/>
              <a:gd name="T38" fmla="*/ 3321 w 3321"/>
              <a:gd name="T39" fmla="*/ 1717 h 3043"/>
              <a:gd name="T40" fmla="*/ 3321 w 3321"/>
              <a:gd name="T41" fmla="*/ 2615 h 3043"/>
              <a:gd name="T42" fmla="*/ 2489 w 3321"/>
              <a:gd name="T43" fmla="*/ 3038 h 3043"/>
              <a:gd name="T44" fmla="*/ 1662 w 3321"/>
              <a:gd name="T45" fmla="*/ 2617 h 3043"/>
              <a:gd name="T46" fmla="*/ 1662 w 3321"/>
              <a:gd name="T47" fmla="*/ 2619 h 3043"/>
              <a:gd name="T48" fmla="*/ 832 w 3321"/>
              <a:gd name="T49" fmla="*/ 3043 h 3043"/>
              <a:gd name="T50" fmla="*/ 0 w 3321"/>
              <a:gd name="T51" fmla="*/ 2619 h 3043"/>
              <a:gd name="T52" fmla="*/ 0 w 3321"/>
              <a:gd name="T53" fmla="*/ 1721 h 3043"/>
              <a:gd name="T54" fmla="*/ 832 w 3321"/>
              <a:gd name="T55" fmla="*/ 1298 h 3043"/>
              <a:gd name="T56" fmla="*/ 832 w 3321"/>
              <a:gd name="T57" fmla="*/ 423 h 3043"/>
              <a:gd name="T58" fmla="*/ 1662 w 3321"/>
              <a:gd name="T59" fmla="*/ 0 h 3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321" h="3043">
                <a:moveTo>
                  <a:pt x="832" y="1432"/>
                </a:moveTo>
                <a:lnTo>
                  <a:pt x="261" y="1721"/>
                </a:lnTo>
                <a:lnTo>
                  <a:pt x="832" y="2011"/>
                </a:lnTo>
                <a:lnTo>
                  <a:pt x="1401" y="1721"/>
                </a:lnTo>
                <a:lnTo>
                  <a:pt x="832" y="1432"/>
                </a:lnTo>
                <a:close/>
                <a:moveTo>
                  <a:pt x="2489" y="1426"/>
                </a:moveTo>
                <a:lnTo>
                  <a:pt x="1920" y="1717"/>
                </a:lnTo>
                <a:lnTo>
                  <a:pt x="2489" y="2007"/>
                </a:lnTo>
                <a:lnTo>
                  <a:pt x="3059" y="1717"/>
                </a:lnTo>
                <a:lnTo>
                  <a:pt x="2489" y="1426"/>
                </a:lnTo>
                <a:close/>
                <a:moveTo>
                  <a:pt x="1662" y="133"/>
                </a:moveTo>
                <a:lnTo>
                  <a:pt x="1093" y="423"/>
                </a:lnTo>
                <a:lnTo>
                  <a:pt x="1662" y="714"/>
                </a:lnTo>
                <a:lnTo>
                  <a:pt x="2233" y="423"/>
                </a:lnTo>
                <a:lnTo>
                  <a:pt x="1662" y="133"/>
                </a:lnTo>
                <a:close/>
                <a:moveTo>
                  <a:pt x="1662" y="0"/>
                </a:moveTo>
                <a:lnTo>
                  <a:pt x="1662" y="0"/>
                </a:lnTo>
                <a:lnTo>
                  <a:pt x="2494" y="423"/>
                </a:lnTo>
                <a:lnTo>
                  <a:pt x="2494" y="1296"/>
                </a:lnTo>
                <a:lnTo>
                  <a:pt x="3321" y="1717"/>
                </a:lnTo>
                <a:lnTo>
                  <a:pt x="3321" y="2615"/>
                </a:lnTo>
                <a:lnTo>
                  <a:pt x="2489" y="3038"/>
                </a:lnTo>
                <a:lnTo>
                  <a:pt x="1662" y="2617"/>
                </a:lnTo>
                <a:lnTo>
                  <a:pt x="1662" y="2619"/>
                </a:lnTo>
                <a:lnTo>
                  <a:pt x="832" y="3043"/>
                </a:lnTo>
                <a:lnTo>
                  <a:pt x="0" y="2619"/>
                </a:lnTo>
                <a:lnTo>
                  <a:pt x="0" y="1721"/>
                </a:lnTo>
                <a:lnTo>
                  <a:pt x="832" y="1298"/>
                </a:lnTo>
                <a:lnTo>
                  <a:pt x="832" y="423"/>
                </a:lnTo>
                <a:lnTo>
                  <a:pt x="1662" y="0"/>
                </a:lnTo>
                <a:close/>
              </a:path>
            </a:pathLst>
          </a:custGeom>
          <a:solidFill>
            <a:schemeClr val="bg1"/>
          </a:solidFill>
          <a:ln w="0">
            <a:noFill/>
            <a:prstDash val="solid"/>
            <a:round/>
          </a:ln>
        </p:spPr>
        <p:txBody>
          <a:bodyPr vert="horz" wrap="square" lIns="91440" tIns="45720" rIns="91440" bIns="45720" numCol="1" anchor="t" anchorCtr="0" compatLnSpc="1"/>
          <a:lstStyle/>
          <a:p>
            <a:endParaRPr lang="en-US">
              <a:solidFill>
                <a:schemeClr val="tx1">
                  <a:lumMod val="75000"/>
                  <a:lumOff val="25000"/>
                </a:schemeClr>
              </a:solidFill>
              <a:cs typeface="+mn-ea"/>
              <a:sym typeface="+mn-lt"/>
            </a:endParaRPr>
          </a:p>
        </p:txBody>
      </p:sp>
      <p:sp>
        <p:nvSpPr>
          <p:cNvPr id="26" name="Freeform 763">
            <a:extLst>
              <a:ext uri="{FF2B5EF4-FFF2-40B4-BE49-F238E27FC236}">
                <a16:creationId xmlns:a16="http://schemas.microsoft.com/office/drawing/2014/main" xmlns="" id="{9EC6F3FC-3D8C-4465-AFF7-124882A08268}"/>
              </a:ext>
            </a:extLst>
          </p:cNvPr>
          <p:cNvSpPr>
            <a:spLocks noEditPoints="1"/>
          </p:cNvSpPr>
          <p:nvPr/>
        </p:nvSpPr>
        <p:spPr bwMode="auto">
          <a:xfrm>
            <a:off x="3523634" y="3768056"/>
            <a:ext cx="377482" cy="396397"/>
          </a:xfrm>
          <a:custGeom>
            <a:avLst/>
            <a:gdLst>
              <a:gd name="T0" fmla="*/ 1608 w 3217"/>
              <a:gd name="T1" fmla="*/ 259 h 3376"/>
              <a:gd name="T2" fmla="*/ 506 w 3217"/>
              <a:gd name="T3" fmla="*/ 819 h 3376"/>
              <a:gd name="T4" fmla="*/ 1608 w 3217"/>
              <a:gd name="T5" fmla="*/ 1381 h 3376"/>
              <a:gd name="T6" fmla="*/ 2711 w 3217"/>
              <a:gd name="T7" fmla="*/ 819 h 3376"/>
              <a:gd name="T8" fmla="*/ 1608 w 3217"/>
              <a:gd name="T9" fmla="*/ 259 h 3376"/>
              <a:gd name="T10" fmla="*/ 1608 w 3217"/>
              <a:gd name="T11" fmla="*/ 0 h 3376"/>
              <a:gd name="T12" fmla="*/ 3217 w 3217"/>
              <a:gd name="T13" fmla="*/ 819 h 3376"/>
              <a:gd name="T14" fmla="*/ 3217 w 3217"/>
              <a:gd name="T15" fmla="*/ 2556 h 3376"/>
              <a:gd name="T16" fmla="*/ 1608 w 3217"/>
              <a:gd name="T17" fmla="*/ 3376 h 3376"/>
              <a:gd name="T18" fmla="*/ 0 w 3217"/>
              <a:gd name="T19" fmla="*/ 2556 h 3376"/>
              <a:gd name="T20" fmla="*/ 0 w 3217"/>
              <a:gd name="T21" fmla="*/ 819 h 3376"/>
              <a:gd name="T22" fmla="*/ 1608 w 3217"/>
              <a:gd name="T23" fmla="*/ 0 h 3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17" h="3376">
                <a:moveTo>
                  <a:pt x="1608" y="259"/>
                </a:moveTo>
                <a:lnTo>
                  <a:pt x="506" y="819"/>
                </a:lnTo>
                <a:lnTo>
                  <a:pt x="1608" y="1381"/>
                </a:lnTo>
                <a:lnTo>
                  <a:pt x="2711" y="819"/>
                </a:lnTo>
                <a:lnTo>
                  <a:pt x="1608" y="259"/>
                </a:lnTo>
                <a:close/>
                <a:moveTo>
                  <a:pt x="1608" y="0"/>
                </a:moveTo>
                <a:lnTo>
                  <a:pt x="3217" y="819"/>
                </a:lnTo>
                <a:lnTo>
                  <a:pt x="3217" y="2556"/>
                </a:lnTo>
                <a:lnTo>
                  <a:pt x="1608" y="3376"/>
                </a:lnTo>
                <a:lnTo>
                  <a:pt x="0" y="2556"/>
                </a:lnTo>
                <a:lnTo>
                  <a:pt x="0" y="819"/>
                </a:lnTo>
                <a:lnTo>
                  <a:pt x="1608" y="0"/>
                </a:lnTo>
                <a:close/>
              </a:path>
            </a:pathLst>
          </a:custGeom>
          <a:solidFill>
            <a:schemeClr val="bg1"/>
          </a:solidFill>
          <a:ln w="0">
            <a:noFill/>
            <a:prstDash val="solid"/>
            <a:round/>
          </a:ln>
        </p:spPr>
        <p:txBody>
          <a:bodyPr vert="horz" wrap="square" lIns="91440" tIns="45720" rIns="91440" bIns="45720" numCol="1" anchor="t" anchorCtr="0" compatLnSpc="1"/>
          <a:lstStyle/>
          <a:p>
            <a:endParaRPr lang="en-US">
              <a:solidFill>
                <a:schemeClr val="tx1">
                  <a:lumMod val="75000"/>
                  <a:lumOff val="25000"/>
                </a:schemeClr>
              </a:solidFill>
              <a:cs typeface="+mn-ea"/>
              <a:sym typeface="+mn-lt"/>
            </a:endParaRPr>
          </a:p>
        </p:txBody>
      </p:sp>
      <p:grpSp>
        <p:nvGrpSpPr>
          <p:cNvPr id="27" name="Group 128">
            <a:extLst>
              <a:ext uri="{FF2B5EF4-FFF2-40B4-BE49-F238E27FC236}">
                <a16:creationId xmlns:a16="http://schemas.microsoft.com/office/drawing/2014/main" xmlns="" id="{93942CAE-EFBC-4E9A-A60A-F09A9B3513AD}"/>
              </a:ext>
            </a:extLst>
          </p:cNvPr>
          <p:cNvGrpSpPr/>
          <p:nvPr/>
        </p:nvGrpSpPr>
        <p:grpSpPr>
          <a:xfrm>
            <a:off x="9381000" y="1776726"/>
            <a:ext cx="324399" cy="320369"/>
            <a:chOff x="819150" y="-1422400"/>
            <a:chExt cx="766763" cy="757237"/>
          </a:xfrm>
          <a:solidFill>
            <a:schemeClr val="bg1"/>
          </a:solidFill>
        </p:grpSpPr>
        <p:sp>
          <p:nvSpPr>
            <p:cNvPr id="28" name="Freeform 590">
              <a:extLst>
                <a:ext uri="{FF2B5EF4-FFF2-40B4-BE49-F238E27FC236}">
                  <a16:creationId xmlns:a16="http://schemas.microsoft.com/office/drawing/2014/main" xmlns="" id="{F6E28308-A2F1-46D4-A4AE-9E689F783630}"/>
                </a:ext>
              </a:extLst>
            </p:cNvPr>
            <p:cNvSpPr>
              <a:spLocks noEditPoints="1"/>
            </p:cNvSpPr>
            <p:nvPr/>
          </p:nvSpPr>
          <p:spPr bwMode="auto">
            <a:xfrm>
              <a:off x="1168400" y="-1077913"/>
              <a:ext cx="417513" cy="412750"/>
            </a:xfrm>
            <a:custGeom>
              <a:avLst/>
              <a:gdLst>
                <a:gd name="T0" fmla="*/ 639 w 1839"/>
                <a:gd name="T1" fmla="*/ 284 h 1819"/>
                <a:gd name="T2" fmla="*/ 497 w 1839"/>
                <a:gd name="T3" fmla="*/ 345 h 1819"/>
                <a:gd name="T4" fmla="*/ 378 w 1839"/>
                <a:gd name="T5" fmla="*/ 451 h 1819"/>
                <a:gd name="T6" fmla="*/ 301 w 1839"/>
                <a:gd name="T7" fmla="*/ 585 h 1819"/>
                <a:gd name="T8" fmla="*/ 270 w 1839"/>
                <a:gd name="T9" fmla="*/ 732 h 1819"/>
                <a:gd name="T10" fmla="*/ 286 w 1839"/>
                <a:gd name="T11" fmla="*/ 881 h 1819"/>
                <a:gd name="T12" fmla="*/ 347 w 1839"/>
                <a:gd name="T13" fmla="*/ 1022 h 1819"/>
                <a:gd name="T14" fmla="*/ 455 w 1839"/>
                <a:gd name="T15" fmla="*/ 1140 h 1819"/>
                <a:gd name="T16" fmla="*/ 591 w 1839"/>
                <a:gd name="T17" fmla="*/ 1216 h 1819"/>
                <a:gd name="T18" fmla="*/ 740 w 1839"/>
                <a:gd name="T19" fmla="*/ 1246 h 1819"/>
                <a:gd name="T20" fmla="*/ 891 w 1839"/>
                <a:gd name="T21" fmla="*/ 1231 h 1819"/>
                <a:gd name="T22" fmla="*/ 1033 w 1839"/>
                <a:gd name="T23" fmla="*/ 1170 h 1819"/>
                <a:gd name="T24" fmla="*/ 1152 w 1839"/>
                <a:gd name="T25" fmla="*/ 1064 h 1819"/>
                <a:gd name="T26" fmla="*/ 1229 w 1839"/>
                <a:gd name="T27" fmla="*/ 930 h 1819"/>
                <a:gd name="T28" fmla="*/ 1260 w 1839"/>
                <a:gd name="T29" fmla="*/ 782 h 1819"/>
                <a:gd name="T30" fmla="*/ 1244 w 1839"/>
                <a:gd name="T31" fmla="*/ 633 h 1819"/>
                <a:gd name="T32" fmla="*/ 1183 w 1839"/>
                <a:gd name="T33" fmla="*/ 493 h 1819"/>
                <a:gd name="T34" fmla="*/ 1076 w 1839"/>
                <a:gd name="T35" fmla="*/ 375 h 1819"/>
                <a:gd name="T36" fmla="*/ 939 w 1839"/>
                <a:gd name="T37" fmla="*/ 299 h 1819"/>
                <a:gd name="T38" fmla="*/ 790 w 1839"/>
                <a:gd name="T39" fmla="*/ 268 h 1819"/>
                <a:gd name="T40" fmla="*/ 858 w 1839"/>
                <a:gd name="T41" fmla="*/ 6 h 1819"/>
                <a:gd name="T42" fmla="*/ 1038 w 1839"/>
                <a:gd name="T43" fmla="*/ 49 h 1819"/>
                <a:gd name="T44" fmla="*/ 1207 w 1839"/>
                <a:gd name="T45" fmla="*/ 138 h 1819"/>
                <a:gd name="T46" fmla="*/ 1350 w 1839"/>
                <a:gd name="T47" fmla="*/ 268 h 1819"/>
                <a:gd name="T48" fmla="*/ 1454 w 1839"/>
                <a:gd name="T49" fmla="*/ 425 h 1819"/>
                <a:gd name="T50" fmla="*/ 1513 w 1839"/>
                <a:gd name="T51" fmla="*/ 598 h 1819"/>
                <a:gd name="T52" fmla="*/ 1530 w 1839"/>
                <a:gd name="T53" fmla="*/ 778 h 1819"/>
                <a:gd name="T54" fmla="*/ 1502 w 1839"/>
                <a:gd name="T55" fmla="*/ 956 h 1819"/>
                <a:gd name="T56" fmla="*/ 1760 w 1839"/>
                <a:gd name="T57" fmla="*/ 1368 h 1819"/>
                <a:gd name="T58" fmla="*/ 1818 w 1839"/>
                <a:gd name="T59" fmla="*/ 1454 h 1819"/>
                <a:gd name="T60" fmla="*/ 1839 w 1839"/>
                <a:gd name="T61" fmla="*/ 1555 h 1819"/>
                <a:gd name="T62" fmla="*/ 1818 w 1839"/>
                <a:gd name="T63" fmla="*/ 1656 h 1819"/>
                <a:gd name="T64" fmla="*/ 1760 w 1839"/>
                <a:gd name="T65" fmla="*/ 1743 h 1819"/>
                <a:gd name="T66" fmla="*/ 1663 w 1839"/>
                <a:gd name="T67" fmla="*/ 1804 h 1819"/>
                <a:gd name="T68" fmla="*/ 1553 w 1839"/>
                <a:gd name="T69" fmla="*/ 1819 h 1819"/>
                <a:gd name="T70" fmla="*/ 1445 w 1839"/>
                <a:gd name="T71" fmla="*/ 1788 h 1819"/>
                <a:gd name="T72" fmla="*/ 1082 w 1839"/>
                <a:gd name="T73" fmla="*/ 1446 h 1819"/>
                <a:gd name="T74" fmla="*/ 907 w 1839"/>
                <a:gd name="T75" fmla="*/ 1501 h 1819"/>
                <a:gd name="T76" fmla="*/ 725 w 1839"/>
                <a:gd name="T77" fmla="*/ 1513 h 1819"/>
                <a:gd name="T78" fmla="*/ 545 w 1839"/>
                <a:gd name="T79" fmla="*/ 1482 h 1819"/>
                <a:gd name="T80" fmla="*/ 375 w 1839"/>
                <a:gd name="T81" fmla="*/ 1409 h 1819"/>
                <a:gd name="T82" fmla="*/ 224 w 1839"/>
                <a:gd name="T83" fmla="*/ 1293 h 1819"/>
                <a:gd name="T84" fmla="*/ 105 w 1839"/>
                <a:gd name="T85" fmla="*/ 1141 h 1819"/>
                <a:gd name="T86" fmla="*/ 30 w 1839"/>
                <a:gd name="T87" fmla="*/ 970 h 1819"/>
                <a:gd name="T88" fmla="*/ 0 w 1839"/>
                <a:gd name="T89" fmla="*/ 787 h 1819"/>
                <a:gd name="T90" fmla="*/ 15 w 1839"/>
                <a:gd name="T91" fmla="*/ 604 h 1819"/>
                <a:gd name="T92" fmla="*/ 74 w 1839"/>
                <a:gd name="T93" fmla="*/ 429 h 1819"/>
                <a:gd name="T94" fmla="*/ 179 w 1839"/>
                <a:gd name="T95" fmla="*/ 270 h 1819"/>
                <a:gd name="T96" fmla="*/ 323 w 1839"/>
                <a:gd name="T97" fmla="*/ 138 h 1819"/>
                <a:gd name="T98" fmla="*/ 491 w 1839"/>
                <a:gd name="T99" fmla="*/ 49 h 1819"/>
                <a:gd name="T100" fmla="*/ 672 w 1839"/>
                <a:gd name="T101" fmla="*/ 6 h 1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39" h="1819">
                  <a:moveTo>
                    <a:pt x="740" y="268"/>
                  </a:moveTo>
                  <a:lnTo>
                    <a:pt x="689" y="273"/>
                  </a:lnTo>
                  <a:lnTo>
                    <a:pt x="639" y="284"/>
                  </a:lnTo>
                  <a:lnTo>
                    <a:pt x="591" y="299"/>
                  </a:lnTo>
                  <a:lnTo>
                    <a:pt x="544" y="319"/>
                  </a:lnTo>
                  <a:lnTo>
                    <a:pt x="497" y="345"/>
                  </a:lnTo>
                  <a:lnTo>
                    <a:pt x="455" y="375"/>
                  </a:lnTo>
                  <a:lnTo>
                    <a:pt x="415" y="410"/>
                  </a:lnTo>
                  <a:lnTo>
                    <a:pt x="378" y="451"/>
                  </a:lnTo>
                  <a:lnTo>
                    <a:pt x="347" y="493"/>
                  </a:lnTo>
                  <a:lnTo>
                    <a:pt x="322" y="538"/>
                  </a:lnTo>
                  <a:lnTo>
                    <a:pt x="301" y="585"/>
                  </a:lnTo>
                  <a:lnTo>
                    <a:pt x="286" y="633"/>
                  </a:lnTo>
                  <a:lnTo>
                    <a:pt x="276" y="682"/>
                  </a:lnTo>
                  <a:lnTo>
                    <a:pt x="270" y="732"/>
                  </a:lnTo>
                  <a:lnTo>
                    <a:pt x="270" y="782"/>
                  </a:lnTo>
                  <a:lnTo>
                    <a:pt x="276" y="832"/>
                  </a:lnTo>
                  <a:lnTo>
                    <a:pt x="286" y="881"/>
                  </a:lnTo>
                  <a:lnTo>
                    <a:pt x="301" y="930"/>
                  </a:lnTo>
                  <a:lnTo>
                    <a:pt x="322" y="977"/>
                  </a:lnTo>
                  <a:lnTo>
                    <a:pt x="347" y="1022"/>
                  </a:lnTo>
                  <a:lnTo>
                    <a:pt x="378" y="1064"/>
                  </a:lnTo>
                  <a:lnTo>
                    <a:pt x="415" y="1104"/>
                  </a:lnTo>
                  <a:lnTo>
                    <a:pt x="455" y="1140"/>
                  </a:lnTo>
                  <a:lnTo>
                    <a:pt x="497" y="1170"/>
                  </a:lnTo>
                  <a:lnTo>
                    <a:pt x="544" y="1195"/>
                  </a:lnTo>
                  <a:lnTo>
                    <a:pt x="591" y="1216"/>
                  </a:lnTo>
                  <a:lnTo>
                    <a:pt x="639" y="1231"/>
                  </a:lnTo>
                  <a:lnTo>
                    <a:pt x="689" y="1241"/>
                  </a:lnTo>
                  <a:lnTo>
                    <a:pt x="740" y="1246"/>
                  </a:lnTo>
                  <a:lnTo>
                    <a:pt x="790" y="1246"/>
                  </a:lnTo>
                  <a:lnTo>
                    <a:pt x="841" y="1241"/>
                  </a:lnTo>
                  <a:lnTo>
                    <a:pt x="891" y="1231"/>
                  </a:lnTo>
                  <a:lnTo>
                    <a:pt x="939" y="1216"/>
                  </a:lnTo>
                  <a:lnTo>
                    <a:pt x="986" y="1195"/>
                  </a:lnTo>
                  <a:lnTo>
                    <a:pt x="1033" y="1170"/>
                  </a:lnTo>
                  <a:lnTo>
                    <a:pt x="1076" y="1140"/>
                  </a:lnTo>
                  <a:lnTo>
                    <a:pt x="1115" y="1104"/>
                  </a:lnTo>
                  <a:lnTo>
                    <a:pt x="1152" y="1064"/>
                  </a:lnTo>
                  <a:lnTo>
                    <a:pt x="1183" y="1022"/>
                  </a:lnTo>
                  <a:lnTo>
                    <a:pt x="1208" y="977"/>
                  </a:lnTo>
                  <a:lnTo>
                    <a:pt x="1229" y="930"/>
                  </a:lnTo>
                  <a:lnTo>
                    <a:pt x="1244" y="881"/>
                  </a:lnTo>
                  <a:lnTo>
                    <a:pt x="1254" y="832"/>
                  </a:lnTo>
                  <a:lnTo>
                    <a:pt x="1260" y="782"/>
                  </a:lnTo>
                  <a:lnTo>
                    <a:pt x="1260" y="732"/>
                  </a:lnTo>
                  <a:lnTo>
                    <a:pt x="1254" y="682"/>
                  </a:lnTo>
                  <a:lnTo>
                    <a:pt x="1244" y="633"/>
                  </a:lnTo>
                  <a:lnTo>
                    <a:pt x="1229" y="585"/>
                  </a:lnTo>
                  <a:lnTo>
                    <a:pt x="1208" y="538"/>
                  </a:lnTo>
                  <a:lnTo>
                    <a:pt x="1183" y="493"/>
                  </a:lnTo>
                  <a:lnTo>
                    <a:pt x="1152" y="451"/>
                  </a:lnTo>
                  <a:lnTo>
                    <a:pt x="1115" y="410"/>
                  </a:lnTo>
                  <a:lnTo>
                    <a:pt x="1076" y="375"/>
                  </a:lnTo>
                  <a:lnTo>
                    <a:pt x="1033" y="345"/>
                  </a:lnTo>
                  <a:lnTo>
                    <a:pt x="986" y="319"/>
                  </a:lnTo>
                  <a:lnTo>
                    <a:pt x="939" y="299"/>
                  </a:lnTo>
                  <a:lnTo>
                    <a:pt x="891" y="284"/>
                  </a:lnTo>
                  <a:lnTo>
                    <a:pt x="841" y="273"/>
                  </a:lnTo>
                  <a:lnTo>
                    <a:pt x="790" y="268"/>
                  </a:lnTo>
                  <a:lnTo>
                    <a:pt x="740" y="268"/>
                  </a:lnTo>
                  <a:close/>
                  <a:moveTo>
                    <a:pt x="796" y="0"/>
                  </a:moveTo>
                  <a:lnTo>
                    <a:pt x="858" y="6"/>
                  </a:lnTo>
                  <a:lnTo>
                    <a:pt x="919" y="16"/>
                  </a:lnTo>
                  <a:lnTo>
                    <a:pt x="980" y="30"/>
                  </a:lnTo>
                  <a:lnTo>
                    <a:pt x="1038" y="49"/>
                  </a:lnTo>
                  <a:lnTo>
                    <a:pt x="1097" y="74"/>
                  </a:lnTo>
                  <a:lnTo>
                    <a:pt x="1153" y="104"/>
                  </a:lnTo>
                  <a:lnTo>
                    <a:pt x="1207" y="138"/>
                  </a:lnTo>
                  <a:lnTo>
                    <a:pt x="1257" y="177"/>
                  </a:lnTo>
                  <a:lnTo>
                    <a:pt x="1306" y="221"/>
                  </a:lnTo>
                  <a:lnTo>
                    <a:pt x="1350" y="268"/>
                  </a:lnTo>
                  <a:lnTo>
                    <a:pt x="1390" y="319"/>
                  </a:lnTo>
                  <a:lnTo>
                    <a:pt x="1424" y="371"/>
                  </a:lnTo>
                  <a:lnTo>
                    <a:pt x="1454" y="425"/>
                  </a:lnTo>
                  <a:lnTo>
                    <a:pt x="1478" y="481"/>
                  </a:lnTo>
                  <a:lnTo>
                    <a:pt x="1498" y="539"/>
                  </a:lnTo>
                  <a:lnTo>
                    <a:pt x="1513" y="598"/>
                  </a:lnTo>
                  <a:lnTo>
                    <a:pt x="1523" y="658"/>
                  </a:lnTo>
                  <a:lnTo>
                    <a:pt x="1528" y="718"/>
                  </a:lnTo>
                  <a:lnTo>
                    <a:pt x="1530" y="778"/>
                  </a:lnTo>
                  <a:lnTo>
                    <a:pt x="1525" y="838"/>
                  </a:lnTo>
                  <a:lnTo>
                    <a:pt x="1516" y="898"/>
                  </a:lnTo>
                  <a:lnTo>
                    <a:pt x="1502" y="956"/>
                  </a:lnTo>
                  <a:lnTo>
                    <a:pt x="1483" y="1014"/>
                  </a:lnTo>
                  <a:lnTo>
                    <a:pt x="1460" y="1071"/>
                  </a:lnTo>
                  <a:lnTo>
                    <a:pt x="1760" y="1368"/>
                  </a:lnTo>
                  <a:lnTo>
                    <a:pt x="1784" y="1394"/>
                  </a:lnTo>
                  <a:lnTo>
                    <a:pt x="1803" y="1423"/>
                  </a:lnTo>
                  <a:lnTo>
                    <a:pt x="1818" y="1454"/>
                  </a:lnTo>
                  <a:lnTo>
                    <a:pt x="1830" y="1486"/>
                  </a:lnTo>
                  <a:lnTo>
                    <a:pt x="1837" y="1520"/>
                  </a:lnTo>
                  <a:lnTo>
                    <a:pt x="1839" y="1555"/>
                  </a:lnTo>
                  <a:lnTo>
                    <a:pt x="1837" y="1590"/>
                  </a:lnTo>
                  <a:lnTo>
                    <a:pt x="1830" y="1624"/>
                  </a:lnTo>
                  <a:lnTo>
                    <a:pt x="1818" y="1656"/>
                  </a:lnTo>
                  <a:lnTo>
                    <a:pt x="1803" y="1687"/>
                  </a:lnTo>
                  <a:lnTo>
                    <a:pt x="1784" y="1716"/>
                  </a:lnTo>
                  <a:lnTo>
                    <a:pt x="1760" y="1743"/>
                  </a:lnTo>
                  <a:lnTo>
                    <a:pt x="1730" y="1768"/>
                  </a:lnTo>
                  <a:lnTo>
                    <a:pt x="1698" y="1788"/>
                  </a:lnTo>
                  <a:lnTo>
                    <a:pt x="1663" y="1804"/>
                  </a:lnTo>
                  <a:lnTo>
                    <a:pt x="1626" y="1815"/>
                  </a:lnTo>
                  <a:lnTo>
                    <a:pt x="1590" y="1819"/>
                  </a:lnTo>
                  <a:lnTo>
                    <a:pt x="1553" y="1819"/>
                  </a:lnTo>
                  <a:lnTo>
                    <a:pt x="1515" y="1815"/>
                  </a:lnTo>
                  <a:lnTo>
                    <a:pt x="1479" y="1804"/>
                  </a:lnTo>
                  <a:lnTo>
                    <a:pt x="1445" y="1788"/>
                  </a:lnTo>
                  <a:lnTo>
                    <a:pt x="1412" y="1768"/>
                  </a:lnTo>
                  <a:lnTo>
                    <a:pt x="1382" y="1743"/>
                  </a:lnTo>
                  <a:lnTo>
                    <a:pt x="1082" y="1446"/>
                  </a:lnTo>
                  <a:lnTo>
                    <a:pt x="1025" y="1469"/>
                  </a:lnTo>
                  <a:lnTo>
                    <a:pt x="967" y="1487"/>
                  </a:lnTo>
                  <a:lnTo>
                    <a:pt x="907" y="1501"/>
                  </a:lnTo>
                  <a:lnTo>
                    <a:pt x="847" y="1509"/>
                  </a:lnTo>
                  <a:lnTo>
                    <a:pt x="786" y="1514"/>
                  </a:lnTo>
                  <a:lnTo>
                    <a:pt x="725" y="1513"/>
                  </a:lnTo>
                  <a:lnTo>
                    <a:pt x="665" y="1508"/>
                  </a:lnTo>
                  <a:lnTo>
                    <a:pt x="604" y="1497"/>
                  </a:lnTo>
                  <a:lnTo>
                    <a:pt x="545" y="1482"/>
                  </a:lnTo>
                  <a:lnTo>
                    <a:pt x="486" y="1462"/>
                  </a:lnTo>
                  <a:lnTo>
                    <a:pt x="430" y="1438"/>
                  </a:lnTo>
                  <a:lnTo>
                    <a:pt x="375" y="1409"/>
                  </a:lnTo>
                  <a:lnTo>
                    <a:pt x="322" y="1375"/>
                  </a:lnTo>
                  <a:lnTo>
                    <a:pt x="271" y="1336"/>
                  </a:lnTo>
                  <a:lnTo>
                    <a:pt x="224" y="1293"/>
                  </a:lnTo>
                  <a:lnTo>
                    <a:pt x="179" y="1244"/>
                  </a:lnTo>
                  <a:lnTo>
                    <a:pt x="139" y="1194"/>
                  </a:lnTo>
                  <a:lnTo>
                    <a:pt x="105" y="1141"/>
                  </a:lnTo>
                  <a:lnTo>
                    <a:pt x="75" y="1085"/>
                  </a:lnTo>
                  <a:lnTo>
                    <a:pt x="50" y="1027"/>
                  </a:lnTo>
                  <a:lnTo>
                    <a:pt x="30" y="970"/>
                  </a:lnTo>
                  <a:lnTo>
                    <a:pt x="15" y="910"/>
                  </a:lnTo>
                  <a:lnTo>
                    <a:pt x="5" y="849"/>
                  </a:lnTo>
                  <a:lnTo>
                    <a:pt x="0" y="787"/>
                  </a:lnTo>
                  <a:lnTo>
                    <a:pt x="0" y="726"/>
                  </a:lnTo>
                  <a:lnTo>
                    <a:pt x="5" y="665"/>
                  </a:lnTo>
                  <a:lnTo>
                    <a:pt x="15" y="604"/>
                  </a:lnTo>
                  <a:lnTo>
                    <a:pt x="30" y="545"/>
                  </a:lnTo>
                  <a:lnTo>
                    <a:pt x="50" y="487"/>
                  </a:lnTo>
                  <a:lnTo>
                    <a:pt x="74" y="429"/>
                  </a:lnTo>
                  <a:lnTo>
                    <a:pt x="104" y="374"/>
                  </a:lnTo>
                  <a:lnTo>
                    <a:pt x="139" y="321"/>
                  </a:lnTo>
                  <a:lnTo>
                    <a:pt x="179" y="270"/>
                  </a:lnTo>
                  <a:lnTo>
                    <a:pt x="223" y="222"/>
                  </a:lnTo>
                  <a:lnTo>
                    <a:pt x="271" y="177"/>
                  </a:lnTo>
                  <a:lnTo>
                    <a:pt x="323" y="138"/>
                  </a:lnTo>
                  <a:lnTo>
                    <a:pt x="377" y="104"/>
                  </a:lnTo>
                  <a:lnTo>
                    <a:pt x="433" y="74"/>
                  </a:lnTo>
                  <a:lnTo>
                    <a:pt x="491" y="49"/>
                  </a:lnTo>
                  <a:lnTo>
                    <a:pt x="550" y="30"/>
                  </a:lnTo>
                  <a:lnTo>
                    <a:pt x="611" y="16"/>
                  </a:lnTo>
                  <a:lnTo>
                    <a:pt x="672" y="6"/>
                  </a:lnTo>
                  <a:lnTo>
                    <a:pt x="734" y="0"/>
                  </a:lnTo>
                  <a:lnTo>
                    <a:pt x="796" y="0"/>
                  </a:lnTo>
                  <a:close/>
                </a:path>
              </a:pathLst>
            </a:custGeom>
            <a:grpFill/>
            <a:ln w="0">
              <a:noFill/>
              <a:prstDash val="solid"/>
              <a:round/>
            </a:ln>
          </p:spPr>
          <p:txBody>
            <a:bodyPr vert="horz" wrap="square" lIns="91440" tIns="45720" rIns="91440" bIns="45720" numCol="1" anchor="t" anchorCtr="0" compatLnSpc="1"/>
            <a:lstStyle/>
            <a:p>
              <a:endParaRPr lang="en-US">
                <a:solidFill>
                  <a:schemeClr val="tx1">
                    <a:lumMod val="75000"/>
                    <a:lumOff val="25000"/>
                  </a:schemeClr>
                </a:solidFill>
                <a:cs typeface="+mn-ea"/>
                <a:sym typeface="+mn-lt"/>
              </a:endParaRPr>
            </a:p>
          </p:txBody>
        </p:sp>
        <p:sp>
          <p:nvSpPr>
            <p:cNvPr id="29" name="Freeform 591">
              <a:extLst>
                <a:ext uri="{FF2B5EF4-FFF2-40B4-BE49-F238E27FC236}">
                  <a16:creationId xmlns:a16="http://schemas.microsoft.com/office/drawing/2014/main" xmlns="" id="{A77CA213-CC3C-4430-8032-0884D8B5B7F1}"/>
                </a:ext>
              </a:extLst>
            </p:cNvPr>
            <p:cNvSpPr/>
            <p:nvPr/>
          </p:nvSpPr>
          <p:spPr bwMode="auto">
            <a:xfrm>
              <a:off x="1204913" y="-1346200"/>
              <a:ext cx="374650" cy="474663"/>
            </a:xfrm>
            <a:custGeom>
              <a:avLst/>
              <a:gdLst>
                <a:gd name="T0" fmla="*/ 503 w 1655"/>
                <a:gd name="T1" fmla="*/ 30 h 2089"/>
                <a:gd name="T2" fmla="*/ 679 w 1655"/>
                <a:gd name="T3" fmla="*/ 255 h 2089"/>
                <a:gd name="T4" fmla="*/ 922 w 1655"/>
                <a:gd name="T5" fmla="*/ 543 h 2089"/>
                <a:gd name="T6" fmla="*/ 1053 w 1655"/>
                <a:gd name="T7" fmla="*/ 442 h 2089"/>
                <a:gd name="T8" fmla="*/ 1370 w 1655"/>
                <a:gd name="T9" fmla="*/ 402 h 2089"/>
                <a:gd name="T10" fmla="*/ 1470 w 1655"/>
                <a:gd name="T11" fmla="*/ 566 h 2089"/>
                <a:gd name="T12" fmla="*/ 1548 w 1655"/>
                <a:gd name="T13" fmla="*/ 743 h 2089"/>
                <a:gd name="T14" fmla="*/ 1606 w 1655"/>
                <a:gd name="T15" fmla="*/ 929 h 2089"/>
                <a:gd name="T16" fmla="*/ 1643 w 1655"/>
                <a:gd name="T17" fmla="*/ 1125 h 2089"/>
                <a:gd name="T18" fmla="*/ 1655 w 1655"/>
                <a:gd name="T19" fmla="*/ 1326 h 2089"/>
                <a:gd name="T20" fmla="*/ 1643 w 1655"/>
                <a:gd name="T21" fmla="*/ 1530 h 2089"/>
                <a:gd name="T22" fmla="*/ 1605 w 1655"/>
                <a:gd name="T23" fmla="*/ 1725 h 2089"/>
                <a:gd name="T24" fmla="*/ 1546 w 1655"/>
                <a:gd name="T25" fmla="*/ 1913 h 2089"/>
                <a:gd name="T26" fmla="*/ 1466 w 1655"/>
                <a:gd name="T27" fmla="*/ 2089 h 2089"/>
                <a:gd name="T28" fmla="*/ 1480 w 1655"/>
                <a:gd name="T29" fmla="*/ 1951 h 2089"/>
                <a:gd name="T30" fmla="*/ 1471 w 1655"/>
                <a:gd name="T31" fmla="*/ 1814 h 2089"/>
                <a:gd name="T32" fmla="*/ 1440 w 1655"/>
                <a:gd name="T33" fmla="*/ 1680 h 2089"/>
                <a:gd name="T34" fmla="*/ 1389 w 1655"/>
                <a:gd name="T35" fmla="*/ 1552 h 2089"/>
                <a:gd name="T36" fmla="*/ 1318 w 1655"/>
                <a:gd name="T37" fmla="*/ 1433 h 2089"/>
                <a:gd name="T38" fmla="*/ 1225 w 1655"/>
                <a:gd name="T39" fmla="*/ 1325 h 2089"/>
                <a:gd name="T40" fmla="*/ 1120 w 1655"/>
                <a:gd name="T41" fmla="*/ 1237 h 2089"/>
                <a:gd name="T42" fmla="*/ 1004 w 1655"/>
                <a:gd name="T43" fmla="*/ 1166 h 2089"/>
                <a:gd name="T44" fmla="*/ 878 w 1655"/>
                <a:gd name="T45" fmla="*/ 1115 h 2089"/>
                <a:gd name="T46" fmla="*/ 746 w 1655"/>
                <a:gd name="T47" fmla="*/ 1083 h 2089"/>
                <a:gd name="T48" fmla="*/ 607 w 1655"/>
                <a:gd name="T49" fmla="*/ 1072 h 2089"/>
                <a:gd name="T50" fmla="*/ 456 w 1655"/>
                <a:gd name="T51" fmla="*/ 1085 h 2089"/>
                <a:gd name="T52" fmla="*/ 311 w 1655"/>
                <a:gd name="T53" fmla="*/ 1123 h 2089"/>
                <a:gd name="T54" fmla="*/ 175 w 1655"/>
                <a:gd name="T55" fmla="*/ 1186 h 2089"/>
                <a:gd name="T56" fmla="*/ 648 w 1655"/>
                <a:gd name="T57" fmla="*/ 815 h 2089"/>
                <a:gd name="T58" fmla="*/ 824 w 1655"/>
                <a:gd name="T59" fmla="*/ 757 h 2089"/>
                <a:gd name="T60" fmla="*/ 549 w 1655"/>
                <a:gd name="T61" fmla="*/ 408 h 2089"/>
                <a:gd name="T62" fmla="*/ 370 w 1655"/>
                <a:gd name="T63" fmla="*/ 368 h 2089"/>
                <a:gd name="T64" fmla="*/ 192 w 1655"/>
                <a:gd name="T65" fmla="*/ 521 h 2089"/>
                <a:gd name="T66" fmla="*/ 0 w 1655"/>
                <a:gd name="T67" fmla="*/ 377 h 2089"/>
                <a:gd name="T68" fmla="*/ 182 w 1655"/>
                <a:gd name="T69" fmla="*/ 152 h 2089"/>
                <a:gd name="T70" fmla="*/ 315 w 1655"/>
                <a:gd name="T71" fmla="*/ 290 h 2089"/>
                <a:gd name="T72" fmla="*/ 488 w 1655"/>
                <a:gd name="T73" fmla="*/ 353 h 2089"/>
                <a:gd name="T74" fmla="*/ 497 w 1655"/>
                <a:gd name="T75" fmla="*/ 221 h 2089"/>
                <a:gd name="T76" fmla="*/ 346 w 1655"/>
                <a:gd name="T77" fmla="*/ 0 h 2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55" h="2089">
                  <a:moveTo>
                    <a:pt x="346" y="0"/>
                  </a:moveTo>
                  <a:lnTo>
                    <a:pt x="503" y="30"/>
                  </a:lnTo>
                  <a:lnTo>
                    <a:pt x="638" y="150"/>
                  </a:lnTo>
                  <a:lnTo>
                    <a:pt x="679" y="255"/>
                  </a:lnTo>
                  <a:lnTo>
                    <a:pt x="709" y="354"/>
                  </a:lnTo>
                  <a:lnTo>
                    <a:pt x="922" y="543"/>
                  </a:lnTo>
                  <a:lnTo>
                    <a:pt x="977" y="561"/>
                  </a:lnTo>
                  <a:lnTo>
                    <a:pt x="1053" y="442"/>
                  </a:lnTo>
                  <a:lnTo>
                    <a:pt x="1321" y="418"/>
                  </a:lnTo>
                  <a:lnTo>
                    <a:pt x="1370" y="402"/>
                  </a:lnTo>
                  <a:lnTo>
                    <a:pt x="1422" y="482"/>
                  </a:lnTo>
                  <a:lnTo>
                    <a:pt x="1470" y="566"/>
                  </a:lnTo>
                  <a:lnTo>
                    <a:pt x="1511" y="654"/>
                  </a:lnTo>
                  <a:lnTo>
                    <a:pt x="1548" y="743"/>
                  </a:lnTo>
                  <a:lnTo>
                    <a:pt x="1580" y="835"/>
                  </a:lnTo>
                  <a:lnTo>
                    <a:pt x="1606" y="929"/>
                  </a:lnTo>
                  <a:lnTo>
                    <a:pt x="1627" y="1025"/>
                  </a:lnTo>
                  <a:lnTo>
                    <a:pt x="1643" y="1125"/>
                  </a:lnTo>
                  <a:lnTo>
                    <a:pt x="1651" y="1225"/>
                  </a:lnTo>
                  <a:lnTo>
                    <a:pt x="1655" y="1326"/>
                  </a:lnTo>
                  <a:lnTo>
                    <a:pt x="1651" y="1429"/>
                  </a:lnTo>
                  <a:lnTo>
                    <a:pt x="1643" y="1530"/>
                  </a:lnTo>
                  <a:lnTo>
                    <a:pt x="1627" y="1628"/>
                  </a:lnTo>
                  <a:lnTo>
                    <a:pt x="1605" y="1725"/>
                  </a:lnTo>
                  <a:lnTo>
                    <a:pt x="1579" y="1820"/>
                  </a:lnTo>
                  <a:lnTo>
                    <a:pt x="1546" y="1913"/>
                  </a:lnTo>
                  <a:lnTo>
                    <a:pt x="1508" y="2002"/>
                  </a:lnTo>
                  <a:lnTo>
                    <a:pt x="1466" y="2089"/>
                  </a:lnTo>
                  <a:lnTo>
                    <a:pt x="1475" y="2021"/>
                  </a:lnTo>
                  <a:lnTo>
                    <a:pt x="1480" y="1951"/>
                  </a:lnTo>
                  <a:lnTo>
                    <a:pt x="1477" y="1882"/>
                  </a:lnTo>
                  <a:lnTo>
                    <a:pt x="1471" y="1814"/>
                  </a:lnTo>
                  <a:lnTo>
                    <a:pt x="1457" y="1746"/>
                  </a:lnTo>
                  <a:lnTo>
                    <a:pt x="1440" y="1680"/>
                  </a:lnTo>
                  <a:lnTo>
                    <a:pt x="1418" y="1615"/>
                  </a:lnTo>
                  <a:lnTo>
                    <a:pt x="1389" y="1552"/>
                  </a:lnTo>
                  <a:lnTo>
                    <a:pt x="1356" y="1491"/>
                  </a:lnTo>
                  <a:lnTo>
                    <a:pt x="1318" y="1433"/>
                  </a:lnTo>
                  <a:lnTo>
                    <a:pt x="1274" y="1378"/>
                  </a:lnTo>
                  <a:lnTo>
                    <a:pt x="1225" y="1325"/>
                  </a:lnTo>
                  <a:lnTo>
                    <a:pt x="1174" y="1279"/>
                  </a:lnTo>
                  <a:lnTo>
                    <a:pt x="1120" y="1237"/>
                  </a:lnTo>
                  <a:lnTo>
                    <a:pt x="1063" y="1199"/>
                  </a:lnTo>
                  <a:lnTo>
                    <a:pt x="1004" y="1166"/>
                  </a:lnTo>
                  <a:lnTo>
                    <a:pt x="942" y="1138"/>
                  </a:lnTo>
                  <a:lnTo>
                    <a:pt x="878" y="1115"/>
                  </a:lnTo>
                  <a:lnTo>
                    <a:pt x="813" y="1096"/>
                  </a:lnTo>
                  <a:lnTo>
                    <a:pt x="746" y="1083"/>
                  </a:lnTo>
                  <a:lnTo>
                    <a:pt x="676" y="1076"/>
                  </a:lnTo>
                  <a:lnTo>
                    <a:pt x="607" y="1072"/>
                  </a:lnTo>
                  <a:lnTo>
                    <a:pt x="531" y="1076"/>
                  </a:lnTo>
                  <a:lnTo>
                    <a:pt x="456" y="1085"/>
                  </a:lnTo>
                  <a:lnTo>
                    <a:pt x="382" y="1102"/>
                  </a:lnTo>
                  <a:lnTo>
                    <a:pt x="311" y="1123"/>
                  </a:lnTo>
                  <a:lnTo>
                    <a:pt x="241" y="1152"/>
                  </a:lnTo>
                  <a:lnTo>
                    <a:pt x="175" y="1186"/>
                  </a:lnTo>
                  <a:lnTo>
                    <a:pt x="370" y="954"/>
                  </a:lnTo>
                  <a:lnTo>
                    <a:pt x="648" y="815"/>
                  </a:lnTo>
                  <a:lnTo>
                    <a:pt x="810" y="836"/>
                  </a:lnTo>
                  <a:lnTo>
                    <a:pt x="824" y="757"/>
                  </a:lnTo>
                  <a:lnTo>
                    <a:pt x="625" y="558"/>
                  </a:lnTo>
                  <a:lnTo>
                    <a:pt x="549" y="408"/>
                  </a:lnTo>
                  <a:lnTo>
                    <a:pt x="438" y="408"/>
                  </a:lnTo>
                  <a:lnTo>
                    <a:pt x="370" y="368"/>
                  </a:lnTo>
                  <a:lnTo>
                    <a:pt x="223" y="346"/>
                  </a:lnTo>
                  <a:lnTo>
                    <a:pt x="192" y="521"/>
                  </a:lnTo>
                  <a:lnTo>
                    <a:pt x="13" y="486"/>
                  </a:lnTo>
                  <a:lnTo>
                    <a:pt x="0" y="377"/>
                  </a:lnTo>
                  <a:lnTo>
                    <a:pt x="137" y="346"/>
                  </a:lnTo>
                  <a:lnTo>
                    <a:pt x="182" y="152"/>
                  </a:lnTo>
                  <a:lnTo>
                    <a:pt x="318" y="208"/>
                  </a:lnTo>
                  <a:lnTo>
                    <a:pt x="315" y="290"/>
                  </a:lnTo>
                  <a:lnTo>
                    <a:pt x="419" y="333"/>
                  </a:lnTo>
                  <a:lnTo>
                    <a:pt x="488" y="353"/>
                  </a:lnTo>
                  <a:lnTo>
                    <a:pt x="573" y="309"/>
                  </a:lnTo>
                  <a:lnTo>
                    <a:pt x="497" y="221"/>
                  </a:lnTo>
                  <a:lnTo>
                    <a:pt x="343" y="71"/>
                  </a:lnTo>
                  <a:lnTo>
                    <a:pt x="346" y="0"/>
                  </a:lnTo>
                  <a:close/>
                </a:path>
              </a:pathLst>
            </a:custGeom>
            <a:grpFill/>
            <a:ln w="0">
              <a:noFill/>
              <a:prstDash val="solid"/>
              <a:round/>
            </a:ln>
          </p:spPr>
          <p:txBody>
            <a:bodyPr vert="horz" wrap="square" lIns="91440" tIns="45720" rIns="91440" bIns="45720" numCol="1" anchor="t" anchorCtr="0" compatLnSpc="1"/>
            <a:lstStyle/>
            <a:p>
              <a:endParaRPr lang="en-US">
                <a:solidFill>
                  <a:schemeClr val="tx1">
                    <a:lumMod val="75000"/>
                    <a:lumOff val="25000"/>
                  </a:schemeClr>
                </a:solidFill>
                <a:cs typeface="+mn-ea"/>
                <a:sym typeface="+mn-lt"/>
              </a:endParaRPr>
            </a:p>
          </p:txBody>
        </p:sp>
        <p:sp>
          <p:nvSpPr>
            <p:cNvPr id="30" name="Freeform 592">
              <a:extLst>
                <a:ext uri="{FF2B5EF4-FFF2-40B4-BE49-F238E27FC236}">
                  <a16:creationId xmlns:a16="http://schemas.microsoft.com/office/drawing/2014/main" xmlns="" id="{AE130861-ACD0-45B8-9D67-AA2B1624473C}"/>
                </a:ext>
              </a:extLst>
            </p:cNvPr>
            <p:cNvSpPr/>
            <p:nvPr/>
          </p:nvSpPr>
          <p:spPr bwMode="auto">
            <a:xfrm>
              <a:off x="1160463" y="-1065213"/>
              <a:ext cx="52388" cy="44450"/>
            </a:xfrm>
            <a:custGeom>
              <a:avLst/>
              <a:gdLst>
                <a:gd name="T0" fmla="*/ 130 w 229"/>
                <a:gd name="T1" fmla="*/ 0 h 197"/>
                <a:gd name="T2" fmla="*/ 229 w 229"/>
                <a:gd name="T3" fmla="*/ 45 h 197"/>
                <a:gd name="T4" fmla="*/ 205 w 229"/>
                <a:gd name="T5" fmla="*/ 66 h 197"/>
                <a:gd name="T6" fmla="*/ 182 w 229"/>
                <a:gd name="T7" fmla="*/ 89 h 197"/>
                <a:gd name="T8" fmla="*/ 162 w 229"/>
                <a:gd name="T9" fmla="*/ 109 h 197"/>
                <a:gd name="T10" fmla="*/ 143 w 229"/>
                <a:gd name="T11" fmla="*/ 131 h 197"/>
                <a:gd name="T12" fmla="*/ 89 w 229"/>
                <a:gd name="T13" fmla="*/ 132 h 197"/>
                <a:gd name="T14" fmla="*/ 32 w 229"/>
                <a:gd name="T15" fmla="*/ 197 h 197"/>
                <a:gd name="T16" fmla="*/ 0 w 229"/>
                <a:gd name="T17" fmla="*/ 61 h 197"/>
                <a:gd name="T18" fmla="*/ 130 w 229"/>
                <a:gd name="T19"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9" h="197">
                  <a:moveTo>
                    <a:pt x="130" y="0"/>
                  </a:moveTo>
                  <a:lnTo>
                    <a:pt x="229" y="45"/>
                  </a:lnTo>
                  <a:lnTo>
                    <a:pt x="205" y="66"/>
                  </a:lnTo>
                  <a:lnTo>
                    <a:pt x="182" y="89"/>
                  </a:lnTo>
                  <a:lnTo>
                    <a:pt x="162" y="109"/>
                  </a:lnTo>
                  <a:lnTo>
                    <a:pt x="143" y="131"/>
                  </a:lnTo>
                  <a:lnTo>
                    <a:pt x="89" y="132"/>
                  </a:lnTo>
                  <a:lnTo>
                    <a:pt x="32" y="197"/>
                  </a:lnTo>
                  <a:lnTo>
                    <a:pt x="0" y="61"/>
                  </a:lnTo>
                  <a:lnTo>
                    <a:pt x="130" y="0"/>
                  </a:lnTo>
                  <a:close/>
                </a:path>
              </a:pathLst>
            </a:custGeom>
            <a:grpFill/>
            <a:ln w="0">
              <a:noFill/>
              <a:prstDash val="solid"/>
              <a:round/>
            </a:ln>
          </p:spPr>
          <p:txBody>
            <a:bodyPr vert="horz" wrap="square" lIns="91440" tIns="45720" rIns="91440" bIns="45720" numCol="1" anchor="t" anchorCtr="0" compatLnSpc="1"/>
            <a:lstStyle/>
            <a:p>
              <a:endParaRPr lang="en-US">
                <a:solidFill>
                  <a:schemeClr val="tx1">
                    <a:lumMod val="75000"/>
                    <a:lumOff val="25000"/>
                  </a:schemeClr>
                </a:solidFill>
                <a:cs typeface="+mn-ea"/>
                <a:sym typeface="+mn-lt"/>
              </a:endParaRPr>
            </a:p>
          </p:txBody>
        </p:sp>
        <p:sp>
          <p:nvSpPr>
            <p:cNvPr id="31" name="Freeform 593">
              <a:extLst>
                <a:ext uri="{FF2B5EF4-FFF2-40B4-BE49-F238E27FC236}">
                  <a16:creationId xmlns:a16="http://schemas.microsoft.com/office/drawing/2014/main" xmlns="" id="{4E76058F-5F2F-43AD-80B8-E0F4E99B2427}"/>
                </a:ext>
              </a:extLst>
            </p:cNvPr>
            <p:cNvSpPr/>
            <p:nvPr/>
          </p:nvSpPr>
          <p:spPr bwMode="auto">
            <a:xfrm>
              <a:off x="1289050" y="-714375"/>
              <a:ext cx="92075" cy="34925"/>
            </a:xfrm>
            <a:custGeom>
              <a:avLst/>
              <a:gdLst>
                <a:gd name="T0" fmla="*/ 404 w 404"/>
                <a:gd name="T1" fmla="*/ 0 h 154"/>
                <a:gd name="T2" fmla="*/ 327 w 404"/>
                <a:gd name="T3" fmla="*/ 38 h 154"/>
                <a:gd name="T4" fmla="*/ 249 w 404"/>
                <a:gd name="T5" fmla="*/ 73 h 154"/>
                <a:gd name="T6" fmla="*/ 168 w 404"/>
                <a:gd name="T7" fmla="*/ 105 h 154"/>
                <a:gd name="T8" fmla="*/ 85 w 404"/>
                <a:gd name="T9" fmla="*/ 131 h 154"/>
                <a:gd name="T10" fmla="*/ 0 w 404"/>
                <a:gd name="T11" fmla="*/ 154 h 154"/>
                <a:gd name="T12" fmla="*/ 31 w 404"/>
                <a:gd name="T13" fmla="*/ 44 h 154"/>
                <a:gd name="T14" fmla="*/ 92 w 404"/>
                <a:gd name="T15" fmla="*/ 5 h 154"/>
                <a:gd name="T16" fmla="*/ 163 w 404"/>
                <a:gd name="T17" fmla="*/ 13 h 154"/>
                <a:gd name="T18" fmla="*/ 236 w 404"/>
                <a:gd name="T19" fmla="*/ 17 h 154"/>
                <a:gd name="T20" fmla="*/ 292 w 404"/>
                <a:gd name="T21" fmla="*/ 14 h 154"/>
                <a:gd name="T22" fmla="*/ 348 w 404"/>
                <a:gd name="T23" fmla="*/ 9 h 154"/>
                <a:gd name="T24" fmla="*/ 404 w 404"/>
                <a:gd name="T25"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4" h="154">
                  <a:moveTo>
                    <a:pt x="404" y="0"/>
                  </a:moveTo>
                  <a:lnTo>
                    <a:pt x="327" y="38"/>
                  </a:lnTo>
                  <a:lnTo>
                    <a:pt x="249" y="73"/>
                  </a:lnTo>
                  <a:lnTo>
                    <a:pt x="168" y="105"/>
                  </a:lnTo>
                  <a:lnTo>
                    <a:pt x="85" y="131"/>
                  </a:lnTo>
                  <a:lnTo>
                    <a:pt x="0" y="154"/>
                  </a:lnTo>
                  <a:lnTo>
                    <a:pt x="31" y="44"/>
                  </a:lnTo>
                  <a:lnTo>
                    <a:pt x="92" y="5"/>
                  </a:lnTo>
                  <a:lnTo>
                    <a:pt x="163" y="13"/>
                  </a:lnTo>
                  <a:lnTo>
                    <a:pt x="236" y="17"/>
                  </a:lnTo>
                  <a:lnTo>
                    <a:pt x="292" y="14"/>
                  </a:lnTo>
                  <a:lnTo>
                    <a:pt x="348" y="9"/>
                  </a:lnTo>
                  <a:lnTo>
                    <a:pt x="404" y="0"/>
                  </a:lnTo>
                  <a:close/>
                </a:path>
              </a:pathLst>
            </a:custGeom>
            <a:grpFill/>
            <a:ln w="0">
              <a:noFill/>
              <a:prstDash val="solid"/>
              <a:round/>
            </a:ln>
          </p:spPr>
          <p:txBody>
            <a:bodyPr vert="horz" wrap="square" lIns="91440" tIns="45720" rIns="91440" bIns="45720" numCol="1" anchor="t" anchorCtr="0" compatLnSpc="1"/>
            <a:lstStyle/>
            <a:p>
              <a:endParaRPr lang="en-US">
                <a:solidFill>
                  <a:schemeClr val="tx1">
                    <a:lumMod val="75000"/>
                    <a:lumOff val="25000"/>
                  </a:schemeClr>
                </a:solidFill>
                <a:cs typeface="+mn-ea"/>
                <a:sym typeface="+mn-lt"/>
              </a:endParaRPr>
            </a:p>
          </p:txBody>
        </p:sp>
        <p:sp>
          <p:nvSpPr>
            <p:cNvPr id="32" name="Freeform 594">
              <a:extLst>
                <a:ext uri="{FF2B5EF4-FFF2-40B4-BE49-F238E27FC236}">
                  <a16:creationId xmlns:a16="http://schemas.microsoft.com/office/drawing/2014/main" xmlns="" id="{A3356E72-1C5A-4B7C-BBEB-6C52A3830CDC}"/>
                </a:ext>
              </a:extLst>
            </p:cNvPr>
            <p:cNvSpPr/>
            <p:nvPr/>
          </p:nvSpPr>
          <p:spPr bwMode="auto">
            <a:xfrm>
              <a:off x="819150" y="-1241425"/>
              <a:ext cx="428625" cy="573088"/>
            </a:xfrm>
            <a:custGeom>
              <a:avLst/>
              <a:gdLst>
                <a:gd name="T0" fmla="*/ 230 w 1890"/>
                <a:gd name="T1" fmla="*/ 95 h 2526"/>
                <a:gd name="T2" fmla="*/ 513 w 1890"/>
                <a:gd name="T3" fmla="*/ 157 h 2526"/>
                <a:gd name="T4" fmla="*/ 969 w 1890"/>
                <a:gd name="T5" fmla="*/ 390 h 2526"/>
                <a:gd name="T6" fmla="*/ 1211 w 1890"/>
                <a:gd name="T7" fmla="*/ 979 h 2526"/>
                <a:gd name="T8" fmla="*/ 1251 w 1890"/>
                <a:gd name="T9" fmla="*/ 864 h 2526"/>
                <a:gd name="T10" fmla="*/ 1524 w 1890"/>
                <a:gd name="T11" fmla="*/ 1097 h 2526"/>
                <a:gd name="T12" fmla="*/ 1475 w 1890"/>
                <a:gd name="T13" fmla="*/ 1216 h 2526"/>
                <a:gd name="T14" fmla="*/ 1444 w 1890"/>
                <a:gd name="T15" fmla="*/ 1344 h 2526"/>
                <a:gd name="T16" fmla="*/ 1434 w 1890"/>
                <a:gd name="T17" fmla="*/ 1476 h 2526"/>
                <a:gd name="T18" fmla="*/ 1445 w 1890"/>
                <a:gd name="T19" fmla="*/ 1613 h 2526"/>
                <a:gd name="T20" fmla="*/ 1477 w 1890"/>
                <a:gd name="T21" fmla="*/ 1745 h 2526"/>
                <a:gd name="T22" fmla="*/ 1529 w 1890"/>
                <a:gd name="T23" fmla="*/ 1870 h 2526"/>
                <a:gd name="T24" fmla="*/ 1601 w 1890"/>
                <a:gd name="T25" fmla="*/ 1984 h 2526"/>
                <a:gd name="T26" fmla="*/ 1691 w 1890"/>
                <a:gd name="T27" fmla="*/ 2089 h 2526"/>
                <a:gd name="T28" fmla="*/ 1786 w 1890"/>
                <a:gd name="T29" fmla="*/ 2170 h 2526"/>
                <a:gd name="T30" fmla="*/ 1890 w 1890"/>
                <a:gd name="T31" fmla="*/ 2236 h 2526"/>
                <a:gd name="T32" fmla="*/ 1880 w 1890"/>
                <a:gd name="T33" fmla="*/ 2274 h 2526"/>
                <a:gd name="T34" fmla="*/ 1874 w 1890"/>
                <a:gd name="T35" fmla="*/ 2300 h 2526"/>
                <a:gd name="T36" fmla="*/ 1872 w 1890"/>
                <a:gd name="T37" fmla="*/ 2310 h 2526"/>
                <a:gd name="T38" fmla="*/ 1820 w 1890"/>
                <a:gd name="T39" fmla="*/ 2519 h 2526"/>
                <a:gd name="T40" fmla="*/ 1679 w 1890"/>
                <a:gd name="T41" fmla="*/ 2526 h 2526"/>
                <a:gd name="T42" fmla="*/ 1468 w 1890"/>
                <a:gd name="T43" fmla="*/ 2513 h 2526"/>
                <a:gd name="T44" fmla="*/ 1266 w 1890"/>
                <a:gd name="T45" fmla="*/ 2475 h 2526"/>
                <a:gd name="T46" fmla="*/ 1072 w 1890"/>
                <a:gd name="T47" fmla="*/ 2414 h 2526"/>
                <a:gd name="T48" fmla="*/ 889 w 1890"/>
                <a:gd name="T49" fmla="*/ 2331 h 2526"/>
                <a:gd name="T50" fmla="*/ 719 w 1890"/>
                <a:gd name="T51" fmla="*/ 2228 h 2526"/>
                <a:gd name="T52" fmla="*/ 564 w 1890"/>
                <a:gd name="T53" fmla="*/ 2106 h 2526"/>
                <a:gd name="T54" fmla="*/ 424 w 1890"/>
                <a:gd name="T55" fmla="*/ 1968 h 2526"/>
                <a:gd name="T56" fmla="*/ 301 w 1890"/>
                <a:gd name="T57" fmla="*/ 1814 h 2526"/>
                <a:gd name="T58" fmla="*/ 197 w 1890"/>
                <a:gd name="T59" fmla="*/ 1645 h 2526"/>
                <a:gd name="T60" fmla="*/ 113 w 1890"/>
                <a:gd name="T61" fmla="*/ 1465 h 2526"/>
                <a:gd name="T62" fmla="*/ 52 w 1890"/>
                <a:gd name="T63" fmla="*/ 1273 h 2526"/>
                <a:gd name="T64" fmla="*/ 13 w 1890"/>
                <a:gd name="T65" fmla="*/ 1073 h 2526"/>
                <a:gd name="T66" fmla="*/ 0 w 1890"/>
                <a:gd name="T67" fmla="*/ 864 h 2526"/>
                <a:gd name="T68" fmla="*/ 12 w 1890"/>
                <a:gd name="T69" fmla="*/ 664 h 2526"/>
                <a:gd name="T70" fmla="*/ 48 w 1890"/>
                <a:gd name="T71" fmla="*/ 471 h 2526"/>
                <a:gd name="T72" fmla="*/ 106 w 1890"/>
                <a:gd name="T73" fmla="*/ 285 h 2526"/>
                <a:gd name="T74" fmla="*/ 184 w 1890"/>
                <a:gd name="T75" fmla="*/ 111 h 2526"/>
                <a:gd name="T76" fmla="*/ 351 w 1890"/>
                <a:gd name="T77" fmla="*/ 0 h 2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90" h="2526">
                  <a:moveTo>
                    <a:pt x="351" y="0"/>
                  </a:moveTo>
                  <a:lnTo>
                    <a:pt x="230" y="95"/>
                  </a:lnTo>
                  <a:lnTo>
                    <a:pt x="325" y="157"/>
                  </a:lnTo>
                  <a:lnTo>
                    <a:pt x="513" y="157"/>
                  </a:lnTo>
                  <a:lnTo>
                    <a:pt x="794" y="107"/>
                  </a:lnTo>
                  <a:lnTo>
                    <a:pt x="969" y="390"/>
                  </a:lnTo>
                  <a:lnTo>
                    <a:pt x="969" y="656"/>
                  </a:lnTo>
                  <a:lnTo>
                    <a:pt x="1211" y="979"/>
                  </a:lnTo>
                  <a:lnTo>
                    <a:pt x="1251" y="979"/>
                  </a:lnTo>
                  <a:lnTo>
                    <a:pt x="1251" y="864"/>
                  </a:lnTo>
                  <a:lnTo>
                    <a:pt x="1344" y="1056"/>
                  </a:lnTo>
                  <a:lnTo>
                    <a:pt x="1524" y="1097"/>
                  </a:lnTo>
                  <a:lnTo>
                    <a:pt x="1497" y="1155"/>
                  </a:lnTo>
                  <a:lnTo>
                    <a:pt x="1475" y="1216"/>
                  </a:lnTo>
                  <a:lnTo>
                    <a:pt x="1457" y="1280"/>
                  </a:lnTo>
                  <a:lnTo>
                    <a:pt x="1444" y="1344"/>
                  </a:lnTo>
                  <a:lnTo>
                    <a:pt x="1436" y="1409"/>
                  </a:lnTo>
                  <a:lnTo>
                    <a:pt x="1434" y="1476"/>
                  </a:lnTo>
                  <a:lnTo>
                    <a:pt x="1436" y="1546"/>
                  </a:lnTo>
                  <a:lnTo>
                    <a:pt x="1445" y="1613"/>
                  </a:lnTo>
                  <a:lnTo>
                    <a:pt x="1459" y="1680"/>
                  </a:lnTo>
                  <a:lnTo>
                    <a:pt x="1477" y="1745"/>
                  </a:lnTo>
                  <a:lnTo>
                    <a:pt x="1500" y="1807"/>
                  </a:lnTo>
                  <a:lnTo>
                    <a:pt x="1529" y="1870"/>
                  </a:lnTo>
                  <a:lnTo>
                    <a:pt x="1562" y="1928"/>
                  </a:lnTo>
                  <a:lnTo>
                    <a:pt x="1601" y="1984"/>
                  </a:lnTo>
                  <a:lnTo>
                    <a:pt x="1644" y="2037"/>
                  </a:lnTo>
                  <a:lnTo>
                    <a:pt x="1691" y="2089"/>
                  </a:lnTo>
                  <a:lnTo>
                    <a:pt x="1737" y="2131"/>
                  </a:lnTo>
                  <a:lnTo>
                    <a:pt x="1786" y="2170"/>
                  </a:lnTo>
                  <a:lnTo>
                    <a:pt x="1837" y="2205"/>
                  </a:lnTo>
                  <a:lnTo>
                    <a:pt x="1890" y="2236"/>
                  </a:lnTo>
                  <a:lnTo>
                    <a:pt x="1885" y="2257"/>
                  </a:lnTo>
                  <a:lnTo>
                    <a:pt x="1880" y="2274"/>
                  </a:lnTo>
                  <a:lnTo>
                    <a:pt x="1877" y="2289"/>
                  </a:lnTo>
                  <a:lnTo>
                    <a:pt x="1874" y="2300"/>
                  </a:lnTo>
                  <a:lnTo>
                    <a:pt x="1872" y="2308"/>
                  </a:lnTo>
                  <a:lnTo>
                    <a:pt x="1872" y="2310"/>
                  </a:lnTo>
                  <a:lnTo>
                    <a:pt x="1889" y="2512"/>
                  </a:lnTo>
                  <a:lnTo>
                    <a:pt x="1820" y="2519"/>
                  </a:lnTo>
                  <a:lnTo>
                    <a:pt x="1749" y="2524"/>
                  </a:lnTo>
                  <a:lnTo>
                    <a:pt x="1679" y="2526"/>
                  </a:lnTo>
                  <a:lnTo>
                    <a:pt x="1572" y="2523"/>
                  </a:lnTo>
                  <a:lnTo>
                    <a:pt x="1468" y="2513"/>
                  </a:lnTo>
                  <a:lnTo>
                    <a:pt x="1366" y="2496"/>
                  </a:lnTo>
                  <a:lnTo>
                    <a:pt x="1266" y="2475"/>
                  </a:lnTo>
                  <a:lnTo>
                    <a:pt x="1168" y="2447"/>
                  </a:lnTo>
                  <a:lnTo>
                    <a:pt x="1072" y="2414"/>
                  </a:lnTo>
                  <a:lnTo>
                    <a:pt x="979" y="2375"/>
                  </a:lnTo>
                  <a:lnTo>
                    <a:pt x="889" y="2331"/>
                  </a:lnTo>
                  <a:lnTo>
                    <a:pt x="803" y="2282"/>
                  </a:lnTo>
                  <a:lnTo>
                    <a:pt x="719" y="2228"/>
                  </a:lnTo>
                  <a:lnTo>
                    <a:pt x="640" y="2169"/>
                  </a:lnTo>
                  <a:lnTo>
                    <a:pt x="564" y="2106"/>
                  </a:lnTo>
                  <a:lnTo>
                    <a:pt x="491" y="2040"/>
                  </a:lnTo>
                  <a:lnTo>
                    <a:pt x="424" y="1968"/>
                  </a:lnTo>
                  <a:lnTo>
                    <a:pt x="360" y="1892"/>
                  </a:lnTo>
                  <a:lnTo>
                    <a:pt x="301" y="1814"/>
                  </a:lnTo>
                  <a:lnTo>
                    <a:pt x="247" y="1731"/>
                  </a:lnTo>
                  <a:lnTo>
                    <a:pt x="197" y="1645"/>
                  </a:lnTo>
                  <a:lnTo>
                    <a:pt x="152" y="1557"/>
                  </a:lnTo>
                  <a:lnTo>
                    <a:pt x="113" y="1465"/>
                  </a:lnTo>
                  <a:lnTo>
                    <a:pt x="79" y="1370"/>
                  </a:lnTo>
                  <a:lnTo>
                    <a:pt x="52" y="1273"/>
                  </a:lnTo>
                  <a:lnTo>
                    <a:pt x="30" y="1174"/>
                  </a:lnTo>
                  <a:lnTo>
                    <a:pt x="13" y="1073"/>
                  </a:lnTo>
                  <a:lnTo>
                    <a:pt x="3" y="970"/>
                  </a:lnTo>
                  <a:lnTo>
                    <a:pt x="0" y="864"/>
                  </a:lnTo>
                  <a:lnTo>
                    <a:pt x="3" y="763"/>
                  </a:lnTo>
                  <a:lnTo>
                    <a:pt x="12" y="664"/>
                  </a:lnTo>
                  <a:lnTo>
                    <a:pt x="27" y="567"/>
                  </a:lnTo>
                  <a:lnTo>
                    <a:pt x="48" y="471"/>
                  </a:lnTo>
                  <a:lnTo>
                    <a:pt x="75" y="377"/>
                  </a:lnTo>
                  <a:lnTo>
                    <a:pt x="106" y="285"/>
                  </a:lnTo>
                  <a:lnTo>
                    <a:pt x="143" y="197"/>
                  </a:lnTo>
                  <a:lnTo>
                    <a:pt x="184" y="111"/>
                  </a:lnTo>
                  <a:lnTo>
                    <a:pt x="230" y="27"/>
                  </a:lnTo>
                  <a:lnTo>
                    <a:pt x="351" y="0"/>
                  </a:lnTo>
                  <a:close/>
                </a:path>
              </a:pathLst>
            </a:custGeom>
            <a:grpFill/>
            <a:ln w="0">
              <a:noFill/>
              <a:prstDash val="solid"/>
              <a:round/>
            </a:ln>
          </p:spPr>
          <p:txBody>
            <a:bodyPr vert="horz" wrap="square" lIns="91440" tIns="45720" rIns="91440" bIns="45720" numCol="1" anchor="t" anchorCtr="0" compatLnSpc="1"/>
            <a:lstStyle/>
            <a:p>
              <a:endParaRPr lang="en-US">
                <a:solidFill>
                  <a:schemeClr val="tx1">
                    <a:lumMod val="75000"/>
                    <a:lumOff val="25000"/>
                  </a:schemeClr>
                </a:solidFill>
                <a:cs typeface="+mn-ea"/>
                <a:sym typeface="+mn-lt"/>
              </a:endParaRPr>
            </a:p>
          </p:txBody>
        </p:sp>
        <p:sp>
          <p:nvSpPr>
            <p:cNvPr id="33" name="Freeform 595">
              <a:extLst>
                <a:ext uri="{FF2B5EF4-FFF2-40B4-BE49-F238E27FC236}">
                  <a16:creationId xmlns:a16="http://schemas.microsoft.com/office/drawing/2014/main" xmlns="" id="{94DE980C-97DE-4BDB-A789-BE2C5F7F5624}"/>
                </a:ext>
              </a:extLst>
            </p:cNvPr>
            <p:cNvSpPr>
              <a:spLocks noEditPoints="1"/>
            </p:cNvSpPr>
            <p:nvPr/>
          </p:nvSpPr>
          <p:spPr bwMode="auto">
            <a:xfrm>
              <a:off x="906463" y="-1422400"/>
              <a:ext cx="455613" cy="138113"/>
            </a:xfrm>
            <a:custGeom>
              <a:avLst/>
              <a:gdLst>
                <a:gd name="T0" fmla="*/ 857 w 2009"/>
                <a:gd name="T1" fmla="*/ 178 h 604"/>
                <a:gd name="T2" fmla="*/ 854 w 2009"/>
                <a:gd name="T3" fmla="*/ 185 h 604"/>
                <a:gd name="T4" fmla="*/ 848 w 2009"/>
                <a:gd name="T5" fmla="*/ 194 h 604"/>
                <a:gd name="T6" fmla="*/ 837 w 2009"/>
                <a:gd name="T7" fmla="*/ 204 h 604"/>
                <a:gd name="T8" fmla="*/ 823 w 2009"/>
                <a:gd name="T9" fmla="*/ 214 h 604"/>
                <a:gd name="T10" fmla="*/ 809 w 2009"/>
                <a:gd name="T11" fmla="*/ 225 h 604"/>
                <a:gd name="T12" fmla="*/ 795 w 2009"/>
                <a:gd name="T13" fmla="*/ 235 h 604"/>
                <a:gd name="T14" fmla="*/ 780 w 2009"/>
                <a:gd name="T15" fmla="*/ 246 h 604"/>
                <a:gd name="T16" fmla="*/ 767 w 2009"/>
                <a:gd name="T17" fmla="*/ 254 h 604"/>
                <a:gd name="T18" fmla="*/ 757 w 2009"/>
                <a:gd name="T19" fmla="*/ 261 h 604"/>
                <a:gd name="T20" fmla="*/ 750 w 2009"/>
                <a:gd name="T21" fmla="*/ 266 h 604"/>
                <a:gd name="T22" fmla="*/ 747 w 2009"/>
                <a:gd name="T23" fmla="*/ 267 h 604"/>
                <a:gd name="T24" fmla="*/ 857 w 2009"/>
                <a:gd name="T25" fmla="*/ 331 h 604"/>
                <a:gd name="T26" fmla="*/ 1087 w 2009"/>
                <a:gd name="T27" fmla="*/ 271 h 604"/>
                <a:gd name="T28" fmla="*/ 1033 w 2009"/>
                <a:gd name="T29" fmla="*/ 178 h 604"/>
                <a:gd name="T30" fmla="*/ 933 w 2009"/>
                <a:gd name="T31" fmla="*/ 210 h 604"/>
                <a:gd name="T32" fmla="*/ 857 w 2009"/>
                <a:gd name="T33" fmla="*/ 178 h 604"/>
                <a:gd name="T34" fmla="*/ 1537 w 2009"/>
                <a:gd name="T35" fmla="*/ 72 h 604"/>
                <a:gd name="T36" fmla="*/ 1365 w 2009"/>
                <a:gd name="T37" fmla="*/ 165 h 604"/>
                <a:gd name="T38" fmla="*/ 1267 w 2009"/>
                <a:gd name="T39" fmla="*/ 226 h 604"/>
                <a:gd name="T40" fmla="*/ 1336 w 2009"/>
                <a:gd name="T41" fmla="*/ 270 h 604"/>
                <a:gd name="T42" fmla="*/ 1488 w 2009"/>
                <a:gd name="T43" fmla="*/ 255 h 604"/>
                <a:gd name="T44" fmla="*/ 1647 w 2009"/>
                <a:gd name="T45" fmla="*/ 135 h 604"/>
                <a:gd name="T46" fmla="*/ 1537 w 2009"/>
                <a:gd name="T47" fmla="*/ 72 h 604"/>
                <a:gd name="T48" fmla="*/ 1295 w 2009"/>
                <a:gd name="T49" fmla="*/ 0 h 604"/>
                <a:gd name="T50" fmla="*/ 1295 w 2009"/>
                <a:gd name="T51" fmla="*/ 0 h 604"/>
                <a:gd name="T52" fmla="*/ 1390 w 2009"/>
                <a:gd name="T53" fmla="*/ 3 h 604"/>
                <a:gd name="T54" fmla="*/ 1483 w 2009"/>
                <a:gd name="T55" fmla="*/ 11 h 604"/>
                <a:gd name="T56" fmla="*/ 1576 w 2009"/>
                <a:gd name="T57" fmla="*/ 24 h 604"/>
                <a:gd name="T58" fmla="*/ 1666 w 2009"/>
                <a:gd name="T59" fmla="*/ 42 h 604"/>
                <a:gd name="T60" fmla="*/ 1755 w 2009"/>
                <a:gd name="T61" fmla="*/ 65 h 604"/>
                <a:gd name="T62" fmla="*/ 1842 w 2009"/>
                <a:gd name="T63" fmla="*/ 92 h 604"/>
                <a:gd name="T64" fmla="*/ 1926 w 2009"/>
                <a:gd name="T65" fmla="*/ 124 h 604"/>
                <a:gd name="T66" fmla="*/ 2009 w 2009"/>
                <a:gd name="T67" fmla="*/ 160 h 604"/>
                <a:gd name="T68" fmla="*/ 1948 w 2009"/>
                <a:gd name="T69" fmla="*/ 169 h 604"/>
                <a:gd name="T70" fmla="*/ 1784 w 2009"/>
                <a:gd name="T71" fmla="*/ 145 h 604"/>
                <a:gd name="T72" fmla="*/ 1668 w 2009"/>
                <a:gd name="T73" fmla="*/ 221 h 604"/>
                <a:gd name="T74" fmla="*/ 1586 w 2009"/>
                <a:gd name="T75" fmla="*/ 311 h 604"/>
                <a:gd name="T76" fmla="*/ 1285 w 2009"/>
                <a:gd name="T77" fmla="*/ 339 h 604"/>
                <a:gd name="T78" fmla="*/ 1162 w 2009"/>
                <a:gd name="T79" fmla="*/ 319 h 604"/>
                <a:gd name="T80" fmla="*/ 1077 w 2009"/>
                <a:gd name="T81" fmla="*/ 450 h 604"/>
                <a:gd name="T82" fmla="*/ 830 w 2009"/>
                <a:gd name="T83" fmla="*/ 464 h 604"/>
                <a:gd name="T84" fmla="*/ 676 w 2009"/>
                <a:gd name="T85" fmla="*/ 421 h 604"/>
                <a:gd name="T86" fmla="*/ 538 w 2009"/>
                <a:gd name="T87" fmla="*/ 495 h 604"/>
                <a:gd name="T88" fmla="*/ 239 w 2009"/>
                <a:gd name="T89" fmla="*/ 536 h 604"/>
                <a:gd name="T90" fmla="*/ 0 w 2009"/>
                <a:gd name="T91" fmla="*/ 604 h 604"/>
                <a:gd name="T92" fmla="*/ 0 w 2009"/>
                <a:gd name="T93" fmla="*/ 604 h 604"/>
                <a:gd name="T94" fmla="*/ 63 w 2009"/>
                <a:gd name="T95" fmla="*/ 532 h 604"/>
                <a:gd name="T96" fmla="*/ 131 w 2009"/>
                <a:gd name="T97" fmla="*/ 464 h 604"/>
                <a:gd name="T98" fmla="*/ 203 w 2009"/>
                <a:gd name="T99" fmla="*/ 400 h 604"/>
                <a:gd name="T100" fmla="*/ 278 w 2009"/>
                <a:gd name="T101" fmla="*/ 339 h 604"/>
                <a:gd name="T102" fmla="*/ 356 w 2009"/>
                <a:gd name="T103" fmla="*/ 283 h 604"/>
                <a:gd name="T104" fmla="*/ 439 w 2009"/>
                <a:gd name="T105" fmla="*/ 232 h 604"/>
                <a:gd name="T106" fmla="*/ 524 w 2009"/>
                <a:gd name="T107" fmla="*/ 185 h 604"/>
                <a:gd name="T108" fmla="*/ 612 w 2009"/>
                <a:gd name="T109" fmla="*/ 144 h 604"/>
                <a:gd name="T110" fmla="*/ 702 w 2009"/>
                <a:gd name="T111" fmla="*/ 107 h 604"/>
                <a:gd name="T112" fmla="*/ 796 w 2009"/>
                <a:gd name="T113" fmla="*/ 75 h 604"/>
                <a:gd name="T114" fmla="*/ 892 w 2009"/>
                <a:gd name="T115" fmla="*/ 49 h 604"/>
                <a:gd name="T116" fmla="*/ 990 w 2009"/>
                <a:gd name="T117" fmla="*/ 27 h 604"/>
                <a:gd name="T118" fmla="*/ 1089 w 2009"/>
                <a:gd name="T119" fmla="*/ 13 h 604"/>
                <a:gd name="T120" fmla="*/ 1191 w 2009"/>
                <a:gd name="T121" fmla="*/ 3 h 604"/>
                <a:gd name="T122" fmla="*/ 1295 w 2009"/>
                <a:gd name="T12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09" h="604">
                  <a:moveTo>
                    <a:pt x="857" y="178"/>
                  </a:moveTo>
                  <a:lnTo>
                    <a:pt x="854" y="185"/>
                  </a:lnTo>
                  <a:lnTo>
                    <a:pt x="848" y="194"/>
                  </a:lnTo>
                  <a:lnTo>
                    <a:pt x="837" y="204"/>
                  </a:lnTo>
                  <a:lnTo>
                    <a:pt x="823" y="214"/>
                  </a:lnTo>
                  <a:lnTo>
                    <a:pt x="809" y="225"/>
                  </a:lnTo>
                  <a:lnTo>
                    <a:pt x="795" y="235"/>
                  </a:lnTo>
                  <a:lnTo>
                    <a:pt x="780" y="246"/>
                  </a:lnTo>
                  <a:lnTo>
                    <a:pt x="767" y="254"/>
                  </a:lnTo>
                  <a:lnTo>
                    <a:pt x="757" y="261"/>
                  </a:lnTo>
                  <a:lnTo>
                    <a:pt x="750" y="266"/>
                  </a:lnTo>
                  <a:lnTo>
                    <a:pt x="747" y="267"/>
                  </a:lnTo>
                  <a:lnTo>
                    <a:pt x="857" y="331"/>
                  </a:lnTo>
                  <a:lnTo>
                    <a:pt x="1087" y="271"/>
                  </a:lnTo>
                  <a:lnTo>
                    <a:pt x="1033" y="178"/>
                  </a:lnTo>
                  <a:lnTo>
                    <a:pt x="933" y="210"/>
                  </a:lnTo>
                  <a:lnTo>
                    <a:pt x="857" y="178"/>
                  </a:lnTo>
                  <a:close/>
                  <a:moveTo>
                    <a:pt x="1537" y="72"/>
                  </a:moveTo>
                  <a:lnTo>
                    <a:pt x="1365" y="165"/>
                  </a:lnTo>
                  <a:lnTo>
                    <a:pt x="1267" y="226"/>
                  </a:lnTo>
                  <a:lnTo>
                    <a:pt x="1336" y="270"/>
                  </a:lnTo>
                  <a:lnTo>
                    <a:pt x="1488" y="255"/>
                  </a:lnTo>
                  <a:lnTo>
                    <a:pt x="1647" y="135"/>
                  </a:lnTo>
                  <a:lnTo>
                    <a:pt x="1537" y="72"/>
                  </a:lnTo>
                  <a:close/>
                  <a:moveTo>
                    <a:pt x="1295" y="0"/>
                  </a:moveTo>
                  <a:lnTo>
                    <a:pt x="1295" y="0"/>
                  </a:lnTo>
                  <a:lnTo>
                    <a:pt x="1390" y="3"/>
                  </a:lnTo>
                  <a:lnTo>
                    <a:pt x="1483" y="11"/>
                  </a:lnTo>
                  <a:lnTo>
                    <a:pt x="1576" y="24"/>
                  </a:lnTo>
                  <a:lnTo>
                    <a:pt x="1666" y="42"/>
                  </a:lnTo>
                  <a:lnTo>
                    <a:pt x="1755" y="65"/>
                  </a:lnTo>
                  <a:lnTo>
                    <a:pt x="1842" y="92"/>
                  </a:lnTo>
                  <a:lnTo>
                    <a:pt x="1926" y="124"/>
                  </a:lnTo>
                  <a:lnTo>
                    <a:pt x="2009" y="160"/>
                  </a:lnTo>
                  <a:lnTo>
                    <a:pt x="1948" y="169"/>
                  </a:lnTo>
                  <a:lnTo>
                    <a:pt x="1784" y="145"/>
                  </a:lnTo>
                  <a:lnTo>
                    <a:pt x="1668" y="221"/>
                  </a:lnTo>
                  <a:lnTo>
                    <a:pt x="1586" y="311"/>
                  </a:lnTo>
                  <a:lnTo>
                    <a:pt x="1285" y="339"/>
                  </a:lnTo>
                  <a:lnTo>
                    <a:pt x="1162" y="319"/>
                  </a:lnTo>
                  <a:lnTo>
                    <a:pt x="1077" y="450"/>
                  </a:lnTo>
                  <a:lnTo>
                    <a:pt x="830" y="464"/>
                  </a:lnTo>
                  <a:lnTo>
                    <a:pt x="676" y="421"/>
                  </a:lnTo>
                  <a:lnTo>
                    <a:pt x="538" y="495"/>
                  </a:lnTo>
                  <a:lnTo>
                    <a:pt x="239" y="536"/>
                  </a:lnTo>
                  <a:lnTo>
                    <a:pt x="0" y="604"/>
                  </a:lnTo>
                  <a:lnTo>
                    <a:pt x="0" y="604"/>
                  </a:lnTo>
                  <a:lnTo>
                    <a:pt x="63" y="532"/>
                  </a:lnTo>
                  <a:lnTo>
                    <a:pt x="131" y="464"/>
                  </a:lnTo>
                  <a:lnTo>
                    <a:pt x="203" y="400"/>
                  </a:lnTo>
                  <a:lnTo>
                    <a:pt x="278" y="339"/>
                  </a:lnTo>
                  <a:lnTo>
                    <a:pt x="356" y="283"/>
                  </a:lnTo>
                  <a:lnTo>
                    <a:pt x="439" y="232"/>
                  </a:lnTo>
                  <a:lnTo>
                    <a:pt x="524" y="185"/>
                  </a:lnTo>
                  <a:lnTo>
                    <a:pt x="612" y="144"/>
                  </a:lnTo>
                  <a:lnTo>
                    <a:pt x="702" y="107"/>
                  </a:lnTo>
                  <a:lnTo>
                    <a:pt x="796" y="75"/>
                  </a:lnTo>
                  <a:lnTo>
                    <a:pt x="892" y="49"/>
                  </a:lnTo>
                  <a:lnTo>
                    <a:pt x="990" y="27"/>
                  </a:lnTo>
                  <a:lnTo>
                    <a:pt x="1089" y="13"/>
                  </a:lnTo>
                  <a:lnTo>
                    <a:pt x="1191" y="3"/>
                  </a:lnTo>
                  <a:lnTo>
                    <a:pt x="1295" y="0"/>
                  </a:lnTo>
                  <a:close/>
                </a:path>
              </a:pathLst>
            </a:custGeom>
            <a:grpFill/>
            <a:ln w="0">
              <a:noFill/>
              <a:prstDash val="solid"/>
              <a:round/>
            </a:ln>
          </p:spPr>
          <p:txBody>
            <a:bodyPr vert="horz" wrap="square" lIns="91440" tIns="45720" rIns="91440" bIns="45720" numCol="1" anchor="t" anchorCtr="0" compatLnSpc="1"/>
            <a:lstStyle/>
            <a:p>
              <a:endParaRPr lang="en-US">
                <a:solidFill>
                  <a:schemeClr val="tx1">
                    <a:lumMod val="75000"/>
                    <a:lumOff val="25000"/>
                  </a:schemeClr>
                </a:solidFill>
                <a:cs typeface="+mn-ea"/>
                <a:sym typeface="+mn-lt"/>
              </a:endParaRPr>
            </a:p>
          </p:txBody>
        </p:sp>
      </p:grpSp>
      <p:grpSp>
        <p:nvGrpSpPr>
          <p:cNvPr id="34" name="Group 135">
            <a:extLst>
              <a:ext uri="{FF2B5EF4-FFF2-40B4-BE49-F238E27FC236}">
                <a16:creationId xmlns:a16="http://schemas.microsoft.com/office/drawing/2014/main" xmlns="" id="{7B97CCEE-F81E-43E3-AB38-E902A3C8BA02}"/>
              </a:ext>
            </a:extLst>
          </p:cNvPr>
          <p:cNvGrpSpPr/>
          <p:nvPr/>
        </p:nvGrpSpPr>
        <p:grpSpPr>
          <a:xfrm>
            <a:off x="7369132" y="3260340"/>
            <a:ext cx="310967" cy="321042"/>
            <a:chOff x="-3343275" y="-307975"/>
            <a:chExt cx="735013" cy="758826"/>
          </a:xfrm>
          <a:solidFill>
            <a:schemeClr val="bg1"/>
          </a:solidFill>
        </p:grpSpPr>
        <p:sp>
          <p:nvSpPr>
            <p:cNvPr id="35" name="Freeform 659">
              <a:extLst>
                <a:ext uri="{FF2B5EF4-FFF2-40B4-BE49-F238E27FC236}">
                  <a16:creationId xmlns:a16="http://schemas.microsoft.com/office/drawing/2014/main" xmlns="" id="{683E1F31-1905-455E-BEE2-2915139CCD00}"/>
                </a:ext>
              </a:extLst>
            </p:cNvPr>
            <p:cNvSpPr>
              <a:spLocks noEditPoints="1"/>
            </p:cNvSpPr>
            <p:nvPr/>
          </p:nvSpPr>
          <p:spPr bwMode="auto">
            <a:xfrm>
              <a:off x="-3343275" y="-307975"/>
              <a:ext cx="735013" cy="758826"/>
            </a:xfrm>
            <a:custGeom>
              <a:avLst/>
              <a:gdLst>
                <a:gd name="T0" fmla="*/ 1152 w 3243"/>
                <a:gd name="T1" fmla="*/ 325 h 3345"/>
                <a:gd name="T2" fmla="*/ 831 w 3243"/>
                <a:gd name="T3" fmla="*/ 666 h 3345"/>
                <a:gd name="T4" fmla="*/ 1152 w 3243"/>
                <a:gd name="T5" fmla="*/ 666 h 3345"/>
                <a:gd name="T6" fmla="*/ 1152 w 3243"/>
                <a:gd name="T7" fmla="*/ 325 h 3345"/>
                <a:gd name="T8" fmla="*/ 1327 w 3243"/>
                <a:gd name="T9" fmla="*/ 177 h 3345"/>
                <a:gd name="T10" fmla="*/ 1327 w 3243"/>
                <a:gd name="T11" fmla="*/ 843 h 3345"/>
                <a:gd name="T12" fmla="*/ 666 w 3243"/>
                <a:gd name="T13" fmla="*/ 843 h 3345"/>
                <a:gd name="T14" fmla="*/ 666 w 3243"/>
                <a:gd name="T15" fmla="*/ 2095 h 3345"/>
                <a:gd name="T16" fmla="*/ 1622 w 3243"/>
                <a:gd name="T17" fmla="*/ 3020 h 3345"/>
                <a:gd name="T18" fmla="*/ 2578 w 3243"/>
                <a:gd name="T19" fmla="*/ 2095 h 3345"/>
                <a:gd name="T20" fmla="*/ 2578 w 3243"/>
                <a:gd name="T21" fmla="*/ 177 h 3345"/>
                <a:gd name="T22" fmla="*/ 1327 w 3243"/>
                <a:gd name="T23" fmla="*/ 177 h 3345"/>
                <a:gd name="T24" fmla="*/ 1216 w 3243"/>
                <a:gd name="T25" fmla="*/ 0 h 3345"/>
                <a:gd name="T26" fmla="*/ 2752 w 3243"/>
                <a:gd name="T27" fmla="*/ 0 h 3345"/>
                <a:gd name="T28" fmla="*/ 2752 w 3243"/>
                <a:gd name="T29" fmla="*/ 963 h 3345"/>
                <a:gd name="T30" fmla="*/ 3138 w 3243"/>
                <a:gd name="T31" fmla="*/ 1336 h 3345"/>
                <a:gd name="T32" fmla="*/ 2752 w 3243"/>
                <a:gd name="T33" fmla="*/ 1336 h 3345"/>
                <a:gd name="T34" fmla="*/ 2752 w 3243"/>
                <a:gd name="T35" fmla="*/ 1926 h 3345"/>
                <a:gd name="T36" fmla="*/ 3243 w 3243"/>
                <a:gd name="T37" fmla="*/ 1452 h 3345"/>
                <a:gd name="T38" fmla="*/ 3243 w 3243"/>
                <a:gd name="T39" fmla="*/ 3345 h 3345"/>
                <a:gd name="T40" fmla="*/ 0 w 3243"/>
                <a:gd name="T41" fmla="*/ 3345 h 3345"/>
                <a:gd name="T42" fmla="*/ 0 w 3243"/>
                <a:gd name="T43" fmla="*/ 1452 h 3345"/>
                <a:gd name="T44" fmla="*/ 491 w 3243"/>
                <a:gd name="T45" fmla="*/ 1926 h 3345"/>
                <a:gd name="T46" fmla="*/ 491 w 3243"/>
                <a:gd name="T47" fmla="*/ 1336 h 3345"/>
                <a:gd name="T48" fmla="*/ 106 w 3243"/>
                <a:gd name="T49" fmla="*/ 1336 h 3345"/>
                <a:gd name="T50" fmla="*/ 491 w 3243"/>
                <a:gd name="T51" fmla="*/ 963 h 3345"/>
                <a:gd name="T52" fmla="*/ 491 w 3243"/>
                <a:gd name="T53" fmla="*/ 772 h 3345"/>
                <a:gd name="T54" fmla="*/ 1216 w 3243"/>
                <a:gd name="T55" fmla="*/ 0 h 3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43" h="3345">
                  <a:moveTo>
                    <a:pt x="1152" y="325"/>
                  </a:moveTo>
                  <a:lnTo>
                    <a:pt x="831" y="666"/>
                  </a:lnTo>
                  <a:lnTo>
                    <a:pt x="1152" y="666"/>
                  </a:lnTo>
                  <a:lnTo>
                    <a:pt x="1152" y="325"/>
                  </a:lnTo>
                  <a:close/>
                  <a:moveTo>
                    <a:pt x="1327" y="177"/>
                  </a:moveTo>
                  <a:lnTo>
                    <a:pt x="1327" y="843"/>
                  </a:lnTo>
                  <a:lnTo>
                    <a:pt x="666" y="843"/>
                  </a:lnTo>
                  <a:lnTo>
                    <a:pt x="666" y="2095"/>
                  </a:lnTo>
                  <a:lnTo>
                    <a:pt x="1622" y="3020"/>
                  </a:lnTo>
                  <a:lnTo>
                    <a:pt x="2578" y="2095"/>
                  </a:lnTo>
                  <a:lnTo>
                    <a:pt x="2578" y="177"/>
                  </a:lnTo>
                  <a:lnTo>
                    <a:pt x="1327" y="177"/>
                  </a:lnTo>
                  <a:close/>
                  <a:moveTo>
                    <a:pt x="1216" y="0"/>
                  </a:moveTo>
                  <a:lnTo>
                    <a:pt x="2752" y="0"/>
                  </a:lnTo>
                  <a:lnTo>
                    <a:pt x="2752" y="963"/>
                  </a:lnTo>
                  <a:lnTo>
                    <a:pt x="3138" y="1336"/>
                  </a:lnTo>
                  <a:lnTo>
                    <a:pt x="2752" y="1336"/>
                  </a:lnTo>
                  <a:lnTo>
                    <a:pt x="2752" y="1926"/>
                  </a:lnTo>
                  <a:lnTo>
                    <a:pt x="3243" y="1452"/>
                  </a:lnTo>
                  <a:lnTo>
                    <a:pt x="3243" y="3345"/>
                  </a:lnTo>
                  <a:lnTo>
                    <a:pt x="0" y="3345"/>
                  </a:lnTo>
                  <a:lnTo>
                    <a:pt x="0" y="1452"/>
                  </a:lnTo>
                  <a:lnTo>
                    <a:pt x="491" y="1926"/>
                  </a:lnTo>
                  <a:lnTo>
                    <a:pt x="491" y="1336"/>
                  </a:lnTo>
                  <a:lnTo>
                    <a:pt x="106" y="1336"/>
                  </a:lnTo>
                  <a:lnTo>
                    <a:pt x="491" y="963"/>
                  </a:lnTo>
                  <a:lnTo>
                    <a:pt x="491" y="772"/>
                  </a:lnTo>
                  <a:lnTo>
                    <a:pt x="1216" y="0"/>
                  </a:lnTo>
                  <a:close/>
                </a:path>
              </a:pathLst>
            </a:custGeom>
            <a:grpFill/>
            <a:ln w="0">
              <a:noFill/>
              <a:prstDash val="solid"/>
              <a:round/>
            </a:ln>
          </p:spPr>
          <p:txBody>
            <a:bodyPr vert="horz" wrap="square" lIns="91440" tIns="45720" rIns="91440" bIns="45720" numCol="1" anchor="t" anchorCtr="0" compatLnSpc="1"/>
            <a:lstStyle/>
            <a:p>
              <a:endParaRPr lang="en-US">
                <a:solidFill>
                  <a:schemeClr val="tx1">
                    <a:lumMod val="75000"/>
                    <a:lumOff val="25000"/>
                  </a:schemeClr>
                </a:solidFill>
                <a:cs typeface="+mn-ea"/>
                <a:sym typeface="+mn-lt"/>
              </a:endParaRPr>
            </a:p>
          </p:txBody>
        </p:sp>
        <p:sp>
          <p:nvSpPr>
            <p:cNvPr id="36" name="Rectangle 660">
              <a:extLst>
                <a:ext uri="{FF2B5EF4-FFF2-40B4-BE49-F238E27FC236}">
                  <a16:creationId xmlns:a16="http://schemas.microsoft.com/office/drawing/2014/main" xmlns="" id="{91F07057-C268-4F37-B184-A98BCEAB9874}"/>
                </a:ext>
              </a:extLst>
            </p:cNvPr>
            <p:cNvSpPr>
              <a:spLocks noChangeArrowheads="1"/>
            </p:cNvSpPr>
            <p:nvPr/>
          </p:nvSpPr>
          <p:spPr bwMode="auto">
            <a:xfrm>
              <a:off x="-3105150" y="-53975"/>
              <a:ext cx="261938" cy="49213"/>
            </a:xfrm>
            <a:prstGeom prst="rect">
              <a:avLst/>
            </a:prstGeom>
            <a:grpFill/>
            <a:ln w="0">
              <a:noFill/>
              <a:prstDash val="solid"/>
              <a:miter lim="800000"/>
            </a:ln>
          </p:spPr>
          <p:txBody>
            <a:bodyPr vert="horz" wrap="square" lIns="91440" tIns="45720" rIns="91440" bIns="45720" numCol="1" anchor="t" anchorCtr="0" compatLnSpc="1"/>
            <a:lstStyle/>
            <a:p>
              <a:endParaRPr lang="en-US">
                <a:solidFill>
                  <a:schemeClr val="tx1">
                    <a:lumMod val="75000"/>
                    <a:lumOff val="25000"/>
                  </a:schemeClr>
                </a:solidFill>
                <a:cs typeface="+mn-ea"/>
                <a:sym typeface="+mn-lt"/>
              </a:endParaRPr>
            </a:p>
          </p:txBody>
        </p:sp>
        <p:sp>
          <p:nvSpPr>
            <p:cNvPr id="37" name="Rectangle 661">
              <a:extLst>
                <a:ext uri="{FF2B5EF4-FFF2-40B4-BE49-F238E27FC236}">
                  <a16:creationId xmlns:a16="http://schemas.microsoft.com/office/drawing/2014/main" xmlns="" id="{B8D794B7-4629-40E0-9791-19E641AAB904}"/>
                </a:ext>
              </a:extLst>
            </p:cNvPr>
            <p:cNvSpPr>
              <a:spLocks noChangeArrowheads="1"/>
            </p:cNvSpPr>
            <p:nvPr/>
          </p:nvSpPr>
          <p:spPr bwMode="auto">
            <a:xfrm>
              <a:off x="-3105150" y="57150"/>
              <a:ext cx="261938" cy="49213"/>
            </a:xfrm>
            <a:prstGeom prst="rect">
              <a:avLst/>
            </a:prstGeom>
            <a:grpFill/>
            <a:ln w="0">
              <a:noFill/>
              <a:prstDash val="solid"/>
              <a:miter lim="800000"/>
            </a:ln>
          </p:spPr>
          <p:txBody>
            <a:bodyPr vert="horz" wrap="square" lIns="91440" tIns="45720" rIns="91440" bIns="45720" numCol="1" anchor="t" anchorCtr="0" compatLnSpc="1"/>
            <a:lstStyle/>
            <a:p>
              <a:endParaRPr lang="en-US">
                <a:solidFill>
                  <a:schemeClr val="tx1">
                    <a:lumMod val="75000"/>
                    <a:lumOff val="25000"/>
                  </a:schemeClr>
                </a:solidFill>
                <a:cs typeface="+mn-ea"/>
                <a:sym typeface="+mn-lt"/>
              </a:endParaRPr>
            </a:p>
          </p:txBody>
        </p:sp>
      </p:grpSp>
      <p:sp>
        <p:nvSpPr>
          <p:cNvPr id="38" name="Google Shape;86;p19">
            <a:extLst>
              <a:ext uri="{FF2B5EF4-FFF2-40B4-BE49-F238E27FC236}">
                <a16:creationId xmlns:a16="http://schemas.microsoft.com/office/drawing/2014/main" xmlns="" id="{4A82DCE4-3108-4FC0-9CA9-9EA41850251F}"/>
              </a:ext>
            </a:extLst>
          </p:cNvPr>
          <p:cNvSpPr txBox="1"/>
          <p:nvPr/>
        </p:nvSpPr>
        <p:spPr>
          <a:xfrm>
            <a:off x="2027554" y="1386885"/>
            <a:ext cx="2824768" cy="434269"/>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
        <p:nvSpPr>
          <p:cNvPr id="39" name="文本框 38">
            <a:extLst>
              <a:ext uri="{FF2B5EF4-FFF2-40B4-BE49-F238E27FC236}">
                <a16:creationId xmlns:a16="http://schemas.microsoft.com/office/drawing/2014/main" xmlns="" id="{3A762488-7409-4F38-9E7E-D08FB446D511}"/>
              </a:ext>
            </a:extLst>
          </p:cNvPr>
          <p:cNvSpPr txBox="1"/>
          <p:nvPr/>
        </p:nvSpPr>
        <p:spPr>
          <a:xfrm>
            <a:off x="2076112" y="1814516"/>
            <a:ext cx="2824768" cy="1023742"/>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400" dirty="0">
                <a:solidFill>
                  <a:schemeClr val="bg1"/>
                </a:solidFill>
                <a:cs typeface="+mn-ea"/>
                <a:sym typeface="+mn-lt"/>
              </a:rPr>
              <a:t>Please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sz="1400" dirty="0" err="1">
                <a:solidFill>
                  <a:schemeClr val="bg1"/>
                </a:solidFill>
                <a:cs typeface="+mn-ea"/>
                <a:sym typeface="+mn-lt"/>
              </a:rPr>
              <a:t>here.Please</a:t>
            </a:r>
            <a:r>
              <a:rPr lang="en-US" sz="1400" dirty="0">
                <a:solidFill>
                  <a:schemeClr val="bg1"/>
                </a:solidFill>
                <a:cs typeface="+mn-ea"/>
                <a:sym typeface="+mn-lt"/>
              </a:rPr>
              <a:t> enter text</a:t>
            </a:r>
            <a:endParaRPr lang="en-US" altLang="zh-CN" sz="1400" dirty="0">
              <a:solidFill>
                <a:schemeClr val="bg1"/>
              </a:solidFill>
              <a:cs typeface="+mn-ea"/>
              <a:sym typeface="+mn-lt"/>
            </a:endParaRPr>
          </a:p>
        </p:txBody>
      </p:sp>
      <p:sp>
        <p:nvSpPr>
          <p:cNvPr id="40" name="Google Shape;86;p19">
            <a:extLst>
              <a:ext uri="{FF2B5EF4-FFF2-40B4-BE49-F238E27FC236}">
                <a16:creationId xmlns:a16="http://schemas.microsoft.com/office/drawing/2014/main" xmlns="" id="{8A23A5F0-B765-400B-A48F-DCA9344C2130}"/>
              </a:ext>
            </a:extLst>
          </p:cNvPr>
          <p:cNvSpPr txBox="1"/>
          <p:nvPr/>
        </p:nvSpPr>
        <p:spPr>
          <a:xfrm>
            <a:off x="8241770" y="3702654"/>
            <a:ext cx="2824768" cy="434269"/>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
        <p:nvSpPr>
          <p:cNvPr id="41" name="文本框 40">
            <a:extLst>
              <a:ext uri="{FF2B5EF4-FFF2-40B4-BE49-F238E27FC236}">
                <a16:creationId xmlns:a16="http://schemas.microsoft.com/office/drawing/2014/main" xmlns="" id="{1AD1375A-B328-4B30-BE94-BED9984AA508}"/>
              </a:ext>
            </a:extLst>
          </p:cNvPr>
          <p:cNvSpPr txBox="1"/>
          <p:nvPr/>
        </p:nvSpPr>
        <p:spPr>
          <a:xfrm>
            <a:off x="8290328" y="4130285"/>
            <a:ext cx="2824768" cy="1023742"/>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400" dirty="0">
                <a:solidFill>
                  <a:schemeClr val="bg1"/>
                </a:solidFill>
                <a:cs typeface="+mn-ea"/>
                <a:sym typeface="+mn-lt"/>
              </a:rPr>
              <a:t>Please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sz="1400" dirty="0" err="1">
                <a:solidFill>
                  <a:schemeClr val="bg1"/>
                </a:solidFill>
                <a:cs typeface="+mn-ea"/>
                <a:sym typeface="+mn-lt"/>
              </a:rPr>
              <a:t>here.Please</a:t>
            </a:r>
            <a:r>
              <a:rPr lang="en-US" sz="1400" dirty="0">
                <a:solidFill>
                  <a:schemeClr val="bg1"/>
                </a:solidFill>
                <a:cs typeface="+mn-ea"/>
                <a:sym typeface="+mn-lt"/>
              </a:rPr>
              <a:t> enter text</a:t>
            </a:r>
            <a:endParaRPr lang="en-US" altLang="zh-CN" sz="1400" dirty="0">
              <a:solidFill>
                <a:schemeClr val="bg1"/>
              </a:solidFill>
              <a:cs typeface="+mn-ea"/>
              <a:sym typeface="+mn-lt"/>
            </a:endParaRPr>
          </a:p>
        </p:txBody>
      </p:sp>
      <p:sp>
        <p:nvSpPr>
          <p:cNvPr id="42" name="Google Shape;86;p19">
            <a:extLst>
              <a:ext uri="{FF2B5EF4-FFF2-40B4-BE49-F238E27FC236}">
                <a16:creationId xmlns:a16="http://schemas.microsoft.com/office/drawing/2014/main" xmlns="" id="{67E2620F-E624-43AC-91CA-EC2C58BF966D}"/>
              </a:ext>
            </a:extLst>
          </p:cNvPr>
          <p:cNvSpPr txBox="1"/>
          <p:nvPr/>
        </p:nvSpPr>
        <p:spPr>
          <a:xfrm>
            <a:off x="5377552" y="1400889"/>
            <a:ext cx="2824768" cy="434269"/>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
        <p:nvSpPr>
          <p:cNvPr id="43" name="文本框 42">
            <a:extLst>
              <a:ext uri="{FF2B5EF4-FFF2-40B4-BE49-F238E27FC236}">
                <a16:creationId xmlns:a16="http://schemas.microsoft.com/office/drawing/2014/main" xmlns="" id="{89DD9C51-FBC1-467E-B542-6BB6B5FBFCC2}"/>
              </a:ext>
            </a:extLst>
          </p:cNvPr>
          <p:cNvSpPr txBox="1"/>
          <p:nvPr/>
        </p:nvSpPr>
        <p:spPr>
          <a:xfrm>
            <a:off x="5426110" y="1828520"/>
            <a:ext cx="2824768" cy="1023742"/>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400" dirty="0">
                <a:solidFill>
                  <a:schemeClr val="bg1"/>
                </a:solidFill>
                <a:cs typeface="+mn-ea"/>
                <a:sym typeface="+mn-lt"/>
              </a:rPr>
              <a:t>Please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sz="1400" dirty="0" err="1">
                <a:solidFill>
                  <a:schemeClr val="bg1"/>
                </a:solidFill>
                <a:cs typeface="+mn-ea"/>
                <a:sym typeface="+mn-lt"/>
              </a:rPr>
              <a:t>here.Please</a:t>
            </a:r>
            <a:r>
              <a:rPr lang="en-US" sz="1400" dirty="0">
                <a:solidFill>
                  <a:schemeClr val="bg1"/>
                </a:solidFill>
                <a:cs typeface="+mn-ea"/>
                <a:sym typeface="+mn-lt"/>
              </a:rPr>
              <a:t> enter text</a:t>
            </a:r>
            <a:endParaRPr lang="en-US" altLang="zh-CN" sz="1400" dirty="0">
              <a:solidFill>
                <a:schemeClr val="bg1"/>
              </a:solidFill>
              <a:cs typeface="+mn-ea"/>
              <a:sym typeface="+mn-lt"/>
            </a:endParaRPr>
          </a:p>
        </p:txBody>
      </p:sp>
      <p:sp>
        <p:nvSpPr>
          <p:cNvPr id="44" name="Google Shape;86;p19">
            <a:extLst>
              <a:ext uri="{FF2B5EF4-FFF2-40B4-BE49-F238E27FC236}">
                <a16:creationId xmlns:a16="http://schemas.microsoft.com/office/drawing/2014/main" xmlns="" id="{70B50ED7-F6BF-49E4-8DD7-D075E5A6EA8F}"/>
              </a:ext>
            </a:extLst>
          </p:cNvPr>
          <p:cNvSpPr txBox="1"/>
          <p:nvPr/>
        </p:nvSpPr>
        <p:spPr>
          <a:xfrm>
            <a:off x="5831998" y="5138832"/>
            <a:ext cx="2824768" cy="434269"/>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
        <p:nvSpPr>
          <p:cNvPr id="45" name="文本框 44">
            <a:extLst>
              <a:ext uri="{FF2B5EF4-FFF2-40B4-BE49-F238E27FC236}">
                <a16:creationId xmlns:a16="http://schemas.microsoft.com/office/drawing/2014/main" xmlns="" id="{A5E8A50A-6AA8-4767-88BC-D03CFA563BBF}"/>
              </a:ext>
            </a:extLst>
          </p:cNvPr>
          <p:cNvSpPr txBox="1"/>
          <p:nvPr/>
        </p:nvSpPr>
        <p:spPr>
          <a:xfrm>
            <a:off x="5880556" y="5566463"/>
            <a:ext cx="2824768" cy="1023742"/>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400" dirty="0">
                <a:solidFill>
                  <a:schemeClr val="bg1"/>
                </a:solidFill>
                <a:cs typeface="+mn-ea"/>
                <a:sym typeface="+mn-lt"/>
              </a:rPr>
              <a:t>Please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sz="1400" dirty="0" err="1">
                <a:solidFill>
                  <a:schemeClr val="bg1"/>
                </a:solidFill>
                <a:cs typeface="+mn-ea"/>
                <a:sym typeface="+mn-lt"/>
              </a:rPr>
              <a:t>here.Please</a:t>
            </a:r>
            <a:r>
              <a:rPr lang="en-US" sz="1400" dirty="0">
                <a:solidFill>
                  <a:schemeClr val="bg1"/>
                </a:solidFill>
                <a:cs typeface="+mn-ea"/>
                <a:sym typeface="+mn-lt"/>
              </a:rPr>
              <a:t> enter text</a:t>
            </a:r>
            <a:endParaRPr lang="en-US" altLang="zh-CN" sz="1400" dirty="0">
              <a:solidFill>
                <a:schemeClr val="bg1"/>
              </a:solidFill>
              <a:cs typeface="+mn-ea"/>
              <a:sym typeface="+mn-lt"/>
            </a:endParaRPr>
          </a:p>
        </p:txBody>
      </p:sp>
    </p:spTree>
    <p:extLst>
      <p:ext uri="{BB962C8B-B14F-4D97-AF65-F5344CB8AC3E}">
        <p14:creationId xmlns:p14="http://schemas.microsoft.com/office/powerpoint/2010/main" val="2994547286"/>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childTnLst>
                          </p:cTn>
                        </p:par>
                        <p:par>
                          <p:cTn id="8" fill="hold">
                            <p:stCondLst>
                              <p:cond delay="500"/>
                            </p:stCondLst>
                            <p:childTnLst>
                              <p:par>
                                <p:cTn id="9" presetID="12" presetClass="entr" presetSubtype="4" fill="hold" grpId="0" nodeType="afterEffect">
                                  <p:stCondLst>
                                    <p:cond delay="0"/>
                                  </p:stCondLst>
                                  <p:childTnLst>
                                    <p:set>
                                      <p:cBhvr>
                                        <p:cTn id="10" dur="1" fill="hold">
                                          <p:stCondLst>
                                            <p:cond delay="0"/>
                                          </p:stCondLst>
                                        </p:cTn>
                                        <p:tgtEl>
                                          <p:spTgt spid="39"/>
                                        </p:tgtEl>
                                        <p:attrNameLst>
                                          <p:attrName>style.visibility</p:attrName>
                                        </p:attrNameLst>
                                      </p:cBhvr>
                                      <p:to>
                                        <p:strVal val="visible"/>
                                      </p:to>
                                    </p:set>
                                    <p:anim calcmode="lin" valueType="num">
                                      <p:cBhvr additive="base">
                                        <p:cTn id="11" dur="500"/>
                                        <p:tgtEl>
                                          <p:spTgt spid="39"/>
                                        </p:tgtEl>
                                        <p:attrNameLst>
                                          <p:attrName>ppt_y</p:attrName>
                                        </p:attrNameLst>
                                      </p:cBhvr>
                                      <p:tavLst>
                                        <p:tav tm="0">
                                          <p:val>
                                            <p:strVal val="#ppt_y+#ppt_h*1.125000"/>
                                          </p:val>
                                        </p:tav>
                                        <p:tav tm="100000">
                                          <p:val>
                                            <p:strVal val="#ppt_y"/>
                                          </p:val>
                                        </p:tav>
                                      </p:tavLst>
                                    </p:anim>
                                    <p:animEffect transition="in" filter="wipe(up)">
                                      <p:cBhvr>
                                        <p:cTn id="12" dur="500"/>
                                        <p:tgtEl>
                                          <p:spTgt spid="3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0"/>
                                        </p:tgtEl>
                                        <p:attrNameLst>
                                          <p:attrName>style.visibility</p:attrName>
                                        </p:attrNameLst>
                                      </p:cBhvr>
                                      <p:to>
                                        <p:strVal val="visible"/>
                                      </p:to>
                                    </p:set>
                                    <p:animEffect transition="in" filter="fade">
                                      <p:cBhvr>
                                        <p:cTn id="17" dur="500"/>
                                        <p:tgtEl>
                                          <p:spTgt spid="40"/>
                                        </p:tgtEl>
                                      </p:cBhvr>
                                    </p:animEffect>
                                  </p:childTnLst>
                                </p:cTn>
                              </p:par>
                            </p:childTnLst>
                          </p:cTn>
                        </p:par>
                        <p:par>
                          <p:cTn id="18" fill="hold">
                            <p:stCondLst>
                              <p:cond delay="500"/>
                            </p:stCondLst>
                            <p:childTnLst>
                              <p:par>
                                <p:cTn id="19" presetID="12" presetClass="entr" presetSubtype="4" fill="hold" grpId="0" nodeType="afterEffect">
                                  <p:stCondLst>
                                    <p:cond delay="0"/>
                                  </p:stCondLst>
                                  <p:childTnLst>
                                    <p:set>
                                      <p:cBhvr>
                                        <p:cTn id="20" dur="1" fill="hold">
                                          <p:stCondLst>
                                            <p:cond delay="0"/>
                                          </p:stCondLst>
                                        </p:cTn>
                                        <p:tgtEl>
                                          <p:spTgt spid="41"/>
                                        </p:tgtEl>
                                        <p:attrNameLst>
                                          <p:attrName>style.visibility</p:attrName>
                                        </p:attrNameLst>
                                      </p:cBhvr>
                                      <p:to>
                                        <p:strVal val="visible"/>
                                      </p:to>
                                    </p:set>
                                    <p:anim calcmode="lin" valueType="num">
                                      <p:cBhvr additive="base">
                                        <p:cTn id="21" dur="500"/>
                                        <p:tgtEl>
                                          <p:spTgt spid="41"/>
                                        </p:tgtEl>
                                        <p:attrNameLst>
                                          <p:attrName>ppt_y</p:attrName>
                                        </p:attrNameLst>
                                      </p:cBhvr>
                                      <p:tavLst>
                                        <p:tav tm="0">
                                          <p:val>
                                            <p:strVal val="#ppt_y+#ppt_h*1.125000"/>
                                          </p:val>
                                        </p:tav>
                                        <p:tav tm="100000">
                                          <p:val>
                                            <p:strVal val="#ppt_y"/>
                                          </p:val>
                                        </p:tav>
                                      </p:tavLst>
                                    </p:anim>
                                    <p:animEffect transition="in" filter="wipe(up)">
                                      <p:cBhvr>
                                        <p:cTn id="22" dur="500"/>
                                        <p:tgtEl>
                                          <p:spTgt spid="4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2"/>
                                        </p:tgtEl>
                                        <p:attrNameLst>
                                          <p:attrName>style.visibility</p:attrName>
                                        </p:attrNameLst>
                                      </p:cBhvr>
                                      <p:to>
                                        <p:strVal val="visible"/>
                                      </p:to>
                                    </p:set>
                                    <p:animEffect transition="in" filter="fade">
                                      <p:cBhvr>
                                        <p:cTn id="27" dur="500"/>
                                        <p:tgtEl>
                                          <p:spTgt spid="42"/>
                                        </p:tgtEl>
                                      </p:cBhvr>
                                    </p:animEffect>
                                  </p:childTnLst>
                                </p:cTn>
                              </p:par>
                            </p:childTnLst>
                          </p:cTn>
                        </p:par>
                        <p:par>
                          <p:cTn id="28" fill="hold">
                            <p:stCondLst>
                              <p:cond delay="500"/>
                            </p:stCondLst>
                            <p:childTnLst>
                              <p:par>
                                <p:cTn id="29" presetID="12" presetClass="entr" presetSubtype="4" fill="hold" grpId="0" nodeType="afterEffect">
                                  <p:stCondLst>
                                    <p:cond delay="0"/>
                                  </p:stCondLst>
                                  <p:childTnLst>
                                    <p:set>
                                      <p:cBhvr>
                                        <p:cTn id="30" dur="1" fill="hold">
                                          <p:stCondLst>
                                            <p:cond delay="0"/>
                                          </p:stCondLst>
                                        </p:cTn>
                                        <p:tgtEl>
                                          <p:spTgt spid="43"/>
                                        </p:tgtEl>
                                        <p:attrNameLst>
                                          <p:attrName>style.visibility</p:attrName>
                                        </p:attrNameLst>
                                      </p:cBhvr>
                                      <p:to>
                                        <p:strVal val="visible"/>
                                      </p:to>
                                    </p:set>
                                    <p:anim calcmode="lin" valueType="num">
                                      <p:cBhvr additive="base">
                                        <p:cTn id="31" dur="500"/>
                                        <p:tgtEl>
                                          <p:spTgt spid="43"/>
                                        </p:tgtEl>
                                        <p:attrNameLst>
                                          <p:attrName>ppt_y</p:attrName>
                                        </p:attrNameLst>
                                      </p:cBhvr>
                                      <p:tavLst>
                                        <p:tav tm="0">
                                          <p:val>
                                            <p:strVal val="#ppt_y+#ppt_h*1.125000"/>
                                          </p:val>
                                        </p:tav>
                                        <p:tav tm="100000">
                                          <p:val>
                                            <p:strVal val="#ppt_y"/>
                                          </p:val>
                                        </p:tav>
                                      </p:tavLst>
                                    </p:anim>
                                    <p:animEffect transition="in" filter="wipe(up)">
                                      <p:cBhvr>
                                        <p:cTn id="32" dur="500"/>
                                        <p:tgtEl>
                                          <p:spTgt spid="4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4"/>
                                        </p:tgtEl>
                                        <p:attrNameLst>
                                          <p:attrName>style.visibility</p:attrName>
                                        </p:attrNameLst>
                                      </p:cBhvr>
                                      <p:to>
                                        <p:strVal val="visible"/>
                                      </p:to>
                                    </p:set>
                                    <p:animEffect transition="in" filter="fade">
                                      <p:cBhvr>
                                        <p:cTn id="37" dur="500"/>
                                        <p:tgtEl>
                                          <p:spTgt spid="44"/>
                                        </p:tgtEl>
                                      </p:cBhvr>
                                    </p:animEffect>
                                  </p:childTnLst>
                                </p:cTn>
                              </p:par>
                            </p:childTnLst>
                          </p:cTn>
                        </p:par>
                        <p:par>
                          <p:cTn id="38" fill="hold">
                            <p:stCondLst>
                              <p:cond delay="500"/>
                            </p:stCondLst>
                            <p:childTnLst>
                              <p:par>
                                <p:cTn id="39" presetID="12" presetClass="entr" presetSubtype="4" fill="hold" grpId="0" nodeType="afterEffect">
                                  <p:stCondLst>
                                    <p:cond delay="0"/>
                                  </p:stCondLst>
                                  <p:childTnLst>
                                    <p:set>
                                      <p:cBhvr>
                                        <p:cTn id="40" dur="1" fill="hold">
                                          <p:stCondLst>
                                            <p:cond delay="0"/>
                                          </p:stCondLst>
                                        </p:cTn>
                                        <p:tgtEl>
                                          <p:spTgt spid="45"/>
                                        </p:tgtEl>
                                        <p:attrNameLst>
                                          <p:attrName>style.visibility</p:attrName>
                                        </p:attrNameLst>
                                      </p:cBhvr>
                                      <p:to>
                                        <p:strVal val="visible"/>
                                      </p:to>
                                    </p:set>
                                    <p:anim calcmode="lin" valueType="num">
                                      <p:cBhvr additive="base">
                                        <p:cTn id="41" dur="500"/>
                                        <p:tgtEl>
                                          <p:spTgt spid="45"/>
                                        </p:tgtEl>
                                        <p:attrNameLst>
                                          <p:attrName>ppt_y</p:attrName>
                                        </p:attrNameLst>
                                      </p:cBhvr>
                                      <p:tavLst>
                                        <p:tav tm="0">
                                          <p:val>
                                            <p:strVal val="#ppt_y+#ppt_h*1.125000"/>
                                          </p:val>
                                        </p:tav>
                                        <p:tav tm="100000">
                                          <p:val>
                                            <p:strVal val="#ppt_y"/>
                                          </p:val>
                                        </p:tav>
                                      </p:tavLst>
                                    </p:anim>
                                    <p:animEffect transition="in" filter="wipe(up)">
                                      <p:cBhvr>
                                        <p:cTn id="42"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39" grpId="0" bldLvl="0"/>
      <p:bldP spid="40" grpId="0"/>
      <p:bldP spid="41" grpId="0" bldLvl="0"/>
      <p:bldP spid="42" grpId="0"/>
      <p:bldP spid="43" grpId="0" bldLvl="0"/>
      <p:bldP spid="44" grpId="0"/>
      <p:bldP spid="45" grpId="0" bldLvl="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xmlns="" id="{008E54B4-DF4D-4E1E-B4E9-BA8E56981C7A}"/>
              </a:ext>
            </a:extLst>
          </p:cNvPr>
          <p:cNvSpPr/>
          <p:nvPr/>
        </p:nvSpPr>
        <p:spPr>
          <a:xfrm>
            <a:off x="0" y="1296761"/>
            <a:ext cx="12192000" cy="566873"/>
          </a:xfrm>
          <a:prstGeom prst="rect">
            <a:avLst/>
          </a:prstGeom>
          <a:gradFill>
            <a:gsLst>
              <a:gs pos="18000">
                <a:srgbClr val="55AADC"/>
              </a:gs>
              <a:gs pos="100000">
                <a:srgbClr val="F11189"/>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5" name="平行四边形 4">
            <a:extLst>
              <a:ext uri="{FF2B5EF4-FFF2-40B4-BE49-F238E27FC236}">
                <a16:creationId xmlns:a16="http://schemas.microsoft.com/office/drawing/2014/main" xmlns="" id="{D31B0568-578A-4926-8D65-159BD5F3C44E}"/>
              </a:ext>
            </a:extLst>
          </p:cNvPr>
          <p:cNvSpPr/>
          <p:nvPr/>
        </p:nvSpPr>
        <p:spPr>
          <a:xfrm>
            <a:off x="7097488" y="1863634"/>
            <a:ext cx="503669" cy="2155372"/>
          </a:xfrm>
          <a:prstGeom prst="parallelogram">
            <a:avLst>
              <a:gd name="adj" fmla="val 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6" name="平行四边形 5">
            <a:extLst>
              <a:ext uri="{FF2B5EF4-FFF2-40B4-BE49-F238E27FC236}">
                <a16:creationId xmlns:a16="http://schemas.microsoft.com/office/drawing/2014/main" xmlns="" id="{F64E204F-F9E7-43B1-BC10-569209C76750}"/>
              </a:ext>
            </a:extLst>
          </p:cNvPr>
          <p:cNvSpPr/>
          <p:nvPr/>
        </p:nvSpPr>
        <p:spPr>
          <a:xfrm>
            <a:off x="8116390" y="1863633"/>
            <a:ext cx="503669" cy="3357156"/>
          </a:xfrm>
          <a:prstGeom prst="parallelogram">
            <a:avLst>
              <a:gd name="adj" fmla="val 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7" name="平行四边形 6">
            <a:extLst>
              <a:ext uri="{FF2B5EF4-FFF2-40B4-BE49-F238E27FC236}">
                <a16:creationId xmlns:a16="http://schemas.microsoft.com/office/drawing/2014/main" xmlns="" id="{A9AE121A-23BA-489C-BCA0-484FA8D764BB}"/>
              </a:ext>
            </a:extLst>
          </p:cNvPr>
          <p:cNvSpPr/>
          <p:nvPr/>
        </p:nvSpPr>
        <p:spPr>
          <a:xfrm>
            <a:off x="9135292" y="1863633"/>
            <a:ext cx="503669" cy="2847704"/>
          </a:xfrm>
          <a:prstGeom prst="parallelogram">
            <a:avLst>
              <a:gd name="adj" fmla="val 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8" name="平行四边形 7">
            <a:extLst>
              <a:ext uri="{FF2B5EF4-FFF2-40B4-BE49-F238E27FC236}">
                <a16:creationId xmlns:a16="http://schemas.microsoft.com/office/drawing/2014/main" xmlns="" id="{452764BE-20BC-4F2C-B2E8-8802CC007FFF}"/>
              </a:ext>
            </a:extLst>
          </p:cNvPr>
          <p:cNvSpPr/>
          <p:nvPr/>
        </p:nvSpPr>
        <p:spPr>
          <a:xfrm>
            <a:off x="10207874" y="1866355"/>
            <a:ext cx="503669" cy="1598840"/>
          </a:xfrm>
          <a:prstGeom prst="parallelogram">
            <a:avLst>
              <a:gd name="adj" fmla="val 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9" name="文本框 8">
            <a:extLst>
              <a:ext uri="{FF2B5EF4-FFF2-40B4-BE49-F238E27FC236}">
                <a16:creationId xmlns:a16="http://schemas.microsoft.com/office/drawing/2014/main" xmlns="" id="{61C95E0F-C6B7-4B5D-96DC-C72118AFFC55}"/>
              </a:ext>
            </a:extLst>
          </p:cNvPr>
          <p:cNvSpPr txBox="1"/>
          <p:nvPr/>
        </p:nvSpPr>
        <p:spPr>
          <a:xfrm>
            <a:off x="6839871" y="4185769"/>
            <a:ext cx="1018902" cy="400110"/>
          </a:xfrm>
          <a:prstGeom prst="rect">
            <a:avLst/>
          </a:prstGeom>
          <a:noFill/>
        </p:spPr>
        <p:txBody>
          <a:bodyPr wrap="square" rtlCol="0">
            <a:spAutoFit/>
          </a:bodyPr>
          <a:lstStyle/>
          <a:p>
            <a:pPr algn="ctr"/>
            <a:r>
              <a:rPr lang="en-US" altLang="zh-CN" sz="2000" dirty="0">
                <a:solidFill>
                  <a:schemeClr val="bg1"/>
                </a:solidFill>
                <a:cs typeface="+mn-ea"/>
                <a:sym typeface="+mn-lt"/>
              </a:rPr>
              <a:t>30%</a:t>
            </a:r>
            <a:endParaRPr lang="zh-CN" altLang="en-US" sz="2000" dirty="0">
              <a:solidFill>
                <a:schemeClr val="bg1"/>
              </a:solidFill>
              <a:cs typeface="+mn-ea"/>
              <a:sym typeface="+mn-lt"/>
            </a:endParaRPr>
          </a:p>
        </p:txBody>
      </p:sp>
      <p:sp>
        <p:nvSpPr>
          <p:cNvPr id="10" name="文本框 9">
            <a:extLst>
              <a:ext uri="{FF2B5EF4-FFF2-40B4-BE49-F238E27FC236}">
                <a16:creationId xmlns:a16="http://schemas.microsoft.com/office/drawing/2014/main" xmlns="" id="{89FE4514-73EF-4C72-8F15-2987CD4EABB7}"/>
              </a:ext>
            </a:extLst>
          </p:cNvPr>
          <p:cNvSpPr txBox="1"/>
          <p:nvPr/>
        </p:nvSpPr>
        <p:spPr>
          <a:xfrm>
            <a:off x="7858773" y="5428959"/>
            <a:ext cx="1018902" cy="400110"/>
          </a:xfrm>
          <a:prstGeom prst="rect">
            <a:avLst/>
          </a:prstGeom>
          <a:noFill/>
        </p:spPr>
        <p:txBody>
          <a:bodyPr wrap="square" rtlCol="0">
            <a:spAutoFit/>
          </a:bodyPr>
          <a:lstStyle/>
          <a:p>
            <a:pPr algn="ctr"/>
            <a:r>
              <a:rPr lang="en-US" altLang="zh-CN" sz="2000" dirty="0">
                <a:solidFill>
                  <a:schemeClr val="bg1"/>
                </a:solidFill>
                <a:cs typeface="+mn-ea"/>
                <a:sym typeface="+mn-lt"/>
              </a:rPr>
              <a:t>70%</a:t>
            </a:r>
            <a:endParaRPr lang="zh-CN" altLang="en-US" sz="2000" dirty="0">
              <a:solidFill>
                <a:schemeClr val="bg1"/>
              </a:solidFill>
              <a:cs typeface="+mn-ea"/>
              <a:sym typeface="+mn-lt"/>
            </a:endParaRPr>
          </a:p>
        </p:txBody>
      </p:sp>
      <p:sp>
        <p:nvSpPr>
          <p:cNvPr id="11" name="文本框 10">
            <a:extLst>
              <a:ext uri="{FF2B5EF4-FFF2-40B4-BE49-F238E27FC236}">
                <a16:creationId xmlns:a16="http://schemas.microsoft.com/office/drawing/2014/main" xmlns="" id="{C818BE98-C803-4777-9DAC-D7CE3D1D50D9}"/>
              </a:ext>
            </a:extLst>
          </p:cNvPr>
          <p:cNvSpPr txBox="1"/>
          <p:nvPr/>
        </p:nvSpPr>
        <p:spPr>
          <a:xfrm>
            <a:off x="8877675" y="4862086"/>
            <a:ext cx="1018902" cy="400110"/>
          </a:xfrm>
          <a:prstGeom prst="rect">
            <a:avLst/>
          </a:prstGeom>
          <a:noFill/>
        </p:spPr>
        <p:txBody>
          <a:bodyPr wrap="square" rtlCol="0">
            <a:spAutoFit/>
          </a:bodyPr>
          <a:lstStyle/>
          <a:p>
            <a:pPr algn="ctr"/>
            <a:r>
              <a:rPr lang="en-US" altLang="zh-CN" sz="2000" dirty="0">
                <a:solidFill>
                  <a:schemeClr val="bg1"/>
                </a:solidFill>
                <a:cs typeface="+mn-ea"/>
                <a:sym typeface="+mn-lt"/>
              </a:rPr>
              <a:t>50%</a:t>
            </a:r>
            <a:endParaRPr lang="zh-CN" altLang="en-US" sz="2000" dirty="0">
              <a:solidFill>
                <a:schemeClr val="bg1"/>
              </a:solidFill>
              <a:cs typeface="+mn-ea"/>
              <a:sym typeface="+mn-lt"/>
            </a:endParaRPr>
          </a:p>
        </p:txBody>
      </p:sp>
      <p:sp>
        <p:nvSpPr>
          <p:cNvPr id="12" name="文本框 11">
            <a:extLst>
              <a:ext uri="{FF2B5EF4-FFF2-40B4-BE49-F238E27FC236}">
                <a16:creationId xmlns:a16="http://schemas.microsoft.com/office/drawing/2014/main" xmlns="" id="{9A7197F0-7269-493E-8B3A-73076A77D068}"/>
              </a:ext>
            </a:extLst>
          </p:cNvPr>
          <p:cNvSpPr txBox="1"/>
          <p:nvPr/>
        </p:nvSpPr>
        <p:spPr>
          <a:xfrm>
            <a:off x="9996647" y="3542211"/>
            <a:ext cx="1018902" cy="400110"/>
          </a:xfrm>
          <a:prstGeom prst="rect">
            <a:avLst/>
          </a:prstGeom>
          <a:noFill/>
        </p:spPr>
        <p:txBody>
          <a:bodyPr wrap="square" rtlCol="0">
            <a:spAutoFit/>
          </a:bodyPr>
          <a:lstStyle/>
          <a:p>
            <a:pPr algn="ctr"/>
            <a:r>
              <a:rPr lang="en-US" altLang="zh-CN" sz="2000" dirty="0">
                <a:solidFill>
                  <a:schemeClr val="bg1"/>
                </a:solidFill>
                <a:cs typeface="+mn-ea"/>
                <a:sym typeface="+mn-lt"/>
              </a:rPr>
              <a:t>25%</a:t>
            </a:r>
            <a:endParaRPr lang="zh-CN" altLang="en-US" sz="2000" dirty="0">
              <a:solidFill>
                <a:schemeClr val="bg1"/>
              </a:solidFill>
              <a:cs typeface="+mn-ea"/>
              <a:sym typeface="+mn-lt"/>
            </a:endParaRPr>
          </a:p>
        </p:txBody>
      </p:sp>
      <p:sp>
        <p:nvSpPr>
          <p:cNvPr id="14" name="文本框 13">
            <a:extLst>
              <a:ext uri="{FF2B5EF4-FFF2-40B4-BE49-F238E27FC236}">
                <a16:creationId xmlns:a16="http://schemas.microsoft.com/office/drawing/2014/main" xmlns="" id="{0574838C-4268-46D7-AE73-D5A07938AF94}"/>
              </a:ext>
            </a:extLst>
          </p:cNvPr>
          <p:cNvSpPr txBox="1"/>
          <p:nvPr/>
        </p:nvSpPr>
        <p:spPr>
          <a:xfrm>
            <a:off x="6839871" y="1380142"/>
            <a:ext cx="1018902" cy="400110"/>
          </a:xfrm>
          <a:prstGeom prst="rect">
            <a:avLst/>
          </a:prstGeom>
          <a:noFill/>
        </p:spPr>
        <p:txBody>
          <a:bodyPr wrap="square" rtlCol="0">
            <a:spAutoFit/>
          </a:bodyPr>
          <a:lstStyle/>
          <a:p>
            <a:pPr algn="ctr"/>
            <a:r>
              <a:rPr lang="en-US" altLang="zh-CN" sz="2000" dirty="0">
                <a:solidFill>
                  <a:schemeClr val="bg1"/>
                </a:solidFill>
                <a:cs typeface="+mn-ea"/>
                <a:sym typeface="+mn-lt"/>
              </a:rPr>
              <a:t>2016</a:t>
            </a:r>
            <a:endParaRPr lang="zh-CN" altLang="en-US" sz="2000" dirty="0">
              <a:solidFill>
                <a:schemeClr val="bg1"/>
              </a:solidFill>
              <a:cs typeface="+mn-ea"/>
              <a:sym typeface="+mn-lt"/>
            </a:endParaRPr>
          </a:p>
        </p:txBody>
      </p:sp>
      <p:sp>
        <p:nvSpPr>
          <p:cNvPr id="15" name="文本框 14">
            <a:extLst>
              <a:ext uri="{FF2B5EF4-FFF2-40B4-BE49-F238E27FC236}">
                <a16:creationId xmlns:a16="http://schemas.microsoft.com/office/drawing/2014/main" xmlns="" id="{B7014327-C1A0-4A3D-A3C7-F1E8D157DFB7}"/>
              </a:ext>
            </a:extLst>
          </p:cNvPr>
          <p:cNvSpPr txBox="1"/>
          <p:nvPr/>
        </p:nvSpPr>
        <p:spPr>
          <a:xfrm>
            <a:off x="7858773" y="1380142"/>
            <a:ext cx="1018902" cy="400110"/>
          </a:xfrm>
          <a:prstGeom prst="rect">
            <a:avLst/>
          </a:prstGeom>
          <a:noFill/>
        </p:spPr>
        <p:txBody>
          <a:bodyPr wrap="square" rtlCol="0">
            <a:spAutoFit/>
          </a:bodyPr>
          <a:lstStyle/>
          <a:p>
            <a:pPr algn="ctr"/>
            <a:r>
              <a:rPr lang="en-US" altLang="zh-CN" sz="2000" dirty="0">
                <a:solidFill>
                  <a:schemeClr val="bg1"/>
                </a:solidFill>
                <a:cs typeface="+mn-ea"/>
                <a:sym typeface="+mn-lt"/>
              </a:rPr>
              <a:t>2017</a:t>
            </a:r>
            <a:endParaRPr lang="zh-CN" altLang="en-US" sz="2000" dirty="0">
              <a:solidFill>
                <a:schemeClr val="bg1"/>
              </a:solidFill>
              <a:cs typeface="+mn-ea"/>
              <a:sym typeface="+mn-lt"/>
            </a:endParaRPr>
          </a:p>
        </p:txBody>
      </p:sp>
      <p:sp>
        <p:nvSpPr>
          <p:cNvPr id="16" name="文本框 15">
            <a:extLst>
              <a:ext uri="{FF2B5EF4-FFF2-40B4-BE49-F238E27FC236}">
                <a16:creationId xmlns:a16="http://schemas.microsoft.com/office/drawing/2014/main" xmlns="" id="{9DCF0BEC-5372-46B5-BAC8-DA470D1CEBC4}"/>
              </a:ext>
            </a:extLst>
          </p:cNvPr>
          <p:cNvSpPr txBox="1"/>
          <p:nvPr/>
        </p:nvSpPr>
        <p:spPr>
          <a:xfrm>
            <a:off x="8877675" y="1380308"/>
            <a:ext cx="1018902" cy="400110"/>
          </a:xfrm>
          <a:prstGeom prst="rect">
            <a:avLst/>
          </a:prstGeom>
          <a:noFill/>
        </p:spPr>
        <p:txBody>
          <a:bodyPr wrap="square" rtlCol="0">
            <a:spAutoFit/>
          </a:bodyPr>
          <a:lstStyle/>
          <a:p>
            <a:pPr algn="ctr"/>
            <a:r>
              <a:rPr lang="en-US" altLang="zh-CN" sz="2000" dirty="0">
                <a:solidFill>
                  <a:schemeClr val="bg1"/>
                </a:solidFill>
                <a:cs typeface="+mn-ea"/>
                <a:sym typeface="+mn-lt"/>
              </a:rPr>
              <a:t>2018</a:t>
            </a:r>
            <a:endParaRPr lang="zh-CN" altLang="en-US" sz="2000" dirty="0">
              <a:solidFill>
                <a:schemeClr val="bg1"/>
              </a:solidFill>
              <a:cs typeface="+mn-ea"/>
              <a:sym typeface="+mn-lt"/>
            </a:endParaRPr>
          </a:p>
        </p:txBody>
      </p:sp>
      <p:sp>
        <p:nvSpPr>
          <p:cNvPr id="17" name="文本框 16">
            <a:extLst>
              <a:ext uri="{FF2B5EF4-FFF2-40B4-BE49-F238E27FC236}">
                <a16:creationId xmlns:a16="http://schemas.microsoft.com/office/drawing/2014/main" xmlns="" id="{8E0A4D3C-CB29-4CD0-B309-8B8E0D5426CC}"/>
              </a:ext>
            </a:extLst>
          </p:cNvPr>
          <p:cNvSpPr txBox="1"/>
          <p:nvPr/>
        </p:nvSpPr>
        <p:spPr>
          <a:xfrm>
            <a:off x="9943759" y="1386673"/>
            <a:ext cx="1018902" cy="400110"/>
          </a:xfrm>
          <a:prstGeom prst="rect">
            <a:avLst/>
          </a:prstGeom>
          <a:noFill/>
        </p:spPr>
        <p:txBody>
          <a:bodyPr wrap="square" rtlCol="0">
            <a:spAutoFit/>
          </a:bodyPr>
          <a:lstStyle/>
          <a:p>
            <a:pPr algn="ctr"/>
            <a:r>
              <a:rPr lang="en-US" altLang="zh-CN" sz="2000" dirty="0">
                <a:solidFill>
                  <a:schemeClr val="bg1"/>
                </a:solidFill>
                <a:cs typeface="+mn-ea"/>
                <a:sym typeface="+mn-lt"/>
              </a:rPr>
              <a:t>2019</a:t>
            </a:r>
            <a:endParaRPr lang="zh-CN" altLang="en-US" sz="2000" dirty="0">
              <a:solidFill>
                <a:schemeClr val="bg1"/>
              </a:solidFill>
              <a:cs typeface="+mn-ea"/>
              <a:sym typeface="+mn-lt"/>
            </a:endParaRPr>
          </a:p>
        </p:txBody>
      </p:sp>
      <p:sp>
        <p:nvSpPr>
          <p:cNvPr id="18" name="TextBox 7">
            <a:extLst>
              <a:ext uri="{FF2B5EF4-FFF2-40B4-BE49-F238E27FC236}">
                <a16:creationId xmlns:a16="http://schemas.microsoft.com/office/drawing/2014/main" xmlns="" id="{2A44B34F-A35B-4EDA-B041-BD90A1BD9E97}"/>
              </a:ext>
            </a:extLst>
          </p:cNvPr>
          <p:cNvSpPr txBox="1"/>
          <p:nvPr/>
        </p:nvSpPr>
        <p:spPr>
          <a:xfrm>
            <a:off x="1033065" y="3212717"/>
            <a:ext cx="3467616" cy="584775"/>
          </a:xfrm>
          <a:prstGeom prst="rect">
            <a:avLst/>
          </a:prstGeom>
          <a:noFill/>
        </p:spPr>
        <p:txBody>
          <a:bodyPr wrap="none" rtlCol="0">
            <a:spAutoFit/>
          </a:bodyPr>
          <a:lstStyle/>
          <a:p>
            <a:r>
              <a:rPr lang="zh-CN" altLang="en-US" sz="3200" dirty="0">
                <a:solidFill>
                  <a:schemeClr val="bg1"/>
                </a:solidFill>
                <a:cs typeface="+mn-ea"/>
                <a:sym typeface="+mn-lt"/>
              </a:rPr>
              <a:t>添加页面标题内容</a:t>
            </a:r>
          </a:p>
        </p:txBody>
      </p:sp>
      <p:sp>
        <p:nvSpPr>
          <p:cNvPr id="19" name="Google Shape;86;p19">
            <a:extLst>
              <a:ext uri="{FF2B5EF4-FFF2-40B4-BE49-F238E27FC236}">
                <a16:creationId xmlns:a16="http://schemas.microsoft.com/office/drawing/2014/main" xmlns="" id="{FF397589-55C7-4242-AB0C-BF9A6396E39A}"/>
              </a:ext>
            </a:extLst>
          </p:cNvPr>
          <p:cNvSpPr txBox="1"/>
          <p:nvPr/>
        </p:nvSpPr>
        <p:spPr>
          <a:xfrm>
            <a:off x="1033065" y="2778447"/>
            <a:ext cx="3183654" cy="43426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
        <p:nvSpPr>
          <p:cNvPr id="20" name="TextBox 24">
            <a:extLst>
              <a:ext uri="{FF2B5EF4-FFF2-40B4-BE49-F238E27FC236}">
                <a16:creationId xmlns:a16="http://schemas.microsoft.com/office/drawing/2014/main" xmlns="" id="{A685B438-5003-4A31-8936-2DDB7C1B78F4}"/>
              </a:ext>
            </a:extLst>
          </p:cNvPr>
          <p:cNvSpPr txBox="1"/>
          <p:nvPr/>
        </p:nvSpPr>
        <p:spPr>
          <a:xfrm>
            <a:off x="1033065" y="3911201"/>
            <a:ext cx="4681003" cy="1384978"/>
          </a:xfrm>
          <a:prstGeom prst="rect">
            <a:avLst/>
          </a:prstGeom>
          <a:noFill/>
        </p:spPr>
        <p:txBody>
          <a:bodyPr wrap="square" lIns="91423" tIns="45712" rIns="91423" bIns="45712" rtlCol="0">
            <a:spAutoFit/>
          </a:bodyPr>
          <a:lstStyle/>
          <a:p>
            <a:pPr marL="0" marR="0" lvl="0" indent="0" algn="l" defTabSz="1217930" rtl="0" eaLnBrk="1" fontAlgn="auto" latinLnBrk="0" hangingPunct="1">
              <a:lnSpc>
                <a:spcPct val="150000"/>
              </a:lnSpc>
              <a:spcBef>
                <a:spcPts val="0"/>
              </a:spcBef>
              <a:spcAft>
                <a:spcPts val="0"/>
              </a:spcAft>
              <a:buClrTx/>
              <a:buSzTx/>
              <a:buFontTx/>
              <a:buNone/>
              <a:tabLst/>
              <a:defRPr/>
            </a:pPr>
            <a:r>
              <a:rPr lang="zh-CN" altLang="en-US" sz="1400" dirty="0">
                <a:solidFill>
                  <a:schemeClr val="bg1"/>
                </a:solidFill>
                <a:cs typeface="+mn-ea"/>
                <a:sym typeface="+mn-lt"/>
              </a:rPr>
              <a:t>请在此处添加具体内容，文字尽量言简意赅，简单说明即可，不必过于繁琐，注意板面美观度。请在此处添加具体内容，文字尽量言简意赅，简单说明即可，不必过于繁琐，注意板面美观度。</a:t>
            </a:r>
            <a:endParaRPr kumimoji="0" lang="zh-CN" altLang="en-US" sz="1400" b="0" i="0" u="none" strike="noStrike" kern="1200" cap="none" spc="0" normalizeH="0" baseline="0" noProof="0" dirty="0">
              <a:ln>
                <a:noFill/>
              </a:ln>
              <a:solidFill>
                <a:schemeClr val="bg1"/>
              </a:solidFill>
              <a:effectLst/>
              <a:uLnTx/>
              <a:uFillTx/>
              <a:cs typeface="+mn-ea"/>
              <a:sym typeface="+mn-lt"/>
            </a:endParaRPr>
          </a:p>
        </p:txBody>
      </p:sp>
    </p:spTree>
    <p:extLst>
      <p:ext uri="{BB962C8B-B14F-4D97-AF65-F5344CB8AC3E}">
        <p14:creationId xmlns:p14="http://schemas.microsoft.com/office/powerpoint/2010/main" val="1835178273"/>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randombar(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randombar(horizontal)">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randombar(horizontal)">
                                      <p:cBhvr>
                                        <p:cTn id="27" dur="500"/>
                                        <p:tgtEl>
                                          <p:spTgt spid="8"/>
                                        </p:tgtEl>
                                      </p:cBhvr>
                                    </p:animEffect>
                                  </p:childTnLst>
                                </p:cTn>
                              </p:par>
                            </p:childTnLst>
                          </p:cTn>
                        </p:par>
                        <p:par>
                          <p:cTn id="28" fill="hold">
                            <p:stCondLst>
                              <p:cond delay="500"/>
                            </p:stCondLst>
                            <p:childTnLst>
                              <p:par>
                                <p:cTn id="29" presetID="22" presetClass="entr" presetSubtype="8" fill="hold" grpId="0" nodeType="after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wipe(left)">
                                      <p:cBhvr>
                                        <p:cTn id="31" dur="500"/>
                                        <p:tgtEl>
                                          <p:spTgt spid="14"/>
                                        </p:tgtEl>
                                      </p:cBhvr>
                                    </p:animEffect>
                                  </p:childTnLst>
                                </p:cTn>
                              </p:par>
                            </p:childTnLst>
                          </p:cTn>
                        </p:par>
                        <p:par>
                          <p:cTn id="32" fill="hold">
                            <p:stCondLst>
                              <p:cond delay="1000"/>
                            </p:stCondLst>
                            <p:childTnLst>
                              <p:par>
                                <p:cTn id="33" presetID="22" presetClass="entr" presetSubtype="8" fill="hold" grpId="0"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wipe(left)">
                                      <p:cBhvr>
                                        <p:cTn id="35" dur="500"/>
                                        <p:tgtEl>
                                          <p:spTgt spid="15"/>
                                        </p:tgtEl>
                                      </p:cBhvr>
                                    </p:animEffect>
                                  </p:childTnLst>
                                </p:cTn>
                              </p:par>
                            </p:childTnLst>
                          </p:cTn>
                        </p:par>
                        <p:par>
                          <p:cTn id="36" fill="hold">
                            <p:stCondLst>
                              <p:cond delay="1500"/>
                            </p:stCondLst>
                            <p:childTnLst>
                              <p:par>
                                <p:cTn id="37" presetID="22" presetClass="entr" presetSubtype="8" fill="hold" grpId="0" nodeType="after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wipe(left)">
                                      <p:cBhvr>
                                        <p:cTn id="39" dur="500"/>
                                        <p:tgtEl>
                                          <p:spTgt spid="16"/>
                                        </p:tgtEl>
                                      </p:cBhvr>
                                    </p:animEffect>
                                  </p:childTnLst>
                                </p:cTn>
                              </p:par>
                            </p:childTnLst>
                          </p:cTn>
                        </p:par>
                        <p:par>
                          <p:cTn id="40" fill="hold">
                            <p:stCondLst>
                              <p:cond delay="2000"/>
                            </p:stCondLst>
                            <p:childTnLst>
                              <p:par>
                                <p:cTn id="41" presetID="22" presetClass="entr" presetSubtype="8" fill="hold" grpId="0" nodeType="after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wipe(left)">
                                      <p:cBhvr>
                                        <p:cTn id="43" dur="500"/>
                                        <p:tgtEl>
                                          <p:spTgt spid="17"/>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wipe(left)">
                                      <p:cBhvr>
                                        <p:cTn id="46" dur="500"/>
                                        <p:tgtEl>
                                          <p:spTgt spid="20"/>
                                        </p:tgtEl>
                                      </p:cBhvr>
                                    </p:animEffect>
                                  </p:childTnLst>
                                </p:cTn>
                              </p:par>
                            </p:childTnLst>
                          </p:cTn>
                        </p:par>
                        <p:par>
                          <p:cTn id="47" fill="hold">
                            <p:stCondLst>
                              <p:cond delay="2500"/>
                            </p:stCondLst>
                            <p:childTnLst>
                              <p:par>
                                <p:cTn id="48" presetID="22" presetClass="entr" presetSubtype="8" fill="hold" grpId="0" nodeType="after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wipe(left)">
                                      <p:cBhvr>
                                        <p:cTn id="50" dur="500"/>
                                        <p:tgtEl>
                                          <p:spTgt spid="9"/>
                                        </p:tgtEl>
                                      </p:cBhvr>
                                    </p:animEffect>
                                  </p:childTnLst>
                                </p:cTn>
                              </p:par>
                            </p:childTnLst>
                          </p:cTn>
                        </p:par>
                        <p:par>
                          <p:cTn id="51" fill="hold">
                            <p:stCondLst>
                              <p:cond delay="3000"/>
                            </p:stCondLst>
                            <p:childTnLst>
                              <p:par>
                                <p:cTn id="52" presetID="22" presetClass="entr" presetSubtype="8" fill="hold" grpId="0" nodeType="afterEffect">
                                  <p:stCondLst>
                                    <p:cond delay="0"/>
                                  </p:stCondLst>
                                  <p:childTnLst>
                                    <p:set>
                                      <p:cBhvr>
                                        <p:cTn id="53" dur="1" fill="hold">
                                          <p:stCondLst>
                                            <p:cond delay="0"/>
                                          </p:stCondLst>
                                        </p:cTn>
                                        <p:tgtEl>
                                          <p:spTgt spid="10"/>
                                        </p:tgtEl>
                                        <p:attrNameLst>
                                          <p:attrName>style.visibility</p:attrName>
                                        </p:attrNameLst>
                                      </p:cBhvr>
                                      <p:to>
                                        <p:strVal val="visible"/>
                                      </p:to>
                                    </p:set>
                                    <p:animEffect transition="in" filter="wipe(left)">
                                      <p:cBhvr>
                                        <p:cTn id="54" dur="500"/>
                                        <p:tgtEl>
                                          <p:spTgt spid="10"/>
                                        </p:tgtEl>
                                      </p:cBhvr>
                                    </p:animEffect>
                                  </p:childTnLst>
                                </p:cTn>
                              </p:par>
                            </p:childTnLst>
                          </p:cTn>
                        </p:par>
                        <p:par>
                          <p:cTn id="55" fill="hold">
                            <p:stCondLst>
                              <p:cond delay="3500"/>
                            </p:stCondLst>
                            <p:childTnLst>
                              <p:par>
                                <p:cTn id="56" presetID="22" presetClass="entr" presetSubtype="8" fill="hold" grpId="0" nodeType="afterEffect">
                                  <p:stCondLst>
                                    <p:cond delay="0"/>
                                  </p:stCondLst>
                                  <p:childTnLst>
                                    <p:set>
                                      <p:cBhvr>
                                        <p:cTn id="57" dur="1" fill="hold">
                                          <p:stCondLst>
                                            <p:cond delay="0"/>
                                          </p:stCondLst>
                                        </p:cTn>
                                        <p:tgtEl>
                                          <p:spTgt spid="11"/>
                                        </p:tgtEl>
                                        <p:attrNameLst>
                                          <p:attrName>style.visibility</p:attrName>
                                        </p:attrNameLst>
                                      </p:cBhvr>
                                      <p:to>
                                        <p:strVal val="visible"/>
                                      </p:to>
                                    </p:set>
                                    <p:animEffect transition="in" filter="wipe(left)">
                                      <p:cBhvr>
                                        <p:cTn id="58" dur="500"/>
                                        <p:tgtEl>
                                          <p:spTgt spid="11"/>
                                        </p:tgtEl>
                                      </p:cBhvr>
                                    </p:animEffect>
                                  </p:childTnLst>
                                </p:cTn>
                              </p:par>
                            </p:childTnLst>
                          </p:cTn>
                        </p:par>
                        <p:par>
                          <p:cTn id="59" fill="hold">
                            <p:stCondLst>
                              <p:cond delay="4000"/>
                            </p:stCondLst>
                            <p:childTnLst>
                              <p:par>
                                <p:cTn id="60" presetID="22" presetClass="entr" presetSubtype="8" fill="hold" grpId="0" nodeType="afterEffect">
                                  <p:stCondLst>
                                    <p:cond delay="0"/>
                                  </p:stCondLst>
                                  <p:childTnLst>
                                    <p:set>
                                      <p:cBhvr>
                                        <p:cTn id="61" dur="1" fill="hold">
                                          <p:stCondLst>
                                            <p:cond delay="0"/>
                                          </p:stCondLst>
                                        </p:cTn>
                                        <p:tgtEl>
                                          <p:spTgt spid="12"/>
                                        </p:tgtEl>
                                        <p:attrNameLst>
                                          <p:attrName>style.visibility</p:attrName>
                                        </p:attrNameLst>
                                      </p:cBhvr>
                                      <p:to>
                                        <p:strVal val="visible"/>
                                      </p:to>
                                    </p:set>
                                    <p:animEffect transition="in" filter="wipe(left)">
                                      <p:cBhvr>
                                        <p:cTn id="6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p:bldP spid="10" grpId="0"/>
      <p:bldP spid="11" grpId="0"/>
      <p:bldP spid="12" grpId="0"/>
      <p:bldP spid="14" grpId="0"/>
      <p:bldP spid="15" grpId="0"/>
      <p:bldP spid="16" grpId="0"/>
      <p:bldP spid="17" grpId="0"/>
      <p:bldP spid="2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xmlns="" id="{DA9A0E51-F09C-4AC9-BBB2-CACCB697E5A0}"/>
              </a:ext>
            </a:extLst>
          </p:cNvPr>
          <p:cNvSpPr txBox="1"/>
          <p:nvPr/>
        </p:nvSpPr>
        <p:spPr>
          <a:xfrm>
            <a:off x="4126654" y="399840"/>
            <a:ext cx="3938692" cy="584775"/>
          </a:xfrm>
          <a:prstGeom prst="rect">
            <a:avLst/>
          </a:prstGeom>
          <a:noFill/>
        </p:spPr>
        <p:txBody>
          <a:bodyPr wrap="square" rtlCol="0">
            <a:spAutoFit/>
          </a:bodyPr>
          <a:lstStyle/>
          <a:p>
            <a:pPr algn="ctr"/>
            <a:r>
              <a:rPr lang="zh-CN" altLang="en-US" sz="3200" dirty="0">
                <a:solidFill>
                  <a:schemeClr val="bg1"/>
                </a:solidFill>
                <a:cs typeface="+mn-ea"/>
                <a:sym typeface="+mn-lt"/>
              </a:rPr>
              <a:t>在此添加标题</a:t>
            </a:r>
          </a:p>
        </p:txBody>
      </p:sp>
      <p:cxnSp>
        <p:nvCxnSpPr>
          <p:cNvPr id="3" name="直接连接符 2">
            <a:extLst>
              <a:ext uri="{FF2B5EF4-FFF2-40B4-BE49-F238E27FC236}">
                <a16:creationId xmlns:a16="http://schemas.microsoft.com/office/drawing/2014/main" xmlns="" id="{C0F12B27-1974-4C5E-80E9-6B9FFAA30163}"/>
              </a:ext>
            </a:extLst>
          </p:cNvPr>
          <p:cNvCxnSpPr/>
          <p:nvPr/>
        </p:nvCxnSpPr>
        <p:spPr>
          <a:xfrm>
            <a:off x="5420139" y="1126435"/>
            <a:ext cx="1351722" cy="0"/>
          </a:xfrm>
          <a:prstGeom prst="line">
            <a:avLst/>
          </a:prstGeom>
          <a:ln>
            <a:gradFill>
              <a:gsLst>
                <a:gs pos="0">
                  <a:srgbClr val="CE23DB"/>
                </a:gs>
                <a:gs pos="100000">
                  <a:srgbClr val="58B1E4"/>
                </a:gs>
              </a:gsLst>
              <a:lin ang="10800000" scaled="0"/>
            </a:gradFill>
          </a:ln>
        </p:spPr>
        <p:style>
          <a:lnRef idx="1">
            <a:schemeClr val="accent1"/>
          </a:lnRef>
          <a:fillRef idx="0">
            <a:schemeClr val="accent1"/>
          </a:fillRef>
          <a:effectRef idx="0">
            <a:schemeClr val="accent1"/>
          </a:effectRef>
          <a:fontRef idx="minor">
            <a:schemeClr val="tx1"/>
          </a:fontRef>
        </p:style>
      </p:cxnSp>
      <p:sp>
        <p:nvSpPr>
          <p:cNvPr id="30" name="等腰三角形 29">
            <a:extLst>
              <a:ext uri="{FF2B5EF4-FFF2-40B4-BE49-F238E27FC236}">
                <a16:creationId xmlns:a16="http://schemas.microsoft.com/office/drawing/2014/main" xmlns="" id="{AC14C570-7365-4B1D-9511-12AEAD6F28E2}"/>
              </a:ext>
            </a:extLst>
          </p:cNvPr>
          <p:cNvSpPr>
            <a:spLocks noChangeAspect="1"/>
          </p:cNvSpPr>
          <p:nvPr/>
        </p:nvSpPr>
        <p:spPr>
          <a:xfrm>
            <a:off x="911289" y="2734022"/>
            <a:ext cx="4320000" cy="3724138"/>
          </a:xfrm>
          <a:prstGeom prst="triangle">
            <a:avLst/>
          </a:prstGeom>
          <a:gradFill>
            <a:gsLst>
              <a:gs pos="18000">
                <a:srgbClr val="55AADC"/>
              </a:gs>
              <a:gs pos="100000">
                <a:srgbClr val="F11189"/>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1" name="等腰三角形 30">
            <a:extLst>
              <a:ext uri="{FF2B5EF4-FFF2-40B4-BE49-F238E27FC236}">
                <a16:creationId xmlns:a16="http://schemas.microsoft.com/office/drawing/2014/main" xmlns="" id="{59B0811D-6E47-49E4-AB23-DA6CE6CE8911}"/>
              </a:ext>
            </a:extLst>
          </p:cNvPr>
          <p:cNvSpPr>
            <a:spLocks noChangeAspect="1"/>
          </p:cNvSpPr>
          <p:nvPr/>
        </p:nvSpPr>
        <p:spPr>
          <a:xfrm>
            <a:off x="2222571" y="3864436"/>
            <a:ext cx="3008718" cy="2593723"/>
          </a:xfrm>
          <a:prstGeom prst="triangle">
            <a:avLst/>
          </a:prstGeom>
          <a:gradFill>
            <a:gsLst>
              <a:gs pos="18000">
                <a:srgbClr val="55AADC"/>
              </a:gs>
              <a:gs pos="100000">
                <a:srgbClr val="F11189"/>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 name="等腰三角形 31">
            <a:extLst>
              <a:ext uri="{FF2B5EF4-FFF2-40B4-BE49-F238E27FC236}">
                <a16:creationId xmlns:a16="http://schemas.microsoft.com/office/drawing/2014/main" xmlns="" id="{E9FA8278-B779-4252-B5B9-47DF44F72848}"/>
              </a:ext>
            </a:extLst>
          </p:cNvPr>
          <p:cNvSpPr>
            <a:spLocks noChangeAspect="1"/>
          </p:cNvSpPr>
          <p:nvPr/>
        </p:nvSpPr>
        <p:spPr>
          <a:xfrm>
            <a:off x="3436586" y="4948398"/>
            <a:ext cx="1751323" cy="1509761"/>
          </a:xfrm>
          <a:prstGeom prst="triangle">
            <a:avLst/>
          </a:prstGeom>
          <a:gradFill>
            <a:gsLst>
              <a:gs pos="18000">
                <a:srgbClr val="55AADC"/>
              </a:gs>
              <a:gs pos="100000">
                <a:srgbClr val="F11189"/>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34" name="肘形连接符 16">
            <a:extLst>
              <a:ext uri="{FF2B5EF4-FFF2-40B4-BE49-F238E27FC236}">
                <a16:creationId xmlns:a16="http://schemas.microsoft.com/office/drawing/2014/main" xmlns="" id="{82B09E17-CCC7-4F0A-B31B-F15FC6306C3B}"/>
              </a:ext>
            </a:extLst>
          </p:cNvPr>
          <p:cNvCxnSpPr>
            <a:stCxn id="30" idx="0"/>
          </p:cNvCxnSpPr>
          <p:nvPr/>
        </p:nvCxnSpPr>
        <p:spPr>
          <a:xfrm rot="5400000" flipH="1" flipV="1">
            <a:off x="4504608" y="854732"/>
            <a:ext cx="445973" cy="3312608"/>
          </a:xfrm>
          <a:prstGeom prst="bentConnector2">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5" name="肘形连接符 17">
            <a:extLst>
              <a:ext uri="{FF2B5EF4-FFF2-40B4-BE49-F238E27FC236}">
                <a16:creationId xmlns:a16="http://schemas.microsoft.com/office/drawing/2014/main" xmlns="" id="{16DB858E-CC7C-46E5-8B78-448662332B54}"/>
              </a:ext>
            </a:extLst>
          </p:cNvPr>
          <p:cNvCxnSpPr>
            <a:cxnSpLocks/>
          </p:cNvCxnSpPr>
          <p:nvPr/>
        </p:nvCxnSpPr>
        <p:spPr>
          <a:xfrm rot="5400000" flipH="1" flipV="1">
            <a:off x="4896560" y="2474524"/>
            <a:ext cx="433349" cy="2772608"/>
          </a:xfrm>
          <a:prstGeom prst="bentConnector2">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6" name="肘形连接符 18">
            <a:extLst>
              <a:ext uri="{FF2B5EF4-FFF2-40B4-BE49-F238E27FC236}">
                <a16:creationId xmlns:a16="http://schemas.microsoft.com/office/drawing/2014/main" xmlns="" id="{1E7470B2-A042-4AB8-AE5B-56C152C170B6}"/>
              </a:ext>
            </a:extLst>
          </p:cNvPr>
          <p:cNvCxnSpPr>
            <a:cxnSpLocks/>
          </p:cNvCxnSpPr>
          <p:nvPr/>
        </p:nvCxnSpPr>
        <p:spPr>
          <a:xfrm rot="5400000" flipH="1" flipV="1">
            <a:off x="5211578" y="4020720"/>
            <a:ext cx="420726" cy="2232608"/>
          </a:xfrm>
          <a:prstGeom prst="bentConnector2">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38" name="Freeform 217">
            <a:extLst>
              <a:ext uri="{FF2B5EF4-FFF2-40B4-BE49-F238E27FC236}">
                <a16:creationId xmlns:a16="http://schemas.microsoft.com/office/drawing/2014/main" xmlns="" id="{F32E7F90-285C-4529-9AD9-292C40110044}"/>
              </a:ext>
            </a:extLst>
          </p:cNvPr>
          <p:cNvSpPr>
            <a:spLocks noChangeAspect="1" noEditPoints="1"/>
          </p:cNvSpPr>
          <p:nvPr/>
        </p:nvSpPr>
        <p:spPr bwMode="auto">
          <a:xfrm>
            <a:off x="3532048" y="4545349"/>
            <a:ext cx="389764" cy="396000"/>
          </a:xfrm>
          <a:custGeom>
            <a:avLst/>
            <a:gdLst>
              <a:gd name="T0" fmla="*/ 49 w 125"/>
              <a:gd name="T1" fmla="*/ 16 h 127"/>
              <a:gd name="T2" fmla="*/ 36 w 125"/>
              <a:gd name="T3" fmla="*/ 18 h 127"/>
              <a:gd name="T4" fmla="*/ 25 w 125"/>
              <a:gd name="T5" fmla="*/ 26 h 127"/>
              <a:gd name="T6" fmla="*/ 18 w 125"/>
              <a:gd name="T7" fmla="*/ 37 h 127"/>
              <a:gd name="T8" fmla="*/ 15 w 125"/>
              <a:gd name="T9" fmla="*/ 50 h 127"/>
              <a:gd name="T10" fmla="*/ 18 w 125"/>
              <a:gd name="T11" fmla="*/ 64 h 127"/>
              <a:gd name="T12" fmla="*/ 25 w 125"/>
              <a:gd name="T13" fmla="*/ 75 h 127"/>
              <a:gd name="T14" fmla="*/ 36 w 125"/>
              <a:gd name="T15" fmla="*/ 81 h 127"/>
              <a:gd name="T16" fmla="*/ 49 w 125"/>
              <a:gd name="T17" fmla="*/ 85 h 127"/>
              <a:gd name="T18" fmla="*/ 63 w 125"/>
              <a:gd name="T19" fmla="*/ 81 h 127"/>
              <a:gd name="T20" fmla="*/ 73 w 125"/>
              <a:gd name="T21" fmla="*/ 75 h 127"/>
              <a:gd name="T22" fmla="*/ 81 w 125"/>
              <a:gd name="T23" fmla="*/ 64 h 127"/>
              <a:gd name="T24" fmla="*/ 84 w 125"/>
              <a:gd name="T25" fmla="*/ 50 h 127"/>
              <a:gd name="T26" fmla="*/ 81 w 125"/>
              <a:gd name="T27" fmla="*/ 37 h 127"/>
              <a:gd name="T28" fmla="*/ 73 w 125"/>
              <a:gd name="T29" fmla="*/ 26 h 127"/>
              <a:gd name="T30" fmla="*/ 63 w 125"/>
              <a:gd name="T31" fmla="*/ 18 h 127"/>
              <a:gd name="T32" fmla="*/ 49 w 125"/>
              <a:gd name="T33" fmla="*/ 16 h 127"/>
              <a:gd name="T34" fmla="*/ 49 w 125"/>
              <a:gd name="T35" fmla="*/ 0 h 127"/>
              <a:gd name="T36" fmla="*/ 68 w 125"/>
              <a:gd name="T37" fmla="*/ 4 h 127"/>
              <a:gd name="T38" fmla="*/ 85 w 125"/>
              <a:gd name="T39" fmla="*/ 16 h 127"/>
              <a:gd name="T40" fmla="*/ 95 w 125"/>
              <a:gd name="T41" fmla="*/ 31 h 127"/>
              <a:gd name="T42" fmla="*/ 99 w 125"/>
              <a:gd name="T43" fmla="*/ 50 h 127"/>
              <a:gd name="T44" fmla="*/ 97 w 125"/>
              <a:gd name="T45" fmla="*/ 64 h 127"/>
              <a:gd name="T46" fmla="*/ 91 w 125"/>
              <a:gd name="T47" fmla="*/ 77 h 127"/>
              <a:gd name="T48" fmla="*/ 91 w 125"/>
              <a:gd name="T49" fmla="*/ 78 h 127"/>
              <a:gd name="T50" fmla="*/ 122 w 125"/>
              <a:gd name="T51" fmla="*/ 109 h 127"/>
              <a:gd name="T52" fmla="*/ 124 w 125"/>
              <a:gd name="T53" fmla="*/ 113 h 127"/>
              <a:gd name="T54" fmla="*/ 125 w 125"/>
              <a:gd name="T55" fmla="*/ 116 h 127"/>
              <a:gd name="T56" fmla="*/ 124 w 125"/>
              <a:gd name="T57" fmla="*/ 120 h 127"/>
              <a:gd name="T58" fmla="*/ 122 w 125"/>
              <a:gd name="T59" fmla="*/ 123 h 127"/>
              <a:gd name="T60" fmla="*/ 119 w 125"/>
              <a:gd name="T61" fmla="*/ 126 h 127"/>
              <a:gd name="T62" fmla="*/ 115 w 125"/>
              <a:gd name="T63" fmla="*/ 127 h 127"/>
              <a:gd name="T64" fmla="*/ 111 w 125"/>
              <a:gd name="T65" fmla="*/ 126 h 127"/>
              <a:gd name="T66" fmla="*/ 107 w 125"/>
              <a:gd name="T67" fmla="*/ 123 h 127"/>
              <a:gd name="T68" fmla="*/ 77 w 125"/>
              <a:gd name="T69" fmla="*/ 93 h 127"/>
              <a:gd name="T70" fmla="*/ 76 w 125"/>
              <a:gd name="T71" fmla="*/ 92 h 127"/>
              <a:gd name="T72" fmla="*/ 64 w 125"/>
              <a:gd name="T73" fmla="*/ 98 h 127"/>
              <a:gd name="T74" fmla="*/ 49 w 125"/>
              <a:gd name="T75" fmla="*/ 101 h 127"/>
              <a:gd name="T76" fmla="*/ 30 w 125"/>
              <a:gd name="T77" fmla="*/ 97 h 127"/>
              <a:gd name="T78" fmla="*/ 14 w 125"/>
              <a:gd name="T79" fmla="*/ 85 h 127"/>
              <a:gd name="T80" fmla="*/ 4 w 125"/>
              <a:gd name="T81" fmla="*/ 69 h 127"/>
              <a:gd name="T82" fmla="*/ 0 w 125"/>
              <a:gd name="T83" fmla="*/ 50 h 127"/>
              <a:gd name="T84" fmla="*/ 4 w 125"/>
              <a:gd name="T85" fmla="*/ 31 h 127"/>
              <a:gd name="T86" fmla="*/ 14 w 125"/>
              <a:gd name="T87" fmla="*/ 16 h 127"/>
              <a:gd name="T88" fmla="*/ 30 w 125"/>
              <a:gd name="T89" fmla="*/ 4 h 127"/>
              <a:gd name="T90" fmla="*/ 49 w 125"/>
              <a:gd name="T91"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5" h="127">
                <a:moveTo>
                  <a:pt x="49" y="16"/>
                </a:moveTo>
                <a:lnTo>
                  <a:pt x="36" y="18"/>
                </a:lnTo>
                <a:lnTo>
                  <a:pt x="25" y="26"/>
                </a:lnTo>
                <a:lnTo>
                  <a:pt x="18" y="37"/>
                </a:lnTo>
                <a:lnTo>
                  <a:pt x="15" y="50"/>
                </a:lnTo>
                <a:lnTo>
                  <a:pt x="18" y="64"/>
                </a:lnTo>
                <a:lnTo>
                  <a:pt x="25" y="75"/>
                </a:lnTo>
                <a:lnTo>
                  <a:pt x="36" y="81"/>
                </a:lnTo>
                <a:lnTo>
                  <a:pt x="49" y="85"/>
                </a:lnTo>
                <a:lnTo>
                  <a:pt x="63" y="81"/>
                </a:lnTo>
                <a:lnTo>
                  <a:pt x="73" y="75"/>
                </a:lnTo>
                <a:lnTo>
                  <a:pt x="81" y="64"/>
                </a:lnTo>
                <a:lnTo>
                  <a:pt x="84" y="50"/>
                </a:lnTo>
                <a:lnTo>
                  <a:pt x="81" y="37"/>
                </a:lnTo>
                <a:lnTo>
                  <a:pt x="73" y="26"/>
                </a:lnTo>
                <a:lnTo>
                  <a:pt x="63" y="18"/>
                </a:lnTo>
                <a:lnTo>
                  <a:pt x="49" y="16"/>
                </a:lnTo>
                <a:close/>
                <a:moveTo>
                  <a:pt x="49" y="0"/>
                </a:moveTo>
                <a:lnTo>
                  <a:pt x="68" y="4"/>
                </a:lnTo>
                <a:lnTo>
                  <a:pt x="85" y="16"/>
                </a:lnTo>
                <a:lnTo>
                  <a:pt x="95" y="31"/>
                </a:lnTo>
                <a:lnTo>
                  <a:pt x="99" y="50"/>
                </a:lnTo>
                <a:lnTo>
                  <a:pt x="97" y="64"/>
                </a:lnTo>
                <a:lnTo>
                  <a:pt x="91" y="77"/>
                </a:lnTo>
                <a:lnTo>
                  <a:pt x="91" y="78"/>
                </a:lnTo>
                <a:lnTo>
                  <a:pt x="122" y="109"/>
                </a:lnTo>
                <a:lnTo>
                  <a:pt x="124" y="113"/>
                </a:lnTo>
                <a:lnTo>
                  <a:pt x="125" y="116"/>
                </a:lnTo>
                <a:lnTo>
                  <a:pt x="124" y="120"/>
                </a:lnTo>
                <a:lnTo>
                  <a:pt x="122" y="123"/>
                </a:lnTo>
                <a:lnTo>
                  <a:pt x="119" y="126"/>
                </a:lnTo>
                <a:lnTo>
                  <a:pt x="115" y="127"/>
                </a:lnTo>
                <a:lnTo>
                  <a:pt x="111" y="126"/>
                </a:lnTo>
                <a:lnTo>
                  <a:pt x="107" y="123"/>
                </a:lnTo>
                <a:lnTo>
                  <a:pt x="77" y="93"/>
                </a:lnTo>
                <a:lnTo>
                  <a:pt x="76" y="92"/>
                </a:lnTo>
                <a:lnTo>
                  <a:pt x="64" y="98"/>
                </a:lnTo>
                <a:lnTo>
                  <a:pt x="49" y="101"/>
                </a:lnTo>
                <a:lnTo>
                  <a:pt x="30" y="97"/>
                </a:lnTo>
                <a:lnTo>
                  <a:pt x="14" y="85"/>
                </a:lnTo>
                <a:lnTo>
                  <a:pt x="4" y="69"/>
                </a:lnTo>
                <a:lnTo>
                  <a:pt x="0" y="50"/>
                </a:lnTo>
                <a:lnTo>
                  <a:pt x="4" y="31"/>
                </a:lnTo>
                <a:lnTo>
                  <a:pt x="14" y="16"/>
                </a:lnTo>
                <a:lnTo>
                  <a:pt x="30" y="4"/>
                </a:lnTo>
                <a:lnTo>
                  <a:pt x="49" y="0"/>
                </a:lnTo>
                <a:close/>
              </a:path>
            </a:pathLst>
          </a:custGeom>
          <a:solidFill>
            <a:schemeClr val="bg1"/>
          </a:solidFill>
          <a:ln w="0">
            <a:noFill/>
            <a:prstDash val="solid"/>
            <a:round/>
          </a:ln>
        </p:spPr>
        <p:txBody>
          <a:bodyPr vert="horz" wrap="square" lIns="91440" tIns="45720" rIns="91440" bIns="45720" numCol="1" anchor="t" anchorCtr="0" compatLnSpc="1"/>
          <a:lstStyle/>
          <a:p>
            <a:endParaRPr lang="zh-CN" altLang="en-US">
              <a:cs typeface="+mn-ea"/>
              <a:sym typeface="+mn-lt"/>
            </a:endParaRPr>
          </a:p>
        </p:txBody>
      </p:sp>
      <p:sp>
        <p:nvSpPr>
          <p:cNvPr id="39" name="Freeform 218">
            <a:extLst>
              <a:ext uri="{FF2B5EF4-FFF2-40B4-BE49-F238E27FC236}">
                <a16:creationId xmlns:a16="http://schemas.microsoft.com/office/drawing/2014/main" xmlns="" id="{937DFF82-7C55-408E-9201-9B8A91B4EB58}"/>
              </a:ext>
            </a:extLst>
          </p:cNvPr>
          <p:cNvSpPr>
            <a:spLocks noChangeAspect="1" noEditPoints="1"/>
          </p:cNvSpPr>
          <p:nvPr/>
        </p:nvSpPr>
        <p:spPr bwMode="auto">
          <a:xfrm>
            <a:off x="2846645" y="3463272"/>
            <a:ext cx="376683" cy="396000"/>
          </a:xfrm>
          <a:custGeom>
            <a:avLst/>
            <a:gdLst>
              <a:gd name="T0" fmla="*/ 61 w 117"/>
              <a:gd name="T1" fmla="*/ 38 h 123"/>
              <a:gd name="T2" fmla="*/ 72 w 117"/>
              <a:gd name="T3" fmla="*/ 43 h 123"/>
              <a:gd name="T4" fmla="*/ 76 w 117"/>
              <a:gd name="T5" fmla="*/ 47 h 123"/>
              <a:gd name="T6" fmla="*/ 63 w 117"/>
              <a:gd name="T7" fmla="*/ 62 h 123"/>
              <a:gd name="T8" fmla="*/ 61 w 117"/>
              <a:gd name="T9" fmla="*/ 59 h 123"/>
              <a:gd name="T10" fmla="*/ 54 w 117"/>
              <a:gd name="T11" fmla="*/ 57 h 123"/>
              <a:gd name="T12" fmla="*/ 49 w 117"/>
              <a:gd name="T13" fmla="*/ 59 h 123"/>
              <a:gd name="T14" fmla="*/ 24 w 117"/>
              <a:gd name="T15" fmla="*/ 83 h 123"/>
              <a:gd name="T16" fmla="*/ 20 w 117"/>
              <a:gd name="T17" fmla="*/ 88 h 123"/>
              <a:gd name="T18" fmla="*/ 20 w 117"/>
              <a:gd name="T19" fmla="*/ 94 h 123"/>
              <a:gd name="T20" fmla="*/ 24 w 117"/>
              <a:gd name="T21" fmla="*/ 100 h 123"/>
              <a:gd name="T22" fmla="*/ 27 w 117"/>
              <a:gd name="T23" fmla="*/ 102 h 123"/>
              <a:gd name="T24" fmla="*/ 33 w 117"/>
              <a:gd name="T25" fmla="*/ 104 h 123"/>
              <a:gd name="T26" fmla="*/ 38 w 117"/>
              <a:gd name="T27" fmla="*/ 102 h 123"/>
              <a:gd name="T28" fmla="*/ 51 w 117"/>
              <a:gd name="T29" fmla="*/ 91 h 123"/>
              <a:gd name="T30" fmla="*/ 58 w 117"/>
              <a:gd name="T31" fmla="*/ 88 h 123"/>
              <a:gd name="T32" fmla="*/ 65 w 117"/>
              <a:gd name="T33" fmla="*/ 91 h 123"/>
              <a:gd name="T34" fmla="*/ 67 w 117"/>
              <a:gd name="T35" fmla="*/ 97 h 123"/>
              <a:gd name="T36" fmla="*/ 65 w 117"/>
              <a:gd name="T37" fmla="*/ 104 h 123"/>
              <a:gd name="T38" fmla="*/ 45 w 117"/>
              <a:gd name="T39" fmla="*/ 121 h 123"/>
              <a:gd name="T40" fmla="*/ 33 w 117"/>
              <a:gd name="T41" fmla="*/ 123 h 123"/>
              <a:gd name="T42" fmla="*/ 11 w 117"/>
              <a:gd name="T43" fmla="*/ 114 h 123"/>
              <a:gd name="T44" fmla="*/ 3 w 117"/>
              <a:gd name="T45" fmla="*/ 102 h 123"/>
              <a:gd name="T46" fmla="*/ 3 w 117"/>
              <a:gd name="T47" fmla="*/ 79 h 123"/>
              <a:gd name="T48" fmla="*/ 32 w 117"/>
              <a:gd name="T49" fmla="*/ 47 h 123"/>
              <a:gd name="T50" fmla="*/ 54 w 117"/>
              <a:gd name="T51" fmla="*/ 38 h 123"/>
              <a:gd name="T52" fmla="*/ 97 w 117"/>
              <a:gd name="T53" fmla="*/ 3 h 123"/>
              <a:gd name="T54" fmla="*/ 108 w 117"/>
              <a:gd name="T55" fmla="*/ 9 h 123"/>
              <a:gd name="T56" fmla="*/ 117 w 117"/>
              <a:gd name="T57" fmla="*/ 32 h 123"/>
              <a:gd name="T58" fmla="*/ 108 w 117"/>
              <a:gd name="T59" fmla="*/ 54 h 123"/>
              <a:gd name="T60" fmla="*/ 75 w 117"/>
              <a:gd name="T61" fmla="*/ 83 h 123"/>
              <a:gd name="T62" fmla="*/ 63 w 117"/>
              <a:gd name="T63" fmla="*/ 85 h 123"/>
              <a:gd name="T64" fmla="*/ 42 w 117"/>
              <a:gd name="T65" fmla="*/ 76 h 123"/>
              <a:gd name="T66" fmla="*/ 54 w 117"/>
              <a:gd name="T67" fmla="*/ 62 h 123"/>
              <a:gd name="T68" fmla="*/ 58 w 117"/>
              <a:gd name="T69" fmla="*/ 64 h 123"/>
              <a:gd name="T70" fmla="*/ 63 w 117"/>
              <a:gd name="T71" fmla="*/ 66 h 123"/>
              <a:gd name="T72" fmla="*/ 70 w 117"/>
              <a:gd name="T73" fmla="*/ 64 h 123"/>
              <a:gd name="T74" fmla="*/ 95 w 117"/>
              <a:gd name="T75" fmla="*/ 41 h 123"/>
              <a:gd name="T76" fmla="*/ 97 w 117"/>
              <a:gd name="T77" fmla="*/ 36 h 123"/>
              <a:gd name="T78" fmla="*/ 97 w 117"/>
              <a:gd name="T79" fmla="*/ 29 h 123"/>
              <a:gd name="T80" fmla="*/ 95 w 117"/>
              <a:gd name="T81" fmla="*/ 24 h 123"/>
              <a:gd name="T82" fmla="*/ 91 w 117"/>
              <a:gd name="T83" fmla="*/ 21 h 123"/>
              <a:gd name="T84" fmla="*/ 86 w 117"/>
              <a:gd name="T85" fmla="*/ 19 h 123"/>
              <a:gd name="T86" fmla="*/ 79 w 117"/>
              <a:gd name="T87" fmla="*/ 21 h 123"/>
              <a:gd name="T88" fmla="*/ 67 w 117"/>
              <a:gd name="T89" fmla="*/ 32 h 123"/>
              <a:gd name="T90" fmla="*/ 61 w 117"/>
              <a:gd name="T91" fmla="*/ 34 h 123"/>
              <a:gd name="T92" fmla="*/ 54 w 117"/>
              <a:gd name="T93" fmla="*/ 32 h 123"/>
              <a:gd name="T94" fmla="*/ 51 w 117"/>
              <a:gd name="T95" fmla="*/ 25 h 123"/>
              <a:gd name="T96" fmla="*/ 54 w 117"/>
              <a:gd name="T97" fmla="*/ 19 h 123"/>
              <a:gd name="T98" fmla="*/ 74 w 117"/>
              <a:gd name="T99" fmla="*/ 3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7" h="123">
                <a:moveTo>
                  <a:pt x="54" y="38"/>
                </a:moveTo>
                <a:lnTo>
                  <a:pt x="61" y="38"/>
                </a:lnTo>
                <a:lnTo>
                  <a:pt x="66" y="41"/>
                </a:lnTo>
                <a:lnTo>
                  <a:pt x="72" y="43"/>
                </a:lnTo>
                <a:lnTo>
                  <a:pt x="75" y="45"/>
                </a:lnTo>
                <a:lnTo>
                  <a:pt x="76" y="47"/>
                </a:lnTo>
                <a:lnTo>
                  <a:pt x="78" y="47"/>
                </a:lnTo>
                <a:lnTo>
                  <a:pt x="63" y="62"/>
                </a:lnTo>
                <a:lnTo>
                  <a:pt x="62" y="60"/>
                </a:lnTo>
                <a:lnTo>
                  <a:pt x="61" y="59"/>
                </a:lnTo>
                <a:lnTo>
                  <a:pt x="57" y="58"/>
                </a:lnTo>
                <a:lnTo>
                  <a:pt x="54" y="57"/>
                </a:lnTo>
                <a:lnTo>
                  <a:pt x="51" y="58"/>
                </a:lnTo>
                <a:lnTo>
                  <a:pt x="49" y="59"/>
                </a:lnTo>
                <a:lnTo>
                  <a:pt x="46" y="60"/>
                </a:lnTo>
                <a:lnTo>
                  <a:pt x="24" y="83"/>
                </a:lnTo>
                <a:lnTo>
                  <a:pt x="21" y="85"/>
                </a:lnTo>
                <a:lnTo>
                  <a:pt x="20" y="88"/>
                </a:lnTo>
                <a:lnTo>
                  <a:pt x="20" y="91"/>
                </a:lnTo>
                <a:lnTo>
                  <a:pt x="20" y="94"/>
                </a:lnTo>
                <a:lnTo>
                  <a:pt x="21" y="97"/>
                </a:lnTo>
                <a:lnTo>
                  <a:pt x="24" y="100"/>
                </a:lnTo>
                <a:lnTo>
                  <a:pt x="24" y="100"/>
                </a:lnTo>
                <a:lnTo>
                  <a:pt x="27" y="102"/>
                </a:lnTo>
                <a:lnTo>
                  <a:pt x="31" y="104"/>
                </a:lnTo>
                <a:lnTo>
                  <a:pt x="33" y="104"/>
                </a:lnTo>
                <a:lnTo>
                  <a:pt x="36" y="104"/>
                </a:lnTo>
                <a:lnTo>
                  <a:pt x="38" y="102"/>
                </a:lnTo>
                <a:lnTo>
                  <a:pt x="41" y="100"/>
                </a:lnTo>
                <a:lnTo>
                  <a:pt x="51" y="91"/>
                </a:lnTo>
                <a:lnTo>
                  <a:pt x="54" y="89"/>
                </a:lnTo>
                <a:lnTo>
                  <a:pt x="58" y="88"/>
                </a:lnTo>
                <a:lnTo>
                  <a:pt x="61" y="89"/>
                </a:lnTo>
                <a:lnTo>
                  <a:pt x="65" y="91"/>
                </a:lnTo>
                <a:lnTo>
                  <a:pt x="66" y="94"/>
                </a:lnTo>
                <a:lnTo>
                  <a:pt x="67" y="97"/>
                </a:lnTo>
                <a:lnTo>
                  <a:pt x="66" y="101"/>
                </a:lnTo>
                <a:lnTo>
                  <a:pt x="65" y="104"/>
                </a:lnTo>
                <a:lnTo>
                  <a:pt x="55" y="114"/>
                </a:lnTo>
                <a:lnTo>
                  <a:pt x="45" y="121"/>
                </a:lnTo>
                <a:lnTo>
                  <a:pt x="33" y="123"/>
                </a:lnTo>
                <a:lnTo>
                  <a:pt x="33" y="123"/>
                </a:lnTo>
                <a:lnTo>
                  <a:pt x="21" y="121"/>
                </a:lnTo>
                <a:lnTo>
                  <a:pt x="11" y="114"/>
                </a:lnTo>
                <a:lnTo>
                  <a:pt x="10" y="113"/>
                </a:lnTo>
                <a:lnTo>
                  <a:pt x="3" y="102"/>
                </a:lnTo>
                <a:lnTo>
                  <a:pt x="0" y="91"/>
                </a:lnTo>
                <a:lnTo>
                  <a:pt x="3" y="79"/>
                </a:lnTo>
                <a:lnTo>
                  <a:pt x="10" y="70"/>
                </a:lnTo>
                <a:lnTo>
                  <a:pt x="32" y="47"/>
                </a:lnTo>
                <a:lnTo>
                  <a:pt x="42" y="40"/>
                </a:lnTo>
                <a:lnTo>
                  <a:pt x="54" y="38"/>
                </a:lnTo>
                <a:close/>
                <a:moveTo>
                  <a:pt x="86" y="0"/>
                </a:moveTo>
                <a:lnTo>
                  <a:pt x="97" y="3"/>
                </a:lnTo>
                <a:lnTo>
                  <a:pt x="107" y="9"/>
                </a:lnTo>
                <a:lnTo>
                  <a:pt x="108" y="9"/>
                </a:lnTo>
                <a:lnTo>
                  <a:pt x="114" y="20"/>
                </a:lnTo>
                <a:lnTo>
                  <a:pt x="117" y="32"/>
                </a:lnTo>
                <a:lnTo>
                  <a:pt x="114" y="43"/>
                </a:lnTo>
                <a:lnTo>
                  <a:pt x="108" y="54"/>
                </a:lnTo>
                <a:lnTo>
                  <a:pt x="86" y="76"/>
                </a:lnTo>
                <a:lnTo>
                  <a:pt x="75" y="83"/>
                </a:lnTo>
                <a:lnTo>
                  <a:pt x="63" y="85"/>
                </a:lnTo>
                <a:lnTo>
                  <a:pt x="63" y="85"/>
                </a:lnTo>
                <a:lnTo>
                  <a:pt x="51" y="83"/>
                </a:lnTo>
                <a:lnTo>
                  <a:pt x="42" y="76"/>
                </a:lnTo>
                <a:lnTo>
                  <a:pt x="41" y="75"/>
                </a:lnTo>
                <a:lnTo>
                  <a:pt x="54" y="62"/>
                </a:lnTo>
                <a:lnTo>
                  <a:pt x="55" y="63"/>
                </a:lnTo>
                <a:lnTo>
                  <a:pt x="58" y="64"/>
                </a:lnTo>
                <a:lnTo>
                  <a:pt x="61" y="66"/>
                </a:lnTo>
                <a:lnTo>
                  <a:pt x="63" y="66"/>
                </a:lnTo>
                <a:lnTo>
                  <a:pt x="67" y="66"/>
                </a:lnTo>
                <a:lnTo>
                  <a:pt x="70" y="64"/>
                </a:lnTo>
                <a:lnTo>
                  <a:pt x="72" y="63"/>
                </a:lnTo>
                <a:lnTo>
                  <a:pt x="95" y="41"/>
                </a:lnTo>
                <a:lnTo>
                  <a:pt x="96" y="38"/>
                </a:lnTo>
                <a:lnTo>
                  <a:pt x="97" y="36"/>
                </a:lnTo>
                <a:lnTo>
                  <a:pt x="97" y="32"/>
                </a:lnTo>
                <a:lnTo>
                  <a:pt x="97" y="29"/>
                </a:lnTo>
                <a:lnTo>
                  <a:pt x="96" y="26"/>
                </a:lnTo>
                <a:lnTo>
                  <a:pt x="95" y="24"/>
                </a:lnTo>
                <a:lnTo>
                  <a:pt x="93" y="22"/>
                </a:lnTo>
                <a:lnTo>
                  <a:pt x="91" y="21"/>
                </a:lnTo>
                <a:lnTo>
                  <a:pt x="88" y="20"/>
                </a:lnTo>
                <a:lnTo>
                  <a:pt x="86" y="19"/>
                </a:lnTo>
                <a:lnTo>
                  <a:pt x="82" y="20"/>
                </a:lnTo>
                <a:lnTo>
                  <a:pt x="79" y="21"/>
                </a:lnTo>
                <a:lnTo>
                  <a:pt x="76" y="22"/>
                </a:lnTo>
                <a:lnTo>
                  <a:pt x="67" y="32"/>
                </a:lnTo>
                <a:lnTo>
                  <a:pt x="65" y="34"/>
                </a:lnTo>
                <a:lnTo>
                  <a:pt x="61" y="34"/>
                </a:lnTo>
                <a:lnTo>
                  <a:pt x="57" y="34"/>
                </a:lnTo>
                <a:lnTo>
                  <a:pt x="54" y="32"/>
                </a:lnTo>
                <a:lnTo>
                  <a:pt x="51" y="29"/>
                </a:lnTo>
                <a:lnTo>
                  <a:pt x="51" y="25"/>
                </a:lnTo>
                <a:lnTo>
                  <a:pt x="51" y="21"/>
                </a:lnTo>
                <a:lnTo>
                  <a:pt x="54" y="19"/>
                </a:lnTo>
                <a:lnTo>
                  <a:pt x="63" y="9"/>
                </a:lnTo>
                <a:lnTo>
                  <a:pt x="74" y="3"/>
                </a:lnTo>
                <a:lnTo>
                  <a:pt x="86" y="0"/>
                </a:lnTo>
                <a:close/>
              </a:path>
            </a:pathLst>
          </a:custGeom>
          <a:solidFill>
            <a:schemeClr val="bg1"/>
          </a:solidFill>
          <a:ln w="0">
            <a:noFill/>
            <a:prstDash val="solid"/>
            <a:round/>
          </a:ln>
        </p:spPr>
        <p:txBody>
          <a:bodyPr vert="horz" wrap="square" lIns="91440" tIns="45720" rIns="91440" bIns="45720" numCol="1" anchor="t" anchorCtr="0" compatLnSpc="1"/>
          <a:lstStyle/>
          <a:p>
            <a:endParaRPr lang="zh-CN" altLang="en-US">
              <a:cs typeface="+mn-ea"/>
              <a:sym typeface="+mn-lt"/>
            </a:endParaRPr>
          </a:p>
        </p:txBody>
      </p:sp>
      <p:sp>
        <p:nvSpPr>
          <p:cNvPr id="40" name="Freeform 219">
            <a:extLst>
              <a:ext uri="{FF2B5EF4-FFF2-40B4-BE49-F238E27FC236}">
                <a16:creationId xmlns:a16="http://schemas.microsoft.com/office/drawing/2014/main" xmlns="" id="{EDD88F77-B830-40AD-83FE-228D13CE4062}"/>
              </a:ext>
            </a:extLst>
          </p:cNvPr>
          <p:cNvSpPr>
            <a:spLocks noChangeAspect="1" noEditPoints="1"/>
          </p:cNvSpPr>
          <p:nvPr/>
        </p:nvSpPr>
        <p:spPr bwMode="auto">
          <a:xfrm>
            <a:off x="4261238" y="5703278"/>
            <a:ext cx="308693" cy="396000"/>
          </a:xfrm>
          <a:custGeom>
            <a:avLst/>
            <a:gdLst>
              <a:gd name="T0" fmla="*/ 49 w 99"/>
              <a:gd name="T1" fmla="*/ 17 h 127"/>
              <a:gd name="T2" fmla="*/ 36 w 99"/>
              <a:gd name="T3" fmla="*/ 21 h 127"/>
              <a:gd name="T4" fmla="*/ 26 w 99"/>
              <a:gd name="T5" fmla="*/ 31 h 127"/>
              <a:gd name="T6" fmla="*/ 22 w 99"/>
              <a:gd name="T7" fmla="*/ 46 h 127"/>
              <a:gd name="T8" fmla="*/ 26 w 99"/>
              <a:gd name="T9" fmla="*/ 60 h 127"/>
              <a:gd name="T10" fmla="*/ 36 w 99"/>
              <a:gd name="T11" fmla="*/ 69 h 127"/>
              <a:gd name="T12" fmla="*/ 49 w 99"/>
              <a:gd name="T13" fmla="*/ 73 h 127"/>
              <a:gd name="T14" fmla="*/ 64 w 99"/>
              <a:gd name="T15" fmla="*/ 69 h 127"/>
              <a:gd name="T16" fmla="*/ 74 w 99"/>
              <a:gd name="T17" fmla="*/ 60 h 127"/>
              <a:gd name="T18" fmla="*/ 78 w 99"/>
              <a:gd name="T19" fmla="*/ 46 h 127"/>
              <a:gd name="T20" fmla="*/ 74 w 99"/>
              <a:gd name="T21" fmla="*/ 31 h 127"/>
              <a:gd name="T22" fmla="*/ 64 w 99"/>
              <a:gd name="T23" fmla="*/ 21 h 127"/>
              <a:gd name="T24" fmla="*/ 49 w 99"/>
              <a:gd name="T25" fmla="*/ 17 h 127"/>
              <a:gd name="T26" fmla="*/ 49 w 99"/>
              <a:gd name="T27" fmla="*/ 0 h 127"/>
              <a:gd name="T28" fmla="*/ 69 w 99"/>
              <a:gd name="T29" fmla="*/ 4 h 127"/>
              <a:gd name="T30" fmla="*/ 85 w 99"/>
              <a:gd name="T31" fmla="*/ 14 h 127"/>
              <a:gd name="T32" fmla="*/ 95 w 99"/>
              <a:gd name="T33" fmla="*/ 30 h 127"/>
              <a:gd name="T34" fmla="*/ 99 w 99"/>
              <a:gd name="T35" fmla="*/ 50 h 127"/>
              <a:gd name="T36" fmla="*/ 99 w 99"/>
              <a:gd name="T37" fmla="*/ 55 h 127"/>
              <a:gd name="T38" fmla="*/ 97 w 99"/>
              <a:gd name="T39" fmla="*/ 72 h 127"/>
              <a:gd name="T40" fmla="*/ 89 w 99"/>
              <a:gd name="T41" fmla="*/ 89 h 127"/>
              <a:gd name="T42" fmla="*/ 80 w 99"/>
              <a:gd name="T43" fmla="*/ 102 h 127"/>
              <a:gd name="T44" fmla="*/ 69 w 99"/>
              <a:gd name="T45" fmla="*/ 113 h 127"/>
              <a:gd name="T46" fmla="*/ 60 w 99"/>
              <a:gd name="T47" fmla="*/ 120 h 127"/>
              <a:gd name="T48" fmla="*/ 53 w 99"/>
              <a:gd name="T49" fmla="*/ 126 h 127"/>
              <a:gd name="T50" fmla="*/ 51 w 99"/>
              <a:gd name="T51" fmla="*/ 127 h 127"/>
              <a:gd name="T52" fmla="*/ 48 w 99"/>
              <a:gd name="T53" fmla="*/ 126 h 127"/>
              <a:gd name="T54" fmla="*/ 43 w 99"/>
              <a:gd name="T55" fmla="*/ 122 h 127"/>
              <a:gd name="T56" fmla="*/ 34 w 99"/>
              <a:gd name="T57" fmla="*/ 115 h 127"/>
              <a:gd name="T58" fmla="*/ 25 w 99"/>
              <a:gd name="T59" fmla="*/ 106 h 127"/>
              <a:gd name="T60" fmla="*/ 15 w 99"/>
              <a:gd name="T61" fmla="*/ 94 h 127"/>
              <a:gd name="T62" fmla="*/ 8 w 99"/>
              <a:gd name="T63" fmla="*/ 80 h 127"/>
              <a:gd name="T64" fmla="*/ 2 w 99"/>
              <a:gd name="T65" fmla="*/ 65 h 127"/>
              <a:gd name="T66" fmla="*/ 1 w 99"/>
              <a:gd name="T67" fmla="*/ 58 h 127"/>
              <a:gd name="T68" fmla="*/ 0 w 99"/>
              <a:gd name="T69" fmla="*/ 50 h 127"/>
              <a:gd name="T70" fmla="*/ 4 w 99"/>
              <a:gd name="T71" fmla="*/ 30 h 127"/>
              <a:gd name="T72" fmla="*/ 14 w 99"/>
              <a:gd name="T73" fmla="*/ 14 h 127"/>
              <a:gd name="T74" fmla="*/ 30 w 99"/>
              <a:gd name="T75" fmla="*/ 4 h 127"/>
              <a:gd name="T76" fmla="*/ 49 w 99"/>
              <a:gd name="T77"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9" h="127">
                <a:moveTo>
                  <a:pt x="49" y="17"/>
                </a:moveTo>
                <a:lnTo>
                  <a:pt x="36" y="21"/>
                </a:lnTo>
                <a:lnTo>
                  <a:pt x="26" y="31"/>
                </a:lnTo>
                <a:lnTo>
                  <a:pt x="22" y="46"/>
                </a:lnTo>
                <a:lnTo>
                  <a:pt x="26" y="60"/>
                </a:lnTo>
                <a:lnTo>
                  <a:pt x="36" y="69"/>
                </a:lnTo>
                <a:lnTo>
                  <a:pt x="49" y="73"/>
                </a:lnTo>
                <a:lnTo>
                  <a:pt x="64" y="69"/>
                </a:lnTo>
                <a:lnTo>
                  <a:pt x="74" y="60"/>
                </a:lnTo>
                <a:lnTo>
                  <a:pt x="78" y="46"/>
                </a:lnTo>
                <a:lnTo>
                  <a:pt x="74" y="31"/>
                </a:lnTo>
                <a:lnTo>
                  <a:pt x="64" y="21"/>
                </a:lnTo>
                <a:lnTo>
                  <a:pt x="49" y="17"/>
                </a:lnTo>
                <a:close/>
                <a:moveTo>
                  <a:pt x="49" y="0"/>
                </a:moveTo>
                <a:lnTo>
                  <a:pt x="69" y="4"/>
                </a:lnTo>
                <a:lnTo>
                  <a:pt x="85" y="14"/>
                </a:lnTo>
                <a:lnTo>
                  <a:pt x="95" y="30"/>
                </a:lnTo>
                <a:lnTo>
                  <a:pt x="99" y="50"/>
                </a:lnTo>
                <a:lnTo>
                  <a:pt x="99" y="55"/>
                </a:lnTo>
                <a:lnTo>
                  <a:pt x="97" y="72"/>
                </a:lnTo>
                <a:lnTo>
                  <a:pt x="89" y="89"/>
                </a:lnTo>
                <a:lnTo>
                  <a:pt x="80" y="102"/>
                </a:lnTo>
                <a:lnTo>
                  <a:pt x="69" y="113"/>
                </a:lnTo>
                <a:lnTo>
                  <a:pt x="60" y="120"/>
                </a:lnTo>
                <a:lnTo>
                  <a:pt x="53" y="126"/>
                </a:lnTo>
                <a:lnTo>
                  <a:pt x="51" y="127"/>
                </a:lnTo>
                <a:lnTo>
                  <a:pt x="48" y="126"/>
                </a:lnTo>
                <a:lnTo>
                  <a:pt x="43" y="122"/>
                </a:lnTo>
                <a:lnTo>
                  <a:pt x="34" y="115"/>
                </a:lnTo>
                <a:lnTo>
                  <a:pt x="25" y="106"/>
                </a:lnTo>
                <a:lnTo>
                  <a:pt x="15" y="94"/>
                </a:lnTo>
                <a:lnTo>
                  <a:pt x="8" y="80"/>
                </a:lnTo>
                <a:lnTo>
                  <a:pt x="2" y="65"/>
                </a:lnTo>
                <a:lnTo>
                  <a:pt x="1" y="58"/>
                </a:lnTo>
                <a:lnTo>
                  <a:pt x="0" y="50"/>
                </a:lnTo>
                <a:lnTo>
                  <a:pt x="4" y="30"/>
                </a:lnTo>
                <a:lnTo>
                  <a:pt x="14" y="14"/>
                </a:lnTo>
                <a:lnTo>
                  <a:pt x="30" y="4"/>
                </a:lnTo>
                <a:lnTo>
                  <a:pt x="49" y="0"/>
                </a:lnTo>
                <a:close/>
              </a:path>
            </a:pathLst>
          </a:custGeom>
          <a:solidFill>
            <a:schemeClr val="bg1"/>
          </a:solidFill>
          <a:ln w="0">
            <a:noFill/>
            <a:prstDash val="solid"/>
            <a:round/>
          </a:ln>
        </p:spPr>
        <p:txBody>
          <a:bodyPr vert="horz" wrap="square" lIns="91440" tIns="45720" rIns="91440" bIns="45720" numCol="1" anchor="t" anchorCtr="0" compatLnSpc="1"/>
          <a:lstStyle/>
          <a:p>
            <a:endParaRPr lang="zh-CN" altLang="en-US">
              <a:cs typeface="+mn-ea"/>
              <a:sym typeface="+mn-lt"/>
            </a:endParaRPr>
          </a:p>
        </p:txBody>
      </p:sp>
      <p:sp>
        <p:nvSpPr>
          <p:cNvPr id="42" name="Google Shape;86;p19">
            <a:extLst>
              <a:ext uri="{FF2B5EF4-FFF2-40B4-BE49-F238E27FC236}">
                <a16:creationId xmlns:a16="http://schemas.microsoft.com/office/drawing/2014/main" xmlns="" id="{F37398BA-4788-44FE-9D9C-81B286290A5D}"/>
              </a:ext>
            </a:extLst>
          </p:cNvPr>
          <p:cNvSpPr txBox="1"/>
          <p:nvPr/>
        </p:nvSpPr>
        <p:spPr>
          <a:xfrm>
            <a:off x="6771861" y="1978149"/>
            <a:ext cx="3004211" cy="434269"/>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
        <p:nvSpPr>
          <p:cNvPr id="43" name="文本框 42">
            <a:extLst>
              <a:ext uri="{FF2B5EF4-FFF2-40B4-BE49-F238E27FC236}">
                <a16:creationId xmlns:a16="http://schemas.microsoft.com/office/drawing/2014/main" xmlns="" id="{7271287D-2361-450E-ABC6-EA64B2B1FD86}"/>
              </a:ext>
            </a:extLst>
          </p:cNvPr>
          <p:cNvSpPr txBox="1"/>
          <p:nvPr/>
        </p:nvSpPr>
        <p:spPr>
          <a:xfrm>
            <a:off x="6789146" y="2288917"/>
            <a:ext cx="4149968" cy="700576"/>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400" dirty="0">
                <a:solidFill>
                  <a:schemeClr val="bg1"/>
                </a:solidFill>
                <a:cs typeface="+mn-ea"/>
                <a:sym typeface="+mn-lt"/>
              </a:rPr>
              <a:t>Please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altLang="zh-CN" sz="1400" dirty="0">
                <a:solidFill>
                  <a:schemeClr val="bg1"/>
                </a:solidFill>
                <a:cs typeface="+mn-ea"/>
                <a:sym typeface="+mn-lt"/>
              </a:rPr>
              <a:t>Please enter text here.</a:t>
            </a:r>
          </a:p>
        </p:txBody>
      </p:sp>
      <p:sp>
        <p:nvSpPr>
          <p:cNvPr id="44" name="Google Shape;86;p19">
            <a:extLst>
              <a:ext uri="{FF2B5EF4-FFF2-40B4-BE49-F238E27FC236}">
                <a16:creationId xmlns:a16="http://schemas.microsoft.com/office/drawing/2014/main" xmlns="" id="{794E7FF3-38B6-4D45-BDD4-5EA05EEA21BD}"/>
              </a:ext>
            </a:extLst>
          </p:cNvPr>
          <p:cNvSpPr txBox="1"/>
          <p:nvPr/>
        </p:nvSpPr>
        <p:spPr>
          <a:xfrm>
            <a:off x="6818800" y="3304365"/>
            <a:ext cx="3004211" cy="434269"/>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
        <p:nvSpPr>
          <p:cNvPr id="45" name="文本框 44">
            <a:extLst>
              <a:ext uri="{FF2B5EF4-FFF2-40B4-BE49-F238E27FC236}">
                <a16:creationId xmlns:a16="http://schemas.microsoft.com/office/drawing/2014/main" xmlns="" id="{09073B54-A272-4E35-8EA3-140B2A186DCD}"/>
              </a:ext>
            </a:extLst>
          </p:cNvPr>
          <p:cNvSpPr txBox="1"/>
          <p:nvPr/>
        </p:nvSpPr>
        <p:spPr>
          <a:xfrm>
            <a:off x="6836085" y="3615133"/>
            <a:ext cx="4149968" cy="700576"/>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400" dirty="0">
                <a:solidFill>
                  <a:schemeClr val="bg1"/>
                </a:solidFill>
                <a:cs typeface="+mn-ea"/>
                <a:sym typeface="+mn-lt"/>
              </a:rPr>
              <a:t>Please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altLang="zh-CN" sz="1400" dirty="0">
                <a:solidFill>
                  <a:schemeClr val="bg1"/>
                </a:solidFill>
                <a:cs typeface="+mn-ea"/>
                <a:sym typeface="+mn-lt"/>
              </a:rPr>
              <a:t>Please enter text here.</a:t>
            </a:r>
          </a:p>
        </p:txBody>
      </p:sp>
      <p:sp>
        <p:nvSpPr>
          <p:cNvPr id="46" name="Google Shape;86;p19">
            <a:extLst>
              <a:ext uri="{FF2B5EF4-FFF2-40B4-BE49-F238E27FC236}">
                <a16:creationId xmlns:a16="http://schemas.microsoft.com/office/drawing/2014/main" xmlns="" id="{B1E5E688-9044-40A8-9F4B-6C4802D90170}"/>
              </a:ext>
            </a:extLst>
          </p:cNvPr>
          <p:cNvSpPr txBox="1"/>
          <p:nvPr/>
        </p:nvSpPr>
        <p:spPr>
          <a:xfrm>
            <a:off x="6818800" y="4630581"/>
            <a:ext cx="3004211" cy="434269"/>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
        <p:nvSpPr>
          <p:cNvPr id="47" name="文本框 46">
            <a:extLst>
              <a:ext uri="{FF2B5EF4-FFF2-40B4-BE49-F238E27FC236}">
                <a16:creationId xmlns:a16="http://schemas.microsoft.com/office/drawing/2014/main" xmlns="" id="{99C919AF-D26F-4FF4-BD8A-FCC4635DB9FA}"/>
              </a:ext>
            </a:extLst>
          </p:cNvPr>
          <p:cNvSpPr txBox="1"/>
          <p:nvPr/>
        </p:nvSpPr>
        <p:spPr>
          <a:xfrm>
            <a:off x="6836085" y="4941349"/>
            <a:ext cx="4149968" cy="700576"/>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400" dirty="0">
                <a:solidFill>
                  <a:schemeClr val="bg1"/>
                </a:solidFill>
                <a:cs typeface="+mn-ea"/>
                <a:sym typeface="+mn-lt"/>
              </a:rPr>
              <a:t>Please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altLang="zh-CN" sz="1400" dirty="0">
                <a:solidFill>
                  <a:schemeClr val="bg1"/>
                </a:solidFill>
                <a:cs typeface="+mn-ea"/>
                <a:sym typeface="+mn-lt"/>
              </a:rPr>
              <a:t>Please enter text here.</a:t>
            </a:r>
          </a:p>
        </p:txBody>
      </p:sp>
    </p:spTree>
    <p:extLst>
      <p:ext uri="{BB962C8B-B14F-4D97-AF65-F5344CB8AC3E}">
        <p14:creationId xmlns:p14="http://schemas.microsoft.com/office/powerpoint/2010/main" val="2012640425"/>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0"/>
                                        </p:tgtEl>
                                        <p:attrNameLst>
                                          <p:attrName>style.visibility</p:attrName>
                                        </p:attrNameLst>
                                      </p:cBhvr>
                                      <p:to>
                                        <p:strVal val="visible"/>
                                      </p:to>
                                    </p:set>
                                    <p:animEffect transition="in" filter="fade">
                                      <p:cBhvr>
                                        <p:cTn id="14" dur="1000"/>
                                        <p:tgtEl>
                                          <p:spTgt spid="30"/>
                                        </p:tgtEl>
                                      </p:cBhvr>
                                    </p:animEffect>
                                    <p:anim calcmode="lin" valueType="num">
                                      <p:cBhvr>
                                        <p:cTn id="15" dur="1000" fill="hold"/>
                                        <p:tgtEl>
                                          <p:spTgt spid="30"/>
                                        </p:tgtEl>
                                        <p:attrNameLst>
                                          <p:attrName>ppt_x</p:attrName>
                                        </p:attrNameLst>
                                      </p:cBhvr>
                                      <p:tavLst>
                                        <p:tav tm="0">
                                          <p:val>
                                            <p:strVal val="#ppt_x"/>
                                          </p:val>
                                        </p:tav>
                                        <p:tav tm="100000">
                                          <p:val>
                                            <p:strVal val="#ppt_x"/>
                                          </p:val>
                                        </p:tav>
                                      </p:tavLst>
                                    </p:anim>
                                    <p:anim calcmode="lin" valueType="num">
                                      <p:cBhvr>
                                        <p:cTn id="16" dur="1000" fill="hold"/>
                                        <p:tgtEl>
                                          <p:spTgt spid="30"/>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1000"/>
                                        <p:tgtEl>
                                          <p:spTgt spid="31"/>
                                        </p:tgtEl>
                                      </p:cBhvr>
                                    </p:animEffect>
                                    <p:anim calcmode="lin" valueType="num">
                                      <p:cBhvr>
                                        <p:cTn id="20" dur="1000" fill="hold"/>
                                        <p:tgtEl>
                                          <p:spTgt spid="31"/>
                                        </p:tgtEl>
                                        <p:attrNameLst>
                                          <p:attrName>ppt_x</p:attrName>
                                        </p:attrNameLst>
                                      </p:cBhvr>
                                      <p:tavLst>
                                        <p:tav tm="0">
                                          <p:val>
                                            <p:strVal val="#ppt_x"/>
                                          </p:val>
                                        </p:tav>
                                        <p:tav tm="100000">
                                          <p:val>
                                            <p:strVal val="#ppt_x"/>
                                          </p:val>
                                        </p:tav>
                                      </p:tavLst>
                                    </p:anim>
                                    <p:anim calcmode="lin" valueType="num">
                                      <p:cBhvr>
                                        <p:cTn id="21" dur="1000" fill="hold"/>
                                        <p:tgtEl>
                                          <p:spTgt spid="31"/>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1000"/>
                                        <p:tgtEl>
                                          <p:spTgt spid="32"/>
                                        </p:tgtEl>
                                      </p:cBhvr>
                                    </p:animEffect>
                                    <p:anim calcmode="lin" valueType="num">
                                      <p:cBhvr>
                                        <p:cTn id="25" dur="1000" fill="hold"/>
                                        <p:tgtEl>
                                          <p:spTgt spid="32"/>
                                        </p:tgtEl>
                                        <p:attrNameLst>
                                          <p:attrName>ppt_x</p:attrName>
                                        </p:attrNameLst>
                                      </p:cBhvr>
                                      <p:tavLst>
                                        <p:tav tm="0">
                                          <p:val>
                                            <p:strVal val="#ppt_x"/>
                                          </p:val>
                                        </p:tav>
                                        <p:tav tm="100000">
                                          <p:val>
                                            <p:strVal val="#ppt_x"/>
                                          </p:val>
                                        </p:tav>
                                      </p:tavLst>
                                    </p:anim>
                                    <p:anim calcmode="lin" valueType="num">
                                      <p:cBhvr>
                                        <p:cTn id="26" dur="1000" fill="hold"/>
                                        <p:tgtEl>
                                          <p:spTgt spid="32"/>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34"/>
                                        </p:tgtEl>
                                        <p:attrNameLst>
                                          <p:attrName>style.visibility</p:attrName>
                                        </p:attrNameLst>
                                      </p:cBhvr>
                                      <p:to>
                                        <p:strVal val="visible"/>
                                      </p:to>
                                    </p:set>
                                    <p:animEffect transition="in" filter="fade">
                                      <p:cBhvr>
                                        <p:cTn id="29" dur="1000"/>
                                        <p:tgtEl>
                                          <p:spTgt spid="34"/>
                                        </p:tgtEl>
                                      </p:cBhvr>
                                    </p:animEffect>
                                    <p:anim calcmode="lin" valueType="num">
                                      <p:cBhvr>
                                        <p:cTn id="30" dur="1000" fill="hold"/>
                                        <p:tgtEl>
                                          <p:spTgt spid="34"/>
                                        </p:tgtEl>
                                        <p:attrNameLst>
                                          <p:attrName>ppt_x</p:attrName>
                                        </p:attrNameLst>
                                      </p:cBhvr>
                                      <p:tavLst>
                                        <p:tav tm="0">
                                          <p:val>
                                            <p:strVal val="#ppt_x"/>
                                          </p:val>
                                        </p:tav>
                                        <p:tav tm="100000">
                                          <p:val>
                                            <p:strVal val="#ppt_x"/>
                                          </p:val>
                                        </p:tav>
                                      </p:tavLst>
                                    </p:anim>
                                    <p:anim calcmode="lin" valueType="num">
                                      <p:cBhvr>
                                        <p:cTn id="31" dur="1000" fill="hold"/>
                                        <p:tgtEl>
                                          <p:spTgt spid="34"/>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35"/>
                                        </p:tgtEl>
                                        <p:attrNameLst>
                                          <p:attrName>style.visibility</p:attrName>
                                        </p:attrNameLst>
                                      </p:cBhvr>
                                      <p:to>
                                        <p:strVal val="visible"/>
                                      </p:to>
                                    </p:set>
                                    <p:animEffect transition="in" filter="fade">
                                      <p:cBhvr>
                                        <p:cTn id="34" dur="1000"/>
                                        <p:tgtEl>
                                          <p:spTgt spid="35"/>
                                        </p:tgtEl>
                                      </p:cBhvr>
                                    </p:animEffect>
                                    <p:anim calcmode="lin" valueType="num">
                                      <p:cBhvr>
                                        <p:cTn id="35" dur="1000" fill="hold"/>
                                        <p:tgtEl>
                                          <p:spTgt spid="35"/>
                                        </p:tgtEl>
                                        <p:attrNameLst>
                                          <p:attrName>ppt_x</p:attrName>
                                        </p:attrNameLst>
                                      </p:cBhvr>
                                      <p:tavLst>
                                        <p:tav tm="0">
                                          <p:val>
                                            <p:strVal val="#ppt_x"/>
                                          </p:val>
                                        </p:tav>
                                        <p:tav tm="100000">
                                          <p:val>
                                            <p:strVal val="#ppt_x"/>
                                          </p:val>
                                        </p:tav>
                                      </p:tavLst>
                                    </p:anim>
                                    <p:anim calcmode="lin" valueType="num">
                                      <p:cBhvr>
                                        <p:cTn id="36" dur="1000" fill="hold"/>
                                        <p:tgtEl>
                                          <p:spTgt spid="35"/>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fade">
                                      <p:cBhvr>
                                        <p:cTn id="39" dur="1000"/>
                                        <p:tgtEl>
                                          <p:spTgt spid="36"/>
                                        </p:tgtEl>
                                      </p:cBhvr>
                                    </p:animEffect>
                                    <p:anim calcmode="lin" valueType="num">
                                      <p:cBhvr>
                                        <p:cTn id="40" dur="1000" fill="hold"/>
                                        <p:tgtEl>
                                          <p:spTgt spid="36"/>
                                        </p:tgtEl>
                                        <p:attrNameLst>
                                          <p:attrName>ppt_x</p:attrName>
                                        </p:attrNameLst>
                                      </p:cBhvr>
                                      <p:tavLst>
                                        <p:tav tm="0">
                                          <p:val>
                                            <p:strVal val="#ppt_x"/>
                                          </p:val>
                                        </p:tav>
                                        <p:tav tm="100000">
                                          <p:val>
                                            <p:strVal val="#ppt_x"/>
                                          </p:val>
                                        </p:tav>
                                      </p:tavLst>
                                    </p:anim>
                                    <p:anim calcmode="lin" valueType="num">
                                      <p:cBhvr>
                                        <p:cTn id="41" dur="1000" fill="hold"/>
                                        <p:tgtEl>
                                          <p:spTgt spid="36"/>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38"/>
                                        </p:tgtEl>
                                        <p:attrNameLst>
                                          <p:attrName>style.visibility</p:attrName>
                                        </p:attrNameLst>
                                      </p:cBhvr>
                                      <p:to>
                                        <p:strVal val="visible"/>
                                      </p:to>
                                    </p:set>
                                    <p:animEffect transition="in" filter="fade">
                                      <p:cBhvr>
                                        <p:cTn id="44" dur="1000"/>
                                        <p:tgtEl>
                                          <p:spTgt spid="38"/>
                                        </p:tgtEl>
                                      </p:cBhvr>
                                    </p:animEffect>
                                    <p:anim calcmode="lin" valueType="num">
                                      <p:cBhvr>
                                        <p:cTn id="45" dur="1000" fill="hold"/>
                                        <p:tgtEl>
                                          <p:spTgt spid="38"/>
                                        </p:tgtEl>
                                        <p:attrNameLst>
                                          <p:attrName>ppt_x</p:attrName>
                                        </p:attrNameLst>
                                      </p:cBhvr>
                                      <p:tavLst>
                                        <p:tav tm="0">
                                          <p:val>
                                            <p:strVal val="#ppt_x"/>
                                          </p:val>
                                        </p:tav>
                                        <p:tav tm="100000">
                                          <p:val>
                                            <p:strVal val="#ppt_x"/>
                                          </p:val>
                                        </p:tav>
                                      </p:tavLst>
                                    </p:anim>
                                    <p:anim calcmode="lin" valueType="num">
                                      <p:cBhvr>
                                        <p:cTn id="46" dur="1000" fill="hold"/>
                                        <p:tgtEl>
                                          <p:spTgt spid="38"/>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39"/>
                                        </p:tgtEl>
                                        <p:attrNameLst>
                                          <p:attrName>style.visibility</p:attrName>
                                        </p:attrNameLst>
                                      </p:cBhvr>
                                      <p:to>
                                        <p:strVal val="visible"/>
                                      </p:to>
                                    </p:set>
                                    <p:animEffect transition="in" filter="fade">
                                      <p:cBhvr>
                                        <p:cTn id="49" dur="1000"/>
                                        <p:tgtEl>
                                          <p:spTgt spid="39"/>
                                        </p:tgtEl>
                                      </p:cBhvr>
                                    </p:animEffect>
                                    <p:anim calcmode="lin" valueType="num">
                                      <p:cBhvr>
                                        <p:cTn id="50" dur="1000" fill="hold"/>
                                        <p:tgtEl>
                                          <p:spTgt spid="39"/>
                                        </p:tgtEl>
                                        <p:attrNameLst>
                                          <p:attrName>ppt_x</p:attrName>
                                        </p:attrNameLst>
                                      </p:cBhvr>
                                      <p:tavLst>
                                        <p:tav tm="0">
                                          <p:val>
                                            <p:strVal val="#ppt_x"/>
                                          </p:val>
                                        </p:tav>
                                        <p:tav tm="100000">
                                          <p:val>
                                            <p:strVal val="#ppt_x"/>
                                          </p:val>
                                        </p:tav>
                                      </p:tavLst>
                                    </p:anim>
                                    <p:anim calcmode="lin" valueType="num">
                                      <p:cBhvr>
                                        <p:cTn id="51" dur="1000" fill="hold"/>
                                        <p:tgtEl>
                                          <p:spTgt spid="39"/>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40"/>
                                        </p:tgtEl>
                                        <p:attrNameLst>
                                          <p:attrName>style.visibility</p:attrName>
                                        </p:attrNameLst>
                                      </p:cBhvr>
                                      <p:to>
                                        <p:strVal val="visible"/>
                                      </p:to>
                                    </p:set>
                                    <p:animEffect transition="in" filter="fade">
                                      <p:cBhvr>
                                        <p:cTn id="54" dur="1000"/>
                                        <p:tgtEl>
                                          <p:spTgt spid="40"/>
                                        </p:tgtEl>
                                      </p:cBhvr>
                                    </p:animEffect>
                                    <p:anim calcmode="lin" valueType="num">
                                      <p:cBhvr>
                                        <p:cTn id="55" dur="1000" fill="hold"/>
                                        <p:tgtEl>
                                          <p:spTgt spid="40"/>
                                        </p:tgtEl>
                                        <p:attrNameLst>
                                          <p:attrName>ppt_x</p:attrName>
                                        </p:attrNameLst>
                                      </p:cBhvr>
                                      <p:tavLst>
                                        <p:tav tm="0">
                                          <p:val>
                                            <p:strVal val="#ppt_x"/>
                                          </p:val>
                                        </p:tav>
                                        <p:tav tm="100000">
                                          <p:val>
                                            <p:strVal val="#ppt_x"/>
                                          </p:val>
                                        </p:tav>
                                      </p:tavLst>
                                    </p:anim>
                                    <p:anim calcmode="lin" valueType="num">
                                      <p:cBhvr>
                                        <p:cTn id="56"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42"/>
                                        </p:tgtEl>
                                        <p:attrNameLst>
                                          <p:attrName>style.visibility</p:attrName>
                                        </p:attrNameLst>
                                      </p:cBhvr>
                                      <p:to>
                                        <p:strVal val="visible"/>
                                      </p:to>
                                    </p:set>
                                    <p:animEffect transition="in" filter="fade">
                                      <p:cBhvr>
                                        <p:cTn id="61" dur="500"/>
                                        <p:tgtEl>
                                          <p:spTgt spid="42"/>
                                        </p:tgtEl>
                                      </p:cBhvr>
                                    </p:animEffect>
                                  </p:childTnLst>
                                </p:cTn>
                              </p:par>
                            </p:childTnLst>
                          </p:cTn>
                        </p:par>
                        <p:par>
                          <p:cTn id="62" fill="hold">
                            <p:stCondLst>
                              <p:cond delay="500"/>
                            </p:stCondLst>
                            <p:childTnLst>
                              <p:par>
                                <p:cTn id="63" presetID="12" presetClass="entr" presetSubtype="4" fill="hold" grpId="0" nodeType="afterEffect">
                                  <p:stCondLst>
                                    <p:cond delay="0"/>
                                  </p:stCondLst>
                                  <p:childTnLst>
                                    <p:set>
                                      <p:cBhvr>
                                        <p:cTn id="64" dur="1" fill="hold">
                                          <p:stCondLst>
                                            <p:cond delay="0"/>
                                          </p:stCondLst>
                                        </p:cTn>
                                        <p:tgtEl>
                                          <p:spTgt spid="43"/>
                                        </p:tgtEl>
                                        <p:attrNameLst>
                                          <p:attrName>style.visibility</p:attrName>
                                        </p:attrNameLst>
                                      </p:cBhvr>
                                      <p:to>
                                        <p:strVal val="visible"/>
                                      </p:to>
                                    </p:set>
                                    <p:anim calcmode="lin" valueType="num">
                                      <p:cBhvr additive="base">
                                        <p:cTn id="65" dur="500"/>
                                        <p:tgtEl>
                                          <p:spTgt spid="43"/>
                                        </p:tgtEl>
                                        <p:attrNameLst>
                                          <p:attrName>ppt_y</p:attrName>
                                        </p:attrNameLst>
                                      </p:cBhvr>
                                      <p:tavLst>
                                        <p:tav tm="0">
                                          <p:val>
                                            <p:strVal val="#ppt_y+#ppt_h*1.125000"/>
                                          </p:val>
                                        </p:tav>
                                        <p:tav tm="100000">
                                          <p:val>
                                            <p:strVal val="#ppt_y"/>
                                          </p:val>
                                        </p:tav>
                                      </p:tavLst>
                                    </p:anim>
                                    <p:animEffect transition="in" filter="wipe(up)">
                                      <p:cBhvr>
                                        <p:cTn id="66" dur="500"/>
                                        <p:tgtEl>
                                          <p:spTgt spid="43"/>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44"/>
                                        </p:tgtEl>
                                        <p:attrNameLst>
                                          <p:attrName>style.visibility</p:attrName>
                                        </p:attrNameLst>
                                      </p:cBhvr>
                                      <p:to>
                                        <p:strVal val="visible"/>
                                      </p:to>
                                    </p:set>
                                    <p:animEffect transition="in" filter="fade">
                                      <p:cBhvr>
                                        <p:cTn id="71" dur="500"/>
                                        <p:tgtEl>
                                          <p:spTgt spid="44"/>
                                        </p:tgtEl>
                                      </p:cBhvr>
                                    </p:animEffect>
                                  </p:childTnLst>
                                </p:cTn>
                              </p:par>
                            </p:childTnLst>
                          </p:cTn>
                        </p:par>
                        <p:par>
                          <p:cTn id="72" fill="hold">
                            <p:stCondLst>
                              <p:cond delay="500"/>
                            </p:stCondLst>
                            <p:childTnLst>
                              <p:par>
                                <p:cTn id="73" presetID="12" presetClass="entr" presetSubtype="4" fill="hold" grpId="0" nodeType="afterEffect">
                                  <p:stCondLst>
                                    <p:cond delay="0"/>
                                  </p:stCondLst>
                                  <p:childTnLst>
                                    <p:set>
                                      <p:cBhvr>
                                        <p:cTn id="74" dur="1" fill="hold">
                                          <p:stCondLst>
                                            <p:cond delay="0"/>
                                          </p:stCondLst>
                                        </p:cTn>
                                        <p:tgtEl>
                                          <p:spTgt spid="45"/>
                                        </p:tgtEl>
                                        <p:attrNameLst>
                                          <p:attrName>style.visibility</p:attrName>
                                        </p:attrNameLst>
                                      </p:cBhvr>
                                      <p:to>
                                        <p:strVal val="visible"/>
                                      </p:to>
                                    </p:set>
                                    <p:anim calcmode="lin" valueType="num">
                                      <p:cBhvr additive="base">
                                        <p:cTn id="75" dur="500"/>
                                        <p:tgtEl>
                                          <p:spTgt spid="45"/>
                                        </p:tgtEl>
                                        <p:attrNameLst>
                                          <p:attrName>ppt_y</p:attrName>
                                        </p:attrNameLst>
                                      </p:cBhvr>
                                      <p:tavLst>
                                        <p:tav tm="0">
                                          <p:val>
                                            <p:strVal val="#ppt_y+#ppt_h*1.125000"/>
                                          </p:val>
                                        </p:tav>
                                        <p:tav tm="100000">
                                          <p:val>
                                            <p:strVal val="#ppt_y"/>
                                          </p:val>
                                        </p:tav>
                                      </p:tavLst>
                                    </p:anim>
                                    <p:animEffect transition="in" filter="wipe(up)">
                                      <p:cBhvr>
                                        <p:cTn id="76" dur="500"/>
                                        <p:tgtEl>
                                          <p:spTgt spid="45"/>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46"/>
                                        </p:tgtEl>
                                        <p:attrNameLst>
                                          <p:attrName>style.visibility</p:attrName>
                                        </p:attrNameLst>
                                      </p:cBhvr>
                                      <p:to>
                                        <p:strVal val="visible"/>
                                      </p:to>
                                    </p:set>
                                    <p:animEffect transition="in" filter="fade">
                                      <p:cBhvr>
                                        <p:cTn id="81" dur="500"/>
                                        <p:tgtEl>
                                          <p:spTgt spid="46"/>
                                        </p:tgtEl>
                                      </p:cBhvr>
                                    </p:animEffect>
                                  </p:childTnLst>
                                </p:cTn>
                              </p:par>
                            </p:childTnLst>
                          </p:cTn>
                        </p:par>
                        <p:par>
                          <p:cTn id="82" fill="hold">
                            <p:stCondLst>
                              <p:cond delay="500"/>
                            </p:stCondLst>
                            <p:childTnLst>
                              <p:par>
                                <p:cTn id="83" presetID="12" presetClass="entr" presetSubtype="4" fill="hold" grpId="0" nodeType="afterEffect">
                                  <p:stCondLst>
                                    <p:cond delay="0"/>
                                  </p:stCondLst>
                                  <p:childTnLst>
                                    <p:set>
                                      <p:cBhvr>
                                        <p:cTn id="84" dur="1" fill="hold">
                                          <p:stCondLst>
                                            <p:cond delay="0"/>
                                          </p:stCondLst>
                                        </p:cTn>
                                        <p:tgtEl>
                                          <p:spTgt spid="47"/>
                                        </p:tgtEl>
                                        <p:attrNameLst>
                                          <p:attrName>style.visibility</p:attrName>
                                        </p:attrNameLst>
                                      </p:cBhvr>
                                      <p:to>
                                        <p:strVal val="visible"/>
                                      </p:to>
                                    </p:set>
                                    <p:anim calcmode="lin" valueType="num">
                                      <p:cBhvr additive="base">
                                        <p:cTn id="85" dur="500"/>
                                        <p:tgtEl>
                                          <p:spTgt spid="47"/>
                                        </p:tgtEl>
                                        <p:attrNameLst>
                                          <p:attrName>ppt_y</p:attrName>
                                        </p:attrNameLst>
                                      </p:cBhvr>
                                      <p:tavLst>
                                        <p:tav tm="0">
                                          <p:val>
                                            <p:strVal val="#ppt_y+#ppt_h*1.125000"/>
                                          </p:val>
                                        </p:tav>
                                        <p:tav tm="100000">
                                          <p:val>
                                            <p:strVal val="#ppt_y"/>
                                          </p:val>
                                        </p:tav>
                                      </p:tavLst>
                                    </p:anim>
                                    <p:animEffect transition="in" filter="wipe(up)">
                                      <p:cBhvr>
                                        <p:cTn id="86"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30" grpId="0" bldLvl="0" animBg="1"/>
      <p:bldP spid="31" grpId="0" bldLvl="0" animBg="1"/>
      <p:bldP spid="32" grpId="0" bldLvl="0" animBg="1"/>
      <p:bldP spid="38" grpId="0" bldLvl="0" animBg="1"/>
      <p:bldP spid="39" grpId="0" bldLvl="0" animBg="1"/>
      <p:bldP spid="40" grpId="0" bldLvl="0" animBg="1"/>
      <p:bldP spid="42" grpId="0"/>
      <p:bldP spid="43" grpId="0" bldLvl="0"/>
      <p:bldP spid="44" grpId="0"/>
      <p:bldP spid="45" grpId="0" bldLvl="0"/>
      <p:bldP spid="46" grpId="0"/>
      <p:bldP spid="47" grpId="0" bldLvl="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xmlns="" id="{DA9A0E51-F09C-4AC9-BBB2-CACCB697E5A0}"/>
              </a:ext>
            </a:extLst>
          </p:cNvPr>
          <p:cNvSpPr txBox="1"/>
          <p:nvPr/>
        </p:nvSpPr>
        <p:spPr>
          <a:xfrm>
            <a:off x="4126654" y="399840"/>
            <a:ext cx="3938692" cy="584775"/>
          </a:xfrm>
          <a:prstGeom prst="rect">
            <a:avLst/>
          </a:prstGeom>
          <a:noFill/>
        </p:spPr>
        <p:txBody>
          <a:bodyPr wrap="square" rtlCol="0">
            <a:spAutoFit/>
          </a:bodyPr>
          <a:lstStyle/>
          <a:p>
            <a:pPr algn="ctr"/>
            <a:r>
              <a:rPr lang="zh-CN" altLang="en-US" sz="3200" dirty="0">
                <a:solidFill>
                  <a:schemeClr val="bg1"/>
                </a:solidFill>
                <a:cs typeface="+mn-ea"/>
                <a:sym typeface="+mn-lt"/>
              </a:rPr>
              <a:t>在此添加标题</a:t>
            </a:r>
          </a:p>
        </p:txBody>
      </p:sp>
      <p:cxnSp>
        <p:nvCxnSpPr>
          <p:cNvPr id="3" name="直接连接符 2">
            <a:extLst>
              <a:ext uri="{FF2B5EF4-FFF2-40B4-BE49-F238E27FC236}">
                <a16:creationId xmlns:a16="http://schemas.microsoft.com/office/drawing/2014/main" xmlns="" id="{C0F12B27-1974-4C5E-80E9-6B9FFAA30163}"/>
              </a:ext>
            </a:extLst>
          </p:cNvPr>
          <p:cNvCxnSpPr/>
          <p:nvPr/>
        </p:nvCxnSpPr>
        <p:spPr>
          <a:xfrm>
            <a:off x="5420139" y="1126435"/>
            <a:ext cx="1351722" cy="0"/>
          </a:xfrm>
          <a:prstGeom prst="line">
            <a:avLst/>
          </a:prstGeom>
          <a:ln>
            <a:gradFill>
              <a:gsLst>
                <a:gs pos="0">
                  <a:srgbClr val="CE23DB"/>
                </a:gs>
                <a:gs pos="100000">
                  <a:srgbClr val="58B1E4"/>
                </a:gs>
              </a:gsLst>
              <a:lin ang="10800000" scaled="0"/>
            </a:gradFill>
          </a:ln>
        </p:spPr>
        <p:style>
          <a:lnRef idx="1">
            <a:schemeClr val="accent1"/>
          </a:lnRef>
          <a:fillRef idx="0">
            <a:schemeClr val="accent1"/>
          </a:fillRef>
          <a:effectRef idx="0">
            <a:schemeClr val="accent1"/>
          </a:effectRef>
          <a:fontRef idx="minor">
            <a:schemeClr val="tx1"/>
          </a:fontRef>
        </p:style>
      </p:cxnSp>
      <p:sp>
        <p:nvSpPr>
          <p:cNvPr id="4" name="Shape 342">
            <a:extLst>
              <a:ext uri="{FF2B5EF4-FFF2-40B4-BE49-F238E27FC236}">
                <a16:creationId xmlns:a16="http://schemas.microsoft.com/office/drawing/2014/main" xmlns="" id="{B6FDE7D5-B0DA-402D-8FD0-77DA252661F8}"/>
              </a:ext>
            </a:extLst>
          </p:cNvPr>
          <p:cNvSpPr/>
          <p:nvPr/>
        </p:nvSpPr>
        <p:spPr>
          <a:xfrm>
            <a:off x="4238458" y="4085549"/>
            <a:ext cx="1765422" cy="1959756"/>
          </a:xfrm>
          <a:custGeom>
            <a:avLst/>
            <a:gdLst/>
            <a:ahLst/>
            <a:cxnLst/>
            <a:rect l="0" t="0" r="0" b="0"/>
            <a:pathLst>
              <a:path w="120000" h="120000" extrusionOk="0">
                <a:moveTo>
                  <a:pt x="113774" y="0"/>
                </a:moveTo>
                <a:lnTo>
                  <a:pt x="6225" y="0"/>
                </a:lnTo>
                <a:lnTo>
                  <a:pt x="5899" y="15"/>
                </a:lnTo>
                <a:lnTo>
                  <a:pt x="5590" y="30"/>
                </a:lnTo>
                <a:lnTo>
                  <a:pt x="5282" y="61"/>
                </a:lnTo>
                <a:lnTo>
                  <a:pt x="4973" y="108"/>
                </a:lnTo>
                <a:lnTo>
                  <a:pt x="4664" y="169"/>
                </a:lnTo>
                <a:lnTo>
                  <a:pt x="4390" y="247"/>
                </a:lnTo>
                <a:lnTo>
                  <a:pt x="4081" y="355"/>
                </a:lnTo>
                <a:lnTo>
                  <a:pt x="3807" y="448"/>
                </a:lnTo>
                <a:lnTo>
                  <a:pt x="3532" y="556"/>
                </a:lnTo>
                <a:lnTo>
                  <a:pt x="3275" y="679"/>
                </a:lnTo>
                <a:lnTo>
                  <a:pt x="3001" y="818"/>
                </a:lnTo>
                <a:lnTo>
                  <a:pt x="2744" y="958"/>
                </a:lnTo>
                <a:lnTo>
                  <a:pt x="2503" y="1112"/>
                </a:lnTo>
                <a:lnTo>
                  <a:pt x="2263" y="1282"/>
                </a:lnTo>
                <a:lnTo>
                  <a:pt x="2040" y="1467"/>
                </a:lnTo>
                <a:lnTo>
                  <a:pt x="1835" y="1653"/>
                </a:lnTo>
                <a:lnTo>
                  <a:pt x="1629" y="1838"/>
                </a:lnTo>
                <a:lnTo>
                  <a:pt x="1440" y="2039"/>
                </a:lnTo>
                <a:lnTo>
                  <a:pt x="1234" y="2255"/>
                </a:lnTo>
                <a:lnTo>
                  <a:pt x="1063" y="2487"/>
                </a:lnTo>
                <a:lnTo>
                  <a:pt x="908" y="2704"/>
                </a:lnTo>
                <a:lnTo>
                  <a:pt x="754" y="2935"/>
                </a:lnTo>
                <a:lnTo>
                  <a:pt x="617" y="3167"/>
                </a:lnTo>
                <a:lnTo>
                  <a:pt x="497" y="3430"/>
                </a:lnTo>
                <a:lnTo>
                  <a:pt x="377" y="3677"/>
                </a:lnTo>
                <a:lnTo>
                  <a:pt x="274" y="3940"/>
                </a:lnTo>
                <a:lnTo>
                  <a:pt x="188" y="4202"/>
                </a:lnTo>
                <a:lnTo>
                  <a:pt x="120" y="4481"/>
                </a:lnTo>
                <a:lnTo>
                  <a:pt x="68" y="4743"/>
                </a:lnTo>
                <a:lnTo>
                  <a:pt x="34" y="5021"/>
                </a:lnTo>
                <a:lnTo>
                  <a:pt x="0" y="5315"/>
                </a:lnTo>
                <a:lnTo>
                  <a:pt x="0" y="5593"/>
                </a:lnTo>
                <a:lnTo>
                  <a:pt x="0" y="54298"/>
                </a:lnTo>
                <a:lnTo>
                  <a:pt x="0" y="54591"/>
                </a:lnTo>
                <a:lnTo>
                  <a:pt x="34" y="54885"/>
                </a:lnTo>
                <a:lnTo>
                  <a:pt x="68" y="55178"/>
                </a:lnTo>
                <a:lnTo>
                  <a:pt x="102" y="55472"/>
                </a:lnTo>
                <a:lnTo>
                  <a:pt x="171" y="55781"/>
                </a:lnTo>
                <a:lnTo>
                  <a:pt x="240" y="56090"/>
                </a:lnTo>
                <a:lnTo>
                  <a:pt x="325" y="56384"/>
                </a:lnTo>
                <a:lnTo>
                  <a:pt x="411" y="56693"/>
                </a:lnTo>
                <a:lnTo>
                  <a:pt x="548" y="57002"/>
                </a:lnTo>
                <a:lnTo>
                  <a:pt x="651" y="57295"/>
                </a:lnTo>
                <a:lnTo>
                  <a:pt x="788" y="57604"/>
                </a:lnTo>
                <a:lnTo>
                  <a:pt x="926" y="57898"/>
                </a:lnTo>
                <a:lnTo>
                  <a:pt x="1063" y="58192"/>
                </a:lnTo>
                <a:lnTo>
                  <a:pt x="1234" y="58501"/>
                </a:lnTo>
                <a:lnTo>
                  <a:pt x="1406" y="58794"/>
                </a:lnTo>
                <a:lnTo>
                  <a:pt x="1594" y="59072"/>
                </a:lnTo>
                <a:lnTo>
                  <a:pt x="1766" y="59351"/>
                </a:lnTo>
                <a:lnTo>
                  <a:pt x="1955" y="59644"/>
                </a:lnTo>
                <a:lnTo>
                  <a:pt x="2160" y="59907"/>
                </a:lnTo>
                <a:lnTo>
                  <a:pt x="2383" y="60169"/>
                </a:lnTo>
                <a:lnTo>
                  <a:pt x="2606" y="60432"/>
                </a:lnTo>
                <a:lnTo>
                  <a:pt x="2829" y="60679"/>
                </a:lnTo>
                <a:lnTo>
                  <a:pt x="3052" y="60927"/>
                </a:lnTo>
                <a:lnTo>
                  <a:pt x="3309" y="61158"/>
                </a:lnTo>
                <a:lnTo>
                  <a:pt x="3550" y="61375"/>
                </a:lnTo>
                <a:lnTo>
                  <a:pt x="3790" y="61607"/>
                </a:lnTo>
                <a:lnTo>
                  <a:pt x="4030" y="61823"/>
                </a:lnTo>
                <a:lnTo>
                  <a:pt x="4304" y="62008"/>
                </a:lnTo>
                <a:lnTo>
                  <a:pt x="4561" y="62194"/>
                </a:lnTo>
                <a:lnTo>
                  <a:pt x="4836" y="62364"/>
                </a:lnTo>
                <a:lnTo>
                  <a:pt x="5093" y="62549"/>
                </a:lnTo>
                <a:lnTo>
                  <a:pt x="5385" y="62688"/>
                </a:lnTo>
                <a:lnTo>
                  <a:pt x="84619" y="103790"/>
                </a:lnTo>
                <a:lnTo>
                  <a:pt x="114614" y="119335"/>
                </a:lnTo>
                <a:lnTo>
                  <a:pt x="114889" y="119474"/>
                </a:lnTo>
                <a:lnTo>
                  <a:pt x="115163" y="119613"/>
                </a:lnTo>
                <a:lnTo>
                  <a:pt x="115438" y="119706"/>
                </a:lnTo>
                <a:lnTo>
                  <a:pt x="115695" y="119799"/>
                </a:lnTo>
                <a:lnTo>
                  <a:pt x="115952" y="119860"/>
                </a:lnTo>
                <a:lnTo>
                  <a:pt x="116209" y="119922"/>
                </a:lnTo>
                <a:lnTo>
                  <a:pt x="116467" y="119969"/>
                </a:lnTo>
                <a:lnTo>
                  <a:pt x="116707" y="119984"/>
                </a:lnTo>
                <a:lnTo>
                  <a:pt x="116947" y="120000"/>
                </a:lnTo>
                <a:lnTo>
                  <a:pt x="117170" y="120000"/>
                </a:lnTo>
                <a:lnTo>
                  <a:pt x="117393" y="119984"/>
                </a:lnTo>
                <a:lnTo>
                  <a:pt x="117616" y="119953"/>
                </a:lnTo>
                <a:lnTo>
                  <a:pt x="117821" y="119907"/>
                </a:lnTo>
                <a:lnTo>
                  <a:pt x="118044" y="119845"/>
                </a:lnTo>
                <a:lnTo>
                  <a:pt x="118233" y="119768"/>
                </a:lnTo>
                <a:lnTo>
                  <a:pt x="118422" y="119675"/>
                </a:lnTo>
                <a:lnTo>
                  <a:pt x="118593" y="119582"/>
                </a:lnTo>
                <a:lnTo>
                  <a:pt x="118782" y="119459"/>
                </a:lnTo>
                <a:lnTo>
                  <a:pt x="118936" y="119335"/>
                </a:lnTo>
                <a:lnTo>
                  <a:pt x="119073" y="119181"/>
                </a:lnTo>
                <a:lnTo>
                  <a:pt x="119211" y="119041"/>
                </a:lnTo>
                <a:lnTo>
                  <a:pt x="119348" y="118872"/>
                </a:lnTo>
                <a:lnTo>
                  <a:pt x="119468" y="118702"/>
                </a:lnTo>
                <a:lnTo>
                  <a:pt x="119571" y="118485"/>
                </a:lnTo>
                <a:lnTo>
                  <a:pt x="119656" y="118300"/>
                </a:lnTo>
                <a:lnTo>
                  <a:pt x="119759" y="118083"/>
                </a:lnTo>
                <a:lnTo>
                  <a:pt x="119828" y="117852"/>
                </a:lnTo>
                <a:lnTo>
                  <a:pt x="119897" y="117620"/>
                </a:lnTo>
                <a:lnTo>
                  <a:pt x="119948" y="117357"/>
                </a:lnTo>
                <a:lnTo>
                  <a:pt x="119982" y="117110"/>
                </a:lnTo>
                <a:lnTo>
                  <a:pt x="120000" y="116832"/>
                </a:lnTo>
                <a:lnTo>
                  <a:pt x="120000" y="116538"/>
                </a:lnTo>
                <a:lnTo>
                  <a:pt x="120000" y="57666"/>
                </a:lnTo>
                <a:lnTo>
                  <a:pt x="120000" y="5593"/>
                </a:lnTo>
                <a:lnTo>
                  <a:pt x="120000" y="5315"/>
                </a:lnTo>
                <a:lnTo>
                  <a:pt x="119965" y="5021"/>
                </a:lnTo>
                <a:lnTo>
                  <a:pt x="119931" y="4743"/>
                </a:lnTo>
                <a:lnTo>
                  <a:pt x="119879" y="4481"/>
                </a:lnTo>
                <a:lnTo>
                  <a:pt x="119811" y="4202"/>
                </a:lnTo>
                <a:lnTo>
                  <a:pt x="119725" y="3940"/>
                </a:lnTo>
                <a:lnTo>
                  <a:pt x="119605" y="3677"/>
                </a:lnTo>
                <a:lnTo>
                  <a:pt x="119502" y="3430"/>
                </a:lnTo>
                <a:lnTo>
                  <a:pt x="119382" y="3167"/>
                </a:lnTo>
                <a:lnTo>
                  <a:pt x="119245" y="2935"/>
                </a:lnTo>
                <a:lnTo>
                  <a:pt x="119091" y="2704"/>
                </a:lnTo>
                <a:lnTo>
                  <a:pt x="118936" y="2487"/>
                </a:lnTo>
                <a:lnTo>
                  <a:pt x="118748" y="2255"/>
                </a:lnTo>
                <a:lnTo>
                  <a:pt x="118576" y="2039"/>
                </a:lnTo>
                <a:lnTo>
                  <a:pt x="118370" y="1838"/>
                </a:lnTo>
                <a:lnTo>
                  <a:pt x="118182" y="1653"/>
                </a:lnTo>
                <a:lnTo>
                  <a:pt x="117959" y="1467"/>
                </a:lnTo>
                <a:lnTo>
                  <a:pt x="117719" y="1282"/>
                </a:lnTo>
                <a:lnTo>
                  <a:pt x="117496" y="1112"/>
                </a:lnTo>
                <a:lnTo>
                  <a:pt x="117255" y="958"/>
                </a:lnTo>
                <a:lnTo>
                  <a:pt x="116998" y="818"/>
                </a:lnTo>
                <a:lnTo>
                  <a:pt x="116724" y="679"/>
                </a:lnTo>
                <a:lnTo>
                  <a:pt x="116467" y="556"/>
                </a:lnTo>
                <a:lnTo>
                  <a:pt x="116192" y="448"/>
                </a:lnTo>
                <a:lnTo>
                  <a:pt x="115901" y="355"/>
                </a:lnTo>
                <a:lnTo>
                  <a:pt x="115626" y="247"/>
                </a:lnTo>
                <a:lnTo>
                  <a:pt x="115335" y="169"/>
                </a:lnTo>
                <a:lnTo>
                  <a:pt x="115009" y="108"/>
                </a:lnTo>
                <a:lnTo>
                  <a:pt x="114717" y="61"/>
                </a:lnTo>
                <a:lnTo>
                  <a:pt x="114409" y="30"/>
                </a:lnTo>
                <a:lnTo>
                  <a:pt x="114083" y="15"/>
                </a:lnTo>
                <a:lnTo>
                  <a:pt x="113774" y="0"/>
                </a:lnTo>
                <a:close/>
              </a:path>
            </a:pathLst>
          </a:custGeom>
          <a:gradFill>
            <a:gsLst>
              <a:gs pos="100000">
                <a:srgbClr val="55AADC"/>
              </a:gs>
              <a:gs pos="0">
                <a:srgbClr val="D0358C"/>
              </a:gs>
            </a:gsLst>
            <a:lin ang="5400000" scaled="1"/>
          </a:gradFill>
          <a:ln>
            <a:noFill/>
          </a:ln>
        </p:spPr>
        <p:txBody>
          <a:bodyPr lIns="60941" tIns="30462" rIns="60941" bIns="30462" anchor="t" anchorCtr="0">
            <a:noAutofit/>
          </a:bodyPr>
          <a:lstStyle/>
          <a:p>
            <a:endParaRPr sz="1200">
              <a:solidFill>
                <a:schemeClr val="dk1"/>
              </a:solidFill>
              <a:cs typeface="+mn-ea"/>
              <a:sym typeface="+mn-lt"/>
            </a:endParaRPr>
          </a:p>
        </p:txBody>
      </p:sp>
      <p:sp>
        <p:nvSpPr>
          <p:cNvPr id="5" name="Shape 343">
            <a:extLst>
              <a:ext uri="{FF2B5EF4-FFF2-40B4-BE49-F238E27FC236}">
                <a16:creationId xmlns:a16="http://schemas.microsoft.com/office/drawing/2014/main" xmlns="" id="{9E934F46-2848-4E38-8313-C2123AC1B7BE}"/>
              </a:ext>
            </a:extLst>
          </p:cNvPr>
          <p:cNvSpPr/>
          <p:nvPr/>
        </p:nvSpPr>
        <p:spPr>
          <a:xfrm>
            <a:off x="4238458" y="1942814"/>
            <a:ext cx="1765422" cy="1959756"/>
          </a:xfrm>
          <a:custGeom>
            <a:avLst/>
            <a:gdLst/>
            <a:ahLst/>
            <a:cxnLst/>
            <a:rect l="0" t="0" r="0" b="0"/>
            <a:pathLst>
              <a:path w="120000" h="120000" extrusionOk="0">
                <a:moveTo>
                  <a:pt x="114614" y="664"/>
                </a:moveTo>
                <a:lnTo>
                  <a:pt x="5385" y="57311"/>
                </a:lnTo>
                <a:lnTo>
                  <a:pt x="5093" y="57465"/>
                </a:lnTo>
                <a:lnTo>
                  <a:pt x="4836" y="57635"/>
                </a:lnTo>
                <a:lnTo>
                  <a:pt x="4561" y="57805"/>
                </a:lnTo>
                <a:lnTo>
                  <a:pt x="4304" y="57991"/>
                </a:lnTo>
                <a:lnTo>
                  <a:pt x="4030" y="58192"/>
                </a:lnTo>
                <a:lnTo>
                  <a:pt x="3790" y="58392"/>
                </a:lnTo>
                <a:lnTo>
                  <a:pt x="3532" y="58624"/>
                </a:lnTo>
                <a:lnTo>
                  <a:pt x="3292" y="58841"/>
                </a:lnTo>
                <a:lnTo>
                  <a:pt x="3052" y="59072"/>
                </a:lnTo>
                <a:lnTo>
                  <a:pt x="2829" y="59320"/>
                </a:lnTo>
                <a:lnTo>
                  <a:pt x="2606" y="59567"/>
                </a:lnTo>
                <a:lnTo>
                  <a:pt x="2383" y="59830"/>
                </a:lnTo>
                <a:lnTo>
                  <a:pt x="2160" y="60092"/>
                </a:lnTo>
                <a:lnTo>
                  <a:pt x="1955" y="60370"/>
                </a:lnTo>
                <a:lnTo>
                  <a:pt x="1766" y="60648"/>
                </a:lnTo>
                <a:lnTo>
                  <a:pt x="1594" y="60927"/>
                </a:lnTo>
                <a:lnTo>
                  <a:pt x="1406" y="61220"/>
                </a:lnTo>
                <a:lnTo>
                  <a:pt x="1234" y="61498"/>
                </a:lnTo>
                <a:lnTo>
                  <a:pt x="1063" y="61807"/>
                </a:lnTo>
                <a:lnTo>
                  <a:pt x="926" y="62101"/>
                </a:lnTo>
                <a:lnTo>
                  <a:pt x="788" y="62395"/>
                </a:lnTo>
                <a:lnTo>
                  <a:pt x="651" y="62704"/>
                </a:lnTo>
                <a:lnTo>
                  <a:pt x="531" y="63013"/>
                </a:lnTo>
                <a:lnTo>
                  <a:pt x="411" y="63306"/>
                </a:lnTo>
                <a:lnTo>
                  <a:pt x="325" y="63615"/>
                </a:lnTo>
                <a:lnTo>
                  <a:pt x="240" y="63924"/>
                </a:lnTo>
                <a:lnTo>
                  <a:pt x="171" y="64218"/>
                </a:lnTo>
                <a:lnTo>
                  <a:pt x="102" y="64527"/>
                </a:lnTo>
                <a:lnTo>
                  <a:pt x="68" y="64821"/>
                </a:lnTo>
                <a:lnTo>
                  <a:pt x="34" y="65114"/>
                </a:lnTo>
                <a:lnTo>
                  <a:pt x="0" y="65408"/>
                </a:lnTo>
                <a:lnTo>
                  <a:pt x="0" y="65701"/>
                </a:lnTo>
                <a:lnTo>
                  <a:pt x="0" y="114406"/>
                </a:lnTo>
                <a:lnTo>
                  <a:pt x="0" y="114684"/>
                </a:lnTo>
                <a:lnTo>
                  <a:pt x="34" y="114978"/>
                </a:lnTo>
                <a:lnTo>
                  <a:pt x="68" y="115256"/>
                </a:lnTo>
                <a:lnTo>
                  <a:pt x="120" y="115518"/>
                </a:lnTo>
                <a:lnTo>
                  <a:pt x="188" y="115812"/>
                </a:lnTo>
                <a:lnTo>
                  <a:pt x="274" y="116059"/>
                </a:lnTo>
                <a:lnTo>
                  <a:pt x="377" y="116322"/>
                </a:lnTo>
                <a:lnTo>
                  <a:pt x="497" y="116569"/>
                </a:lnTo>
                <a:lnTo>
                  <a:pt x="617" y="116832"/>
                </a:lnTo>
                <a:lnTo>
                  <a:pt x="754" y="117064"/>
                </a:lnTo>
                <a:lnTo>
                  <a:pt x="908" y="117295"/>
                </a:lnTo>
                <a:lnTo>
                  <a:pt x="1063" y="117527"/>
                </a:lnTo>
                <a:lnTo>
                  <a:pt x="1234" y="117744"/>
                </a:lnTo>
                <a:lnTo>
                  <a:pt x="1440" y="117960"/>
                </a:lnTo>
                <a:lnTo>
                  <a:pt x="1629" y="118161"/>
                </a:lnTo>
                <a:lnTo>
                  <a:pt x="1835" y="118346"/>
                </a:lnTo>
                <a:lnTo>
                  <a:pt x="2040" y="118532"/>
                </a:lnTo>
                <a:lnTo>
                  <a:pt x="2263" y="118717"/>
                </a:lnTo>
                <a:lnTo>
                  <a:pt x="2503" y="118887"/>
                </a:lnTo>
                <a:lnTo>
                  <a:pt x="2744" y="119041"/>
                </a:lnTo>
                <a:lnTo>
                  <a:pt x="3001" y="119181"/>
                </a:lnTo>
                <a:lnTo>
                  <a:pt x="3275" y="119320"/>
                </a:lnTo>
                <a:lnTo>
                  <a:pt x="3532" y="119443"/>
                </a:lnTo>
                <a:lnTo>
                  <a:pt x="3807" y="119551"/>
                </a:lnTo>
                <a:lnTo>
                  <a:pt x="4081" y="119644"/>
                </a:lnTo>
                <a:lnTo>
                  <a:pt x="4390" y="119752"/>
                </a:lnTo>
                <a:lnTo>
                  <a:pt x="4664" y="119830"/>
                </a:lnTo>
                <a:lnTo>
                  <a:pt x="4973" y="119891"/>
                </a:lnTo>
                <a:lnTo>
                  <a:pt x="5282" y="119938"/>
                </a:lnTo>
                <a:lnTo>
                  <a:pt x="5590" y="119969"/>
                </a:lnTo>
                <a:lnTo>
                  <a:pt x="5899" y="119984"/>
                </a:lnTo>
                <a:lnTo>
                  <a:pt x="6225" y="120000"/>
                </a:lnTo>
                <a:lnTo>
                  <a:pt x="44384" y="120000"/>
                </a:lnTo>
                <a:lnTo>
                  <a:pt x="113774" y="120000"/>
                </a:lnTo>
                <a:lnTo>
                  <a:pt x="114083" y="119984"/>
                </a:lnTo>
                <a:lnTo>
                  <a:pt x="114409" y="119969"/>
                </a:lnTo>
                <a:lnTo>
                  <a:pt x="114717" y="119938"/>
                </a:lnTo>
                <a:lnTo>
                  <a:pt x="115009" y="119891"/>
                </a:lnTo>
                <a:lnTo>
                  <a:pt x="115335" y="119830"/>
                </a:lnTo>
                <a:lnTo>
                  <a:pt x="115626" y="119752"/>
                </a:lnTo>
                <a:lnTo>
                  <a:pt x="115901" y="119644"/>
                </a:lnTo>
                <a:lnTo>
                  <a:pt x="116192" y="119551"/>
                </a:lnTo>
                <a:lnTo>
                  <a:pt x="116467" y="119443"/>
                </a:lnTo>
                <a:lnTo>
                  <a:pt x="116724" y="119320"/>
                </a:lnTo>
                <a:lnTo>
                  <a:pt x="116998" y="119181"/>
                </a:lnTo>
                <a:lnTo>
                  <a:pt x="117255" y="119041"/>
                </a:lnTo>
                <a:lnTo>
                  <a:pt x="117496" y="118887"/>
                </a:lnTo>
                <a:lnTo>
                  <a:pt x="117719" y="118717"/>
                </a:lnTo>
                <a:lnTo>
                  <a:pt x="117959" y="118532"/>
                </a:lnTo>
                <a:lnTo>
                  <a:pt x="118182" y="118346"/>
                </a:lnTo>
                <a:lnTo>
                  <a:pt x="118370" y="118161"/>
                </a:lnTo>
                <a:lnTo>
                  <a:pt x="118576" y="117960"/>
                </a:lnTo>
                <a:lnTo>
                  <a:pt x="118748" y="117759"/>
                </a:lnTo>
                <a:lnTo>
                  <a:pt x="118936" y="117527"/>
                </a:lnTo>
                <a:lnTo>
                  <a:pt x="119091" y="117295"/>
                </a:lnTo>
                <a:lnTo>
                  <a:pt x="119245" y="117064"/>
                </a:lnTo>
                <a:lnTo>
                  <a:pt x="119382" y="116832"/>
                </a:lnTo>
                <a:lnTo>
                  <a:pt x="119502" y="116569"/>
                </a:lnTo>
                <a:lnTo>
                  <a:pt x="119605" y="116322"/>
                </a:lnTo>
                <a:lnTo>
                  <a:pt x="119725" y="116059"/>
                </a:lnTo>
                <a:lnTo>
                  <a:pt x="119811" y="115812"/>
                </a:lnTo>
                <a:lnTo>
                  <a:pt x="119879" y="115518"/>
                </a:lnTo>
                <a:lnTo>
                  <a:pt x="119931" y="115256"/>
                </a:lnTo>
                <a:lnTo>
                  <a:pt x="119965" y="114978"/>
                </a:lnTo>
                <a:lnTo>
                  <a:pt x="120000" y="114684"/>
                </a:lnTo>
                <a:lnTo>
                  <a:pt x="120000" y="114406"/>
                </a:lnTo>
                <a:lnTo>
                  <a:pt x="120000" y="105397"/>
                </a:lnTo>
                <a:lnTo>
                  <a:pt x="120000" y="3461"/>
                </a:lnTo>
                <a:lnTo>
                  <a:pt x="120000" y="3167"/>
                </a:lnTo>
                <a:lnTo>
                  <a:pt x="119982" y="2889"/>
                </a:lnTo>
                <a:lnTo>
                  <a:pt x="119948" y="2642"/>
                </a:lnTo>
                <a:lnTo>
                  <a:pt x="119897" y="2379"/>
                </a:lnTo>
                <a:lnTo>
                  <a:pt x="119828" y="2147"/>
                </a:lnTo>
                <a:lnTo>
                  <a:pt x="119759" y="1916"/>
                </a:lnTo>
                <a:lnTo>
                  <a:pt x="119656" y="1715"/>
                </a:lnTo>
                <a:lnTo>
                  <a:pt x="119571" y="1514"/>
                </a:lnTo>
                <a:lnTo>
                  <a:pt x="119468" y="1297"/>
                </a:lnTo>
                <a:lnTo>
                  <a:pt x="119348" y="1127"/>
                </a:lnTo>
                <a:lnTo>
                  <a:pt x="119211" y="958"/>
                </a:lnTo>
                <a:lnTo>
                  <a:pt x="119073" y="818"/>
                </a:lnTo>
                <a:lnTo>
                  <a:pt x="118936" y="679"/>
                </a:lnTo>
                <a:lnTo>
                  <a:pt x="118782" y="540"/>
                </a:lnTo>
                <a:lnTo>
                  <a:pt x="118593" y="417"/>
                </a:lnTo>
                <a:lnTo>
                  <a:pt x="118422" y="324"/>
                </a:lnTo>
                <a:lnTo>
                  <a:pt x="118233" y="231"/>
                </a:lnTo>
                <a:lnTo>
                  <a:pt x="118044" y="154"/>
                </a:lnTo>
                <a:lnTo>
                  <a:pt x="117821" y="92"/>
                </a:lnTo>
                <a:lnTo>
                  <a:pt x="117616" y="46"/>
                </a:lnTo>
                <a:lnTo>
                  <a:pt x="117393" y="15"/>
                </a:lnTo>
                <a:lnTo>
                  <a:pt x="117170" y="0"/>
                </a:lnTo>
                <a:lnTo>
                  <a:pt x="116947" y="0"/>
                </a:lnTo>
                <a:lnTo>
                  <a:pt x="116707" y="15"/>
                </a:lnTo>
                <a:lnTo>
                  <a:pt x="116467" y="30"/>
                </a:lnTo>
                <a:lnTo>
                  <a:pt x="116209" y="77"/>
                </a:lnTo>
                <a:lnTo>
                  <a:pt x="115952" y="139"/>
                </a:lnTo>
                <a:lnTo>
                  <a:pt x="115695" y="200"/>
                </a:lnTo>
                <a:lnTo>
                  <a:pt x="115438" y="293"/>
                </a:lnTo>
                <a:lnTo>
                  <a:pt x="115163" y="401"/>
                </a:lnTo>
                <a:lnTo>
                  <a:pt x="114889" y="525"/>
                </a:lnTo>
                <a:lnTo>
                  <a:pt x="114614" y="664"/>
                </a:lnTo>
                <a:close/>
              </a:path>
            </a:pathLst>
          </a:custGeom>
          <a:gradFill>
            <a:gsLst>
              <a:gs pos="0">
                <a:srgbClr val="55AADC"/>
              </a:gs>
              <a:gs pos="100000">
                <a:srgbClr val="D0358C"/>
              </a:gs>
            </a:gsLst>
            <a:lin ang="5400000" scaled="1"/>
          </a:gradFill>
          <a:ln>
            <a:noFill/>
          </a:ln>
        </p:spPr>
        <p:txBody>
          <a:bodyPr lIns="60941" tIns="30462" rIns="60941" bIns="30462" anchor="t" anchorCtr="0">
            <a:noAutofit/>
          </a:bodyPr>
          <a:lstStyle/>
          <a:p>
            <a:endParaRPr sz="1200">
              <a:solidFill>
                <a:schemeClr val="dk1"/>
              </a:solidFill>
              <a:cs typeface="+mn-ea"/>
              <a:sym typeface="+mn-lt"/>
            </a:endParaRPr>
          </a:p>
        </p:txBody>
      </p:sp>
      <p:grpSp>
        <p:nvGrpSpPr>
          <p:cNvPr id="6" name="Shape 344">
            <a:extLst>
              <a:ext uri="{FF2B5EF4-FFF2-40B4-BE49-F238E27FC236}">
                <a16:creationId xmlns:a16="http://schemas.microsoft.com/office/drawing/2014/main" xmlns="" id="{989E8E1E-3B7D-4227-B853-7802B22A2E4A}"/>
              </a:ext>
            </a:extLst>
          </p:cNvPr>
          <p:cNvGrpSpPr/>
          <p:nvPr/>
        </p:nvGrpSpPr>
        <p:grpSpPr>
          <a:xfrm>
            <a:off x="6188121" y="1942814"/>
            <a:ext cx="1765422" cy="1959756"/>
            <a:chOff x="9259888" y="2897188"/>
            <a:chExt cx="2220913" cy="2465386"/>
          </a:xfrm>
          <a:gradFill>
            <a:gsLst>
              <a:gs pos="0">
                <a:srgbClr val="55AADC"/>
              </a:gs>
              <a:gs pos="100000">
                <a:srgbClr val="D0358C"/>
              </a:gs>
            </a:gsLst>
            <a:lin ang="5400000" scaled="1"/>
          </a:gradFill>
        </p:grpSpPr>
        <p:sp>
          <p:nvSpPr>
            <p:cNvPr id="7" name="Shape 345">
              <a:extLst>
                <a:ext uri="{FF2B5EF4-FFF2-40B4-BE49-F238E27FC236}">
                  <a16:creationId xmlns:a16="http://schemas.microsoft.com/office/drawing/2014/main" xmlns="" id="{B1370D60-321D-48E0-B885-40D33DAE0229}"/>
                </a:ext>
              </a:extLst>
            </p:cNvPr>
            <p:cNvSpPr/>
            <p:nvPr/>
          </p:nvSpPr>
          <p:spPr>
            <a:xfrm>
              <a:off x="9259888" y="2897188"/>
              <a:ext cx="2220913" cy="2465386"/>
            </a:xfrm>
            <a:custGeom>
              <a:avLst/>
              <a:gdLst/>
              <a:ahLst/>
              <a:cxnLst/>
              <a:rect l="0" t="0" r="0" b="0"/>
              <a:pathLst>
                <a:path w="120000" h="120000" extrusionOk="0">
                  <a:moveTo>
                    <a:pt x="76146" y="87087"/>
                  </a:moveTo>
                  <a:lnTo>
                    <a:pt x="75598" y="87937"/>
                  </a:lnTo>
                  <a:lnTo>
                    <a:pt x="75100" y="88725"/>
                  </a:lnTo>
                  <a:lnTo>
                    <a:pt x="74620" y="89466"/>
                  </a:lnTo>
                  <a:lnTo>
                    <a:pt x="74157" y="90146"/>
                  </a:lnTo>
                  <a:lnTo>
                    <a:pt x="73711" y="90749"/>
                  </a:lnTo>
                  <a:lnTo>
                    <a:pt x="73299" y="91321"/>
                  </a:lnTo>
                  <a:lnTo>
                    <a:pt x="72888" y="91846"/>
                  </a:lnTo>
                  <a:lnTo>
                    <a:pt x="72528" y="92325"/>
                  </a:lnTo>
                  <a:lnTo>
                    <a:pt x="71825" y="93175"/>
                  </a:lnTo>
                  <a:lnTo>
                    <a:pt x="71207" y="93886"/>
                  </a:lnTo>
                  <a:lnTo>
                    <a:pt x="70641" y="94504"/>
                  </a:lnTo>
                  <a:lnTo>
                    <a:pt x="70144" y="95029"/>
                  </a:lnTo>
                  <a:lnTo>
                    <a:pt x="69715" y="95524"/>
                  </a:lnTo>
                  <a:lnTo>
                    <a:pt x="69338" y="95972"/>
                  </a:lnTo>
                  <a:lnTo>
                    <a:pt x="69166" y="96219"/>
                  </a:lnTo>
                  <a:lnTo>
                    <a:pt x="68995" y="96451"/>
                  </a:lnTo>
                  <a:lnTo>
                    <a:pt x="68840" y="96682"/>
                  </a:lnTo>
                  <a:lnTo>
                    <a:pt x="68703" y="96930"/>
                  </a:lnTo>
                  <a:lnTo>
                    <a:pt x="68583" y="97208"/>
                  </a:lnTo>
                  <a:lnTo>
                    <a:pt x="68446" y="97486"/>
                  </a:lnTo>
                  <a:lnTo>
                    <a:pt x="68343" y="97795"/>
                  </a:lnTo>
                  <a:lnTo>
                    <a:pt x="68206" y="98135"/>
                  </a:lnTo>
                  <a:lnTo>
                    <a:pt x="68103" y="98475"/>
                  </a:lnTo>
                  <a:lnTo>
                    <a:pt x="68000" y="98861"/>
                  </a:lnTo>
                  <a:lnTo>
                    <a:pt x="67914" y="99294"/>
                  </a:lnTo>
                  <a:lnTo>
                    <a:pt x="67829" y="99742"/>
                  </a:lnTo>
                  <a:lnTo>
                    <a:pt x="67743" y="100175"/>
                  </a:lnTo>
                  <a:lnTo>
                    <a:pt x="67657" y="100576"/>
                  </a:lnTo>
                  <a:lnTo>
                    <a:pt x="67571" y="100947"/>
                  </a:lnTo>
                  <a:lnTo>
                    <a:pt x="67486" y="101318"/>
                  </a:lnTo>
                  <a:lnTo>
                    <a:pt x="67400" y="101643"/>
                  </a:lnTo>
                  <a:lnTo>
                    <a:pt x="67280" y="101967"/>
                  </a:lnTo>
                  <a:lnTo>
                    <a:pt x="67177" y="102261"/>
                  </a:lnTo>
                  <a:lnTo>
                    <a:pt x="67074" y="102539"/>
                  </a:lnTo>
                  <a:lnTo>
                    <a:pt x="67228" y="102631"/>
                  </a:lnTo>
                  <a:lnTo>
                    <a:pt x="67383" y="102724"/>
                  </a:lnTo>
                  <a:lnTo>
                    <a:pt x="67503" y="102832"/>
                  </a:lnTo>
                  <a:lnTo>
                    <a:pt x="67623" y="102971"/>
                  </a:lnTo>
                  <a:lnTo>
                    <a:pt x="67709" y="103095"/>
                  </a:lnTo>
                  <a:lnTo>
                    <a:pt x="67760" y="103234"/>
                  </a:lnTo>
                  <a:lnTo>
                    <a:pt x="67811" y="103389"/>
                  </a:lnTo>
                  <a:lnTo>
                    <a:pt x="67811" y="103543"/>
                  </a:lnTo>
                  <a:lnTo>
                    <a:pt x="67811" y="104331"/>
                  </a:lnTo>
                  <a:lnTo>
                    <a:pt x="67811" y="104455"/>
                  </a:lnTo>
                  <a:lnTo>
                    <a:pt x="67777" y="104563"/>
                  </a:lnTo>
                  <a:lnTo>
                    <a:pt x="67743" y="104687"/>
                  </a:lnTo>
                  <a:lnTo>
                    <a:pt x="67691" y="104795"/>
                  </a:lnTo>
                  <a:lnTo>
                    <a:pt x="67623" y="104887"/>
                  </a:lnTo>
                  <a:lnTo>
                    <a:pt x="67554" y="104996"/>
                  </a:lnTo>
                  <a:lnTo>
                    <a:pt x="67451" y="105088"/>
                  </a:lnTo>
                  <a:lnTo>
                    <a:pt x="67348" y="105181"/>
                  </a:lnTo>
                  <a:lnTo>
                    <a:pt x="67228" y="105243"/>
                  </a:lnTo>
                  <a:lnTo>
                    <a:pt x="67108" y="105320"/>
                  </a:lnTo>
                  <a:lnTo>
                    <a:pt x="66988" y="105382"/>
                  </a:lnTo>
                  <a:lnTo>
                    <a:pt x="66851" y="105428"/>
                  </a:lnTo>
                  <a:lnTo>
                    <a:pt x="66697" y="105459"/>
                  </a:lnTo>
                  <a:lnTo>
                    <a:pt x="66542" y="105490"/>
                  </a:lnTo>
                  <a:lnTo>
                    <a:pt x="66371" y="105506"/>
                  </a:lnTo>
                  <a:lnTo>
                    <a:pt x="66216" y="105521"/>
                  </a:lnTo>
                  <a:lnTo>
                    <a:pt x="44950" y="105521"/>
                  </a:lnTo>
                  <a:lnTo>
                    <a:pt x="44796" y="105506"/>
                  </a:lnTo>
                  <a:lnTo>
                    <a:pt x="44641" y="105490"/>
                  </a:lnTo>
                  <a:lnTo>
                    <a:pt x="44487" y="105459"/>
                  </a:lnTo>
                  <a:lnTo>
                    <a:pt x="44350" y="105428"/>
                  </a:lnTo>
                  <a:lnTo>
                    <a:pt x="44213" y="105382"/>
                  </a:lnTo>
                  <a:lnTo>
                    <a:pt x="44093" y="105320"/>
                  </a:lnTo>
                  <a:lnTo>
                    <a:pt x="43955" y="105258"/>
                  </a:lnTo>
                  <a:lnTo>
                    <a:pt x="43853" y="105181"/>
                  </a:lnTo>
                  <a:lnTo>
                    <a:pt x="43801" y="105150"/>
                  </a:lnTo>
                  <a:lnTo>
                    <a:pt x="43715" y="105073"/>
                  </a:lnTo>
                  <a:lnTo>
                    <a:pt x="43715" y="105057"/>
                  </a:lnTo>
                  <a:lnTo>
                    <a:pt x="43647" y="104980"/>
                  </a:lnTo>
                  <a:lnTo>
                    <a:pt x="43578" y="104887"/>
                  </a:lnTo>
                  <a:lnTo>
                    <a:pt x="43527" y="104810"/>
                  </a:lnTo>
                  <a:lnTo>
                    <a:pt x="43475" y="104718"/>
                  </a:lnTo>
                  <a:lnTo>
                    <a:pt x="43424" y="104625"/>
                  </a:lnTo>
                  <a:lnTo>
                    <a:pt x="43390" y="104532"/>
                  </a:lnTo>
                  <a:lnTo>
                    <a:pt x="43372" y="104439"/>
                  </a:lnTo>
                  <a:lnTo>
                    <a:pt x="43372" y="104331"/>
                  </a:lnTo>
                  <a:lnTo>
                    <a:pt x="43372" y="103543"/>
                  </a:lnTo>
                  <a:lnTo>
                    <a:pt x="43390" y="103389"/>
                  </a:lnTo>
                  <a:lnTo>
                    <a:pt x="43424" y="103234"/>
                  </a:lnTo>
                  <a:lnTo>
                    <a:pt x="43492" y="103095"/>
                  </a:lnTo>
                  <a:lnTo>
                    <a:pt x="43578" y="102971"/>
                  </a:lnTo>
                  <a:lnTo>
                    <a:pt x="43681" y="102832"/>
                  </a:lnTo>
                  <a:lnTo>
                    <a:pt x="43801" y="102724"/>
                  </a:lnTo>
                  <a:lnTo>
                    <a:pt x="43938" y="102631"/>
                  </a:lnTo>
                  <a:lnTo>
                    <a:pt x="44110" y="102539"/>
                  </a:lnTo>
                  <a:lnTo>
                    <a:pt x="43990" y="102261"/>
                  </a:lnTo>
                  <a:lnTo>
                    <a:pt x="43887" y="101967"/>
                  </a:lnTo>
                  <a:lnTo>
                    <a:pt x="43784" y="101643"/>
                  </a:lnTo>
                  <a:lnTo>
                    <a:pt x="43698" y="101318"/>
                  </a:lnTo>
                  <a:lnTo>
                    <a:pt x="43612" y="100947"/>
                  </a:lnTo>
                  <a:lnTo>
                    <a:pt x="43527" y="100576"/>
                  </a:lnTo>
                  <a:lnTo>
                    <a:pt x="43441" y="100175"/>
                  </a:lnTo>
                  <a:lnTo>
                    <a:pt x="43355" y="99742"/>
                  </a:lnTo>
                  <a:lnTo>
                    <a:pt x="43269" y="99294"/>
                  </a:lnTo>
                  <a:lnTo>
                    <a:pt x="43167" y="98861"/>
                  </a:lnTo>
                  <a:lnTo>
                    <a:pt x="43064" y="98475"/>
                  </a:lnTo>
                  <a:lnTo>
                    <a:pt x="42961" y="98135"/>
                  </a:lnTo>
                  <a:lnTo>
                    <a:pt x="42841" y="97795"/>
                  </a:lnTo>
                  <a:lnTo>
                    <a:pt x="42721" y="97486"/>
                  </a:lnTo>
                  <a:lnTo>
                    <a:pt x="42601" y="97208"/>
                  </a:lnTo>
                  <a:lnTo>
                    <a:pt x="42481" y="96930"/>
                  </a:lnTo>
                  <a:lnTo>
                    <a:pt x="42326" y="96682"/>
                  </a:lnTo>
                  <a:lnTo>
                    <a:pt x="42172" y="96451"/>
                  </a:lnTo>
                  <a:lnTo>
                    <a:pt x="42000" y="96219"/>
                  </a:lnTo>
                  <a:lnTo>
                    <a:pt x="41829" y="95972"/>
                  </a:lnTo>
                  <a:lnTo>
                    <a:pt x="41452" y="95524"/>
                  </a:lnTo>
                  <a:lnTo>
                    <a:pt x="41023" y="95029"/>
                  </a:lnTo>
                  <a:lnTo>
                    <a:pt x="40543" y="94504"/>
                  </a:lnTo>
                  <a:lnTo>
                    <a:pt x="39977" y="93886"/>
                  </a:lnTo>
                  <a:lnTo>
                    <a:pt x="39342" y="93175"/>
                  </a:lnTo>
                  <a:lnTo>
                    <a:pt x="38656" y="92325"/>
                  </a:lnTo>
                  <a:lnTo>
                    <a:pt x="38279" y="91846"/>
                  </a:lnTo>
                  <a:lnTo>
                    <a:pt x="37884" y="91321"/>
                  </a:lnTo>
                  <a:lnTo>
                    <a:pt x="37456" y="90749"/>
                  </a:lnTo>
                  <a:lnTo>
                    <a:pt x="37027" y="90146"/>
                  </a:lnTo>
                  <a:lnTo>
                    <a:pt x="36564" y="89466"/>
                  </a:lnTo>
                  <a:lnTo>
                    <a:pt x="36084" y="88725"/>
                  </a:lnTo>
                  <a:lnTo>
                    <a:pt x="35569" y="87937"/>
                  </a:lnTo>
                  <a:lnTo>
                    <a:pt x="35037" y="87087"/>
                  </a:lnTo>
                  <a:lnTo>
                    <a:pt x="34677" y="86500"/>
                  </a:lnTo>
                  <a:lnTo>
                    <a:pt x="34334" y="85882"/>
                  </a:lnTo>
                  <a:lnTo>
                    <a:pt x="34026" y="85279"/>
                  </a:lnTo>
                  <a:lnTo>
                    <a:pt x="33717" y="84645"/>
                  </a:lnTo>
                  <a:lnTo>
                    <a:pt x="33442" y="83996"/>
                  </a:lnTo>
                  <a:lnTo>
                    <a:pt x="33185" y="83363"/>
                  </a:lnTo>
                  <a:lnTo>
                    <a:pt x="32945" y="82698"/>
                  </a:lnTo>
                  <a:lnTo>
                    <a:pt x="32722" y="82034"/>
                  </a:lnTo>
                  <a:lnTo>
                    <a:pt x="32533" y="81370"/>
                  </a:lnTo>
                  <a:lnTo>
                    <a:pt x="32362" y="80690"/>
                  </a:lnTo>
                  <a:lnTo>
                    <a:pt x="32225" y="79994"/>
                  </a:lnTo>
                  <a:lnTo>
                    <a:pt x="32105" y="79314"/>
                  </a:lnTo>
                  <a:lnTo>
                    <a:pt x="32002" y="78604"/>
                  </a:lnTo>
                  <a:lnTo>
                    <a:pt x="31916" y="77893"/>
                  </a:lnTo>
                  <a:lnTo>
                    <a:pt x="31882" y="77167"/>
                  </a:lnTo>
                  <a:lnTo>
                    <a:pt x="31865" y="76456"/>
                  </a:lnTo>
                  <a:lnTo>
                    <a:pt x="31899" y="75359"/>
                  </a:lnTo>
                  <a:lnTo>
                    <a:pt x="32002" y="74262"/>
                  </a:lnTo>
                  <a:lnTo>
                    <a:pt x="32156" y="73195"/>
                  </a:lnTo>
                  <a:lnTo>
                    <a:pt x="32362" y="72160"/>
                  </a:lnTo>
                  <a:lnTo>
                    <a:pt x="32619" y="71125"/>
                  </a:lnTo>
                  <a:lnTo>
                    <a:pt x="32945" y="70105"/>
                  </a:lnTo>
                  <a:lnTo>
                    <a:pt x="33305" y="69116"/>
                  </a:lnTo>
                  <a:lnTo>
                    <a:pt x="33734" y="68158"/>
                  </a:lnTo>
                  <a:lnTo>
                    <a:pt x="34214" y="67216"/>
                  </a:lnTo>
                  <a:lnTo>
                    <a:pt x="34729" y="66288"/>
                  </a:lnTo>
                  <a:lnTo>
                    <a:pt x="35312" y="65392"/>
                  </a:lnTo>
                  <a:lnTo>
                    <a:pt x="35929" y="64542"/>
                  </a:lnTo>
                  <a:lnTo>
                    <a:pt x="36581" y="63708"/>
                  </a:lnTo>
                  <a:lnTo>
                    <a:pt x="37284" y="62904"/>
                  </a:lnTo>
                  <a:lnTo>
                    <a:pt x="38039" y="62116"/>
                  </a:lnTo>
                  <a:lnTo>
                    <a:pt x="38828" y="61375"/>
                  </a:lnTo>
                  <a:lnTo>
                    <a:pt x="39651" y="60679"/>
                  </a:lnTo>
                  <a:lnTo>
                    <a:pt x="40508" y="60015"/>
                  </a:lnTo>
                  <a:lnTo>
                    <a:pt x="41400" y="59366"/>
                  </a:lnTo>
                  <a:lnTo>
                    <a:pt x="42343" y="58794"/>
                  </a:lnTo>
                  <a:lnTo>
                    <a:pt x="43304" y="58223"/>
                  </a:lnTo>
                  <a:lnTo>
                    <a:pt x="44281" y="57728"/>
                  </a:lnTo>
                  <a:lnTo>
                    <a:pt x="45310" y="57249"/>
                  </a:lnTo>
                  <a:lnTo>
                    <a:pt x="46357" y="56816"/>
                  </a:lnTo>
                  <a:lnTo>
                    <a:pt x="47437" y="56430"/>
                  </a:lnTo>
                  <a:lnTo>
                    <a:pt x="48535" y="56106"/>
                  </a:lnTo>
                  <a:lnTo>
                    <a:pt x="49649" y="55812"/>
                  </a:lnTo>
                  <a:lnTo>
                    <a:pt x="50816" y="55565"/>
                  </a:lnTo>
                  <a:lnTo>
                    <a:pt x="51982" y="55379"/>
                  </a:lnTo>
                  <a:lnTo>
                    <a:pt x="53165" y="55256"/>
                  </a:lnTo>
                  <a:lnTo>
                    <a:pt x="54383" y="55163"/>
                  </a:lnTo>
                  <a:lnTo>
                    <a:pt x="55583" y="55148"/>
                  </a:lnTo>
                  <a:lnTo>
                    <a:pt x="56544" y="55163"/>
                  </a:lnTo>
                  <a:lnTo>
                    <a:pt x="57470" y="55209"/>
                  </a:lnTo>
                  <a:lnTo>
                    <a:pt x="58396" y="55287"/>
                  </a:lnTo>
                  <a:lnTo>
                    <a:pt x="59322" y="55395"/>
                  </a:lnTo>
                  <a:lnTo>
                    <a:pt x="60214" y="55549"/>
                  </a:lnTo>
                  <a:lnTo>
                    <a:pt x="61106" y="55735"/>
                  </a:lnTo>
                  <a:lnTo>
                    <a:pt x="61997" y="55936"/>
                  </a:lnTo>
                  <a:lnTo>
                    <a:pt x="62855" y="56167"/>
                  </a:lnTo>
                  <a:lnTo>
                    <a:pt x="63713" y="56415"/>
                  </a:lnTo>
                  <a:lnTo>
                    <a:pt x="64536" y="56724"/>
                  </a:lnTo>
                  <a:lnTo>
                    <a:pt x="65359" y="57033"/>
                  </a:lnTo>
                  <a:lnTo>
                    <a:pt x="66165" y="57373"/>
                  </a:lnTo>
                  <a:lnTo>
                    <a:pt x="66954" y="57759"/>
                  </a:lnTo>
                  <a:lnTo>
                    <a:pt x="67726" y="58145"/>
                  </a:lnTo>
                  <a:lnTo>
                    <a:pt x="68480" y="58562"/>
                  </a:lnTo>
                  <a:lnTo>
                    <a:pt x="69201" y="59011"/>
                  </a:lnTo>
                  <a:lnTo>
                    <a:pt x="69904" y="59474"/>
                  </a:lnTo>
                  <a:lnTo>
                    <a:pt x="70607" y="59969"/>
                  </a:lnTo>
                  <a:lnTo>
                    <a:pt x="71276" y="60479"/>
                  </a:lnTo>
                  <a:lnTo>
                    <a:pt x="71910" y="61019"/>
                  </a:lnTo>
                  <a:lnTo>
                    <a:pt x="72545" y="61591"/>
                  </a:lnTo>
                  <a:lnTo>
                    <a:pt x="73162" y="62163"/>
                  </a:lnTo>
                  <a:lnTo>
                    <a:pt x="73728" y="62765"/>
                  </a:lnTo>
                  <a:lnTo>
                    <a:pt x="74294" y="63368"/>
                  </a:lnTo>
                  <a:lnTo>
                    <a:pt x="74809" y="64002"/>
                  </a:lnTo>
                  <a:lnTo>
                    <a:pt x="75323" y="64666"/>
                  </a:lnTo>
                  <a:lnTo>
                    <a:pt x="75803" y="65330"/>
                  </a:lnTo>
                  <a:lnTo>
                    <a:pt x="76249" y="66010"/>
                  </a:lnTo>
                  <a:lnTo>
                    <a:pt x="76661" y="66721"/>
                  </a:lnTo>
                  <a:lnTo>
                    <a:pt x="77055" y="67432"/>
                  </a:lnTo>
                  <a:lnTo>
                    <a:pt x="77416" y="68174"/>
                  </a:lnTo>
                  <a:lnTo>
                    <a:pt x="77759" y="68915"/>
                  </a:lnTo>
                  <a:lnTo>
                    <a:pt x="77930" y="69348"/>
                  </a:lnTo>
                  <a:lnTo>
                    <a:pt x="78102" y="69812"/>
                  </a:lnTo>
                  <a:lnTo>
                    <a:pt x="78256" y="70244"/>
                  </a:lnTo>
                  <a:lnTo>
                    <a:pt x="78410" y="70708"/>
                  </a:lnTo>
                  <a:lnTo>
                    <a:pt x="78565" y="71171"/>
                  </a:lnTo>
                  <a:lnTo>
                    <a:pt x="78685" y="71635"/>
                  </a:lnTo>
                  <a:lnTo>
                    <a:pt x="78805" y="72098"/>
                  </a:lnTo>
                  <a:lnTo>
                    <a:pt x="78908" y="72577"/>
                  </a:lnTo>
                  <a:lnTo>
                    <a:pt x="78993" y="73041"/>
                  </a:lnTo>
                  <a:lnTo>
                    <a:pt x="79079" y="73520"/>
                  </a:lnTo>
                  <a:lnTo>
                    <a:pt x="79148" y="73999"/>
                  </a:lnTo>
                  <a:lnTo>
                    <a:pt x="79199" y="74493"/>
                  </a:lnTo>
                  <a:lnTo>
                    <a:pt x="79251" y="74972"/>
                  </a:lnTo>
                  <a:lnTo>
                    <a:pt x="79285" y="75467"/>
                  </a:lnTo>
                  <a:lnTo>
                    <a:pt x="79302" y="75946"/>
                  </a:lnTo>
                  <a:lnTo>
                    <a:pt x="79302" y="76456"/>
                  </a:lnTo>
                  <a:lnTo>
                    <a:pt x="79285" y="77167"/>
                  </a:lnTo>
                  <a:lnTo>
                    <a:pt x="79251" y="77893"/>
                  </a:lnTo>
                  <a:lnTo>
                    <a:pt x="79182" y="78604"/>
                  </a:lnTo>
                  <a:lnTo>
                    <a:pt x="79096" y="79314"/>
                  </a:lnTo>
                  <a:lnTo>
                    <a:pt x="78976" y="79994"/>
                  </a:lnTo>
                  <a:lnTo>
                    <a:pt x="78822" y="80690"/>
                  </a:lnTo>
                  <a:lnTo>
                    <a:pt x="78650" y="81370"/>
                  </a:lnTo>
                  <a:lnTo>
                    <a:pt x="78445" y="82034"/>
                  </a:lnTo>
                  <a:lnTo>
                    <a:pt x="78239" y="82698"/>
                  </a:lnTo>
                  <a:lnTo>
                    <a:pt x="77999" y="83363"/>
                  </a:lnTo>
                  <a:lnTo>
                    <a:pt x="77741" y="83996"/>
                  </a:lnTo>
                  <a:lnTo>
                    <a:pt x="77450" y="84645"/>
                  </a:lnTo>
                  <a:lnTo>
                    <a:pt x="77158" y="85279"/>
                  </a:lnTo>
                  <a:lnTo>
                    <a:pt x="76850" y="85882"/>
                  </a:lnTo>
                  <a:lnTo>
                    <a:pt x="76489" y="86500"/>
                  </a:lnTo>
                  <a:lnTo>
                    <a:pt x="76146" y="87087"/>
                  </a:lnTo>
                  <a:close/>
                  <a:moveTo>
                    <a:pt x="66559" y="108890"/>
                  </a:moveTo>
                  <a:lnTo>
                    <a:pt x="66559" y="109013"/>
                  </a:lnTo>
                  <a:lnTo>
                    <a:pt x="66542" y="109121"/>
                  </a:lnTo>
                  <a:lnTo>
                    <a:pt x="66508" y="109229"/>
                  </a:lnTo>
                  <a:lnTo>
                    <a:pt x="66457" y="109338"/>
                  </a:lnTo>
                  <a:lnTo>
                    <a:pt x="66388" y="109446"/>
                  </a:lnTo>
                  <a:lnTo>
                    <a:pt x="66319" y="109539"/>
                  </a:lnTo>
                  <a:lnTo>
                    <a:pt x="66234" y="109631"/>
                  </a:lnTo>
                  <a:lnTo>
                    <a:pt x="66148" y="109708"/>
                  </a:lnTo>
                  <a:lnTo>
                    <a:pt x="66045" y="109786"/>
                  </a:lnTo>
                  <a:lnTo>
                    <a:pt x="65925" y="109878"/>
                  </a:lnTo>
                  <a:lnTo>
                    <a:pt x="65822" y="109925"/>
                  </a:lnTo>
                  <a:lnTo>
                    <a:pt x="65702" y="109987"/>
                  </a:lnTo>
                  <a:lnTo>
                    <a:pt x="65565" y="110018"/>
                  </a:lnTo>
                  <a:lnTo>
                    <a:pt x="65410" y="110048"/>
                  </a:lnTo>
                  <a:lnTo>
                    <a:pt x="65273" y="110064"/>
                  </a:lnTo>
                  <a:lnTo>
                    <a:pt x="65136" y="110079"/>
                  </a:lnTo>
                  <a:lnTo>
                    <a:pt x="49684" y="110064"/>
                  </a:lnTo>
                  <a:lnTo>
                    <a:pt x="46065" y="110064"/>
                  </a:lnTo>
                  <a:lnTo>
                    <a:pt x="45893" y="110064"/>
                  </a:lnTo>
                  <a:lnTo>
                    <a:pt x="45756" y="110048"/>
                  </a:lnTo>
                  <a:lnTo>
                    <a:pt x="45619" y="110018"/>
                  </a:lnTo>
                  <a:lnTo>
                    <a:pt x="45499" y="109987"/>
                  </a:lnTo>
                  <a:lnTo>
                    <a:pt x="45362" y="109925"/>
                  </a:lnTo>
                  <a:lnTo>
                    <a:pt x="45259" y="109878"/>
                  </a:lnTo>
                  <a:lnTo>
                    <a:pt x="45139" y="109786"/>
                  </a:lnTo>
                  <a:lnTo>
                    <a:pt x="45053" y="109708"/>
                  </a:lnTo>
                  <a:lnTo>
                    <a:pt x="44933" y="109631"/>
                  </a:lnTo>
                  <a:lnTo>
                    <a:pt x="44864" y="109539"/>
                  </a:lnTo>
                  <a:lnTo>
                    <a:pt x="44796" y="109446"/>
                  </a:lnTo>
                  <a:lnTo>
                    <a:pt x="44727" y="109338"/>
                  </a:lnTo>
                  <a:lnTo>
                    <a:pt x="44676" y="109229"/>
                  </a:lnTo>
                  <a:lnTo>
                    <a:pt x="44641" y="109121"/>
                  </a:lnTo>
                  <a:lnTo>
                    <a:pt x="44624" y="109013"/>
                  </a:lnTo>
                  <a:lnTo>
                    <a:pt x="44624" y="108890"/>
                  </a:lnTo>
                  <a:lnTo>
                    <a:pt x="44624" y="108101"/>
                  </a:lnTo>
                  <a:lnTo>
                    <a:pt x="44624" y="107978"/>
                  </a:lnTo>
                  <a:lnTo>
                    <a:pt x="44641" y="107870"/>
                  </a:lnTo>
                  <a:lnTo>
                    <a:pt x="44676" y="107746"/>
                  </a:lnTo>
                  <a:lnTo>
                    <a:pt x="44727" y="107653"/>
                  </a:lnTo>
                  <a:lnTo>
                    <a:pt x="44779" y="107561"/>
                  </a:lnTo>
                  <a:lnTo>
                    <a:pt x="44830" y="107468"/>
                  </a:lnTo>
                  <a:lnTo>
                    <a:pt x="44916" y="107375"/>
                  </a:lnTo>
                  <a:lnTo>
                    <a:pt x="45019" y="107298"/>
                  </a:lnTo>
                  <a:lnTo>
                    <a:pt x="45105" y="107221"/>
                  </a:lnTo>
                  <a:lnTo>
                    <a:pt x="45207" y="107159"/>
                  </a:lnTo>
                  <a:lnTo>
                    <a:pt x="45310" y="107097"/>
                  </a:lnTo>
                  <a:lnTo>
                    <a:pt x="45413" y="107051"/>
                  </a:lnTo>
                  <a:lnTo>
                    <a:pt x="45533" y="107004"/>
                  </a:lnTo>
                  <a:lnTo>
                    <a:pt x="45653" y="106973"/>
                  </a:lnTo>
                  <a:lnTo>
                    <a:pt x="45791" y="106943"/>
                  </a:lnTo>
                  <a:lnTo>
                    <a:pt x="45928" y="106927"/>
                  </a:lnTo>
                  <a:lnTo>
                    <a:pt x="46065" y="106912"/>
                  </a:lnTo>
                  <a:lnTo>
                    <a:pt x="65136" y="106912"/>
                  </a:lnTo>
                  <a:lnTo>
                    <a:pt x="65273" y="106927"/>
                  </a:lnTo>
                  <a:lnTo>
                    <a:pt x="65410" y="106943"/>
                  </a:lnTo>
                  <a:lnTo>
                    <a:pt x="65565" y="106973"/>
                  </a:lnTo>
                  <a:lnTo>
                    <a:pt x="65702" y="107004"/>
                  </a:lnTo>
                  <a:lnTo>
                    <a:pt x="65822" y="107051"/>
                  </a:lnTo>
                  <a:lnTo>
                    <a:pt x="65925" y="107113"/>
                  </a:lnTo>
                  <a:lnTo>
                    <a:pt x="66045" y="107174"/>
                  </a:lnTo>
                  <a:lnTo>
                    <a:pt x="66148" y="107252"/>
                  </a:lnTo>
                  <a:lnTo>
                    <a:pt x="66234" y="107344"/>
                  </a:lnTo>
                  <a:lnTo>
                    <a:pt x="66319" y="107422"/>
                  </a:lnTo>
                  <a:lnTo>
                    <a:pt x="66388" y="107530"/>
                  </a:lnTo>
                  <a:lnTo>
                    <a:pt x="66457" y="107622"/>
                  </a:lnTo>
                  <a:lnTo>
                    <a:pt x="66508" y="107731"/>
                  </a:lnTo>
                  <a:lnTo>
                    <a:pt x="66542" y="107839"/>
                  </a:lnTo>
                  <a:lnTo>
                    <a:pt x="66559" y="107978"/>
                  </a:lnTo>
                  <a:lnTo>
                    <a:pt x="66559" y="108101"/>
                  </a:lnTo>
                  <a:lnTo>
                    <a:pt x="66559" y="108890"/>
                  </a:lnTo>
                  <a:close/>
                  <a:moveTo>
                    <a:pt x="56012" y="115395"/>
                  </a:moveTo>
                  <a:lnTo>
                    <a:pt x="55721" y="115410"/>
                  </a:lnTo>
                  <a:lnTo>
                    <a:pt x="55378" y="115395"/>
                  </a:lnTo>
                  <a:lnTo>
                    <a:pt x="55017" y="115379"/>
                  </a:lnTo>
                  <a:lnTo>
                    <a:pt x="54657" y="115364"/>
                  </a:lnTo>
                  <a:lnTo>
                    <a:pt x="54297" y="115333"/>
                  </a:lnTo>
                  <a:lnTo>
                    <a:pt x="53954" y="115287"/>
                  </a:lnTo>
                  <a:lnTo>
                    <a:pt x="53611" y="115240"/>
                  </a:lnTo>
                  <a:lnTo>
                    <a:pt x="53251" y="115194"/>
                  </a:lnTo>
                  <a:lnTo>
                    <a:pt x="52908" y="115132"/>
                  </a:lnTo>
                  <a:lnTo>
                    <a:pt x="52565" y="115055"/>
                  </a:lnTo>
                  <a:lnTo>
                    <a:pt x="52222" y="114978"/>
                  </a:lnTo>
                  <a:lnTo>
                    <a:pt x="51896" y="114885"/>
                  </a:lnTo>
                  <a:lnTo>
                    <a:pt x="51570" y="114792"/>
                  </a:lnTo>
                  <a:lnTo>
                    <a:pt x="51244" y="114669"/>
                  </a:lnTo>
                  <a:lnTo>
                    <a:pt x="50936" y="114560"/>
                  </a:lnTo>
                  <a:lnTo>
                    <a:pt x="50627" y="114437"/>
                  </a:lnTo>
                  <a:lnTo>
                    <a:pt x="50335" y="114313"/>
                  </a:lnTo>
                  <a:lnTo>
                    <a:pt x="50061" y="114190"/>
                  </a:lnTo>
                  <a:lnTo>
                    <a:pt x="49787" y="114050"/>
                  </a:lnTo>
                  <a:lnTo>
                    <a:pt x="49529" y="113911"/>
                  </a:lnTo>
                  <a:lnTo>
                    <a:pt x="49289" y="113741"/>
                  </a:lnTo>
                  <a:lnTo>
                    <a:pt x="49066" y="113587"/>
                  </a:lnTo>
                  <a:lnTo>
                    <a:pt x="48843" y="113417"/>
                  </a:lnTo>
                  <a:lnTo>
                    <a:pt x="48637" y="113247"/>
                  </a:lnTo>
                  <a:lnTo>
                    <a:pt x="48466" y="113077"/>
                  </a:lnTo>
                  <a:lnTo>
                    <a:pt x="48294" y="112892"/>
                  </a:lnTo>
                  <a:lnTo>
                    <a:pt x="48157" y="112691"/>
                  </a:lnTo>
                  <a:lnTo>
                    <a:pt x="48037" y="112505"/>
                  </a:lnTo>
                  <a:lnTo>
                    <a:pt x="47934" y="112304"/>
                  </a:lnTo>
                  <a:lnTo>
                    <a:pt x="47866" y="112104"/>
                  </a:lnTo>
                  <a:lnTo>
                    <a:pt x="47780" y="111903"/>
                  </a:lnTo>
                  <a:lnTo>
                    <a:pt x="47746" y="111671"/>
                  </a:lnTo>
                  <a:lnTo>
                    <a:pt x="47729" y="111455"/>
                  </a:lnTo>
                  <a:lnTo>
                    <a:pt x="51330" y="111455"/>
                  </a:lnTo>
                  <a:lnTo>
                    <a:pt x="63695" y="111455"/>
                  </a:lnTo>
                  <a:lnTo>
                    <a:pt x="63678" y="111671"/>
                  </a:lnTo>
                  <a:lnTo>
                    <a:pt x="63627" y="111887"/>
                  </a:lnTo>
                  <a:lnTo>
                    <a:pt x="63575" y="112088"/>
                  </a:lnTo>
                  <a:lnTo>
                    <a:pt x="63507" y="112289"/>
                  </a:lnTo>
                  <a:lnTo>
                    <a:pt x="63404" y="112474"/>
                  </a:lnTo>
                  <a:lnTo>
                    <a:pt x="63284" y="112660"/>
                  </a:lnTo>
                  <a:lnTo>
                    <a:pt x="63147" y="112861"/>
                  </a:lnTo>
                  <a:lnTo>
                    <a:pt x="63009" y="113031"/>
                  </a:lnTo>
                  <a:lnTo>
                    <a:pt x="62838" y="113201"/>
                  </a:lnTo>
                  <a:lnTo>
                    <a:pt x="62632" y="113371"/>
                  </a:lnTo>
                  <a:lnTo>
                    <a:pt x="62426" y="113541"/>
                  </a:lnTo>
                  <a:lnTo>
                    <a:pt x="62220" y="113695"/>
                  </a:lnTo>
                  <a:lnTo>
                    <a:pt x="61997" y="113850"/>
                  </a:lnTo>
                  <a:lnTo>
                    <a:pt x="61740" y="113989"/>
                  </a:lnTo>
                  <a:lnTo>
                    <a:pt x="61483" y="114128"/>
                  </a:lnTo>
                  <a:lnTo>
                    <a:pt x="61226" y="114267"/>
                  </a:lnTo>
                  <a:lnTo>
                    <a:pt x="60951" y="114390"/>
                  </a:lnTo>
                  <a:lnTo>
                    <a:pt x="60643" y="114499"/>
                  </a:lnTo>
                  <a:lnTo>
                    <a:pt x="60351" y="114607"/>
                  </a:lnTo>
                  <a:lnTo>
                    <a:pt x="60042" y="114715"/>
                  </a:lnTo>
                  <a:lnTo>
                    <a:pt x="59717" y="114823"/>
                  </a:lnTo>
                  <a:lnTo>
                    <a:pt x="59408" y="114916"/>
                  </a:lnTo>
                  <a:lnTo>
                    <a:pt x="59082" y="114993"/>
                  </a:lnTo>
                  <a:lnTo>
                    <a:pt x="58739" y="115070"/>
                  </a:lnTo>
                  <a:lnTo>
                    <a:pt x="58413" y="115148"/>
                  </a:lnTo>
                  <a:lnTo>
                    <a:pt x="58087" y="115194"/>
                  </a:lnTo>
                  <a:lnTo>
                    <a:pt x="57727" y="115256"/>
                  </a:lnTo>
                  <a:lnTo>
                    <a:pt x="57401" y="115302"/>
                  </a:lnTo>
                  <a:lnTo>
                    <a:pt x="57041" y="115333"/>
                  </a:lnTo>
                  <a:lnTo>
                    <a:pt x="56698" y="115364"/>
                  </a:lnTo>
                  <a:lnTo>
                    <a:pt x="56355" y="115379"/>
                  </a:lnTo>
                  <a:lnTo>
                    <a:pt x="56012" y="115395"/>
                  </a:lnTo>
                  <a:lnTo>
                    <a:pt x="56012" y="115395"/>
                  </a:lnTo>
                  <a:close/>
                  <a:moveTo>
                    <a:pt x="21094" y="59644"/>
                  </a:moveTo>
                  <a:lnTo>
                    <a:pt x="21009" y="59567"/>
                  </a:lnTo>
                  <a:lnTo>
                    <a:pt x="20923" y="59505"/>
                  </a:lnTo>
                  <a:lnTo>
                    <a:pt x="20837" y="59443"/>
                  </a:lnTo>
                  <a:lnTo>
                    <a:pt x="20751" y="59366"/>
                  </a:lnTo>
                  <a:lnTo>
                    <a:pt x="20700" y="59289"/>
                  </a:lnTo>
                  <a:lnTo>
                    <a:pt x="20648" y="59211"/>
                  </a:lnTo>
                  <a:lnTo>
                    <a:pt x="20614" y="59119"/>
                  </a:lnTo>
                  <a:lnTo>
                    <a:pt x="20580" y="59026"/>
                  </a:lnTo>
                  <a:lnTo>
                    <a:pt x="20563" y="58949"/>
                  </a:lnTo>
                  <a:lnTo>
                    <a:pt x="20545" y="58856"/>
                  </a:lnTo>
                  <a:lnTo>
                    <a:pt x="20545" y="58748"/>
                  </a:lnTo>
                  <a:lnTo>
                    <a:pt x="20545" y="58655"/>
                  </a:lnTo>
                  <a:lnTo>
                    <a:pt x="20563" y="58547"/>
                  </a:lnTo>
                  <a:lnTo>
                    <a:pt x="20597" y="58454"/>
                  </a:lnTo>
                  <a:lnTo>
                    <a:pt x="20631" y="58362"/>
                  </a:lnTo>
                  <a:lnTo>
                    <a:pt x="20683" y="58284"/>
                  </a:lnTo>
                  <a:lnTo>
                    <a:pt x="20751" y="58192"/>
                  </a:lnTo>
                  <a:lnTo>
                    <a:pt x="20837" y="58114"/>
                  </a:lnTo>
                  <a:lnTo>
                    <a:pt x="20906" y="58053"/>
                  </a:lnTo>
                  <a:lnTo>
                    <a:pt x="20991" y="57991"/>
                  </a:lnTo>
                  <a:lnTo>
                    <a:pt x="21077" y="57944"/>
                  </a:lnTo>
                  <a:lnTo>
                    <a:pt x="21163" y="57898"/>
                  </a:lnTo>
                  <a:lnTo>
                    <a:pt x="21266" y="57852"/>
                  </a:lnTo>
                  <a:lnTo>
                    <a:pt x="21352" y="57836"/>
                  </a:lnTo>
                  <a:lnTo>
                    <a:pt x="21454" y="57805"/>
                  </a:lnTo>
                  <a:lnTo>
                    <a:pt x="21557" y="57805"/>
                  </a:lnTo>
                  <a:lnTo>
                    <a:pt x="21660" y="57805"/>
                  </a:lnTo>
                  <a:lnTo>
                    <a:pt x="21780" y="57805"/>
                  </a:lnTo>
                  <a:lnTo>
                    <a:pt x="21883" y="57821"/>
                  </a:lnTo>
                  <a:lnTo>
                    <a:pt x="21986" y="57852"/>
                  </a:lnTo>
                  <a:lnTo>
                    <a:pt x="22089" y="57883"/>
                  </a:lnTo>
                  <a:lnTo>
                    <a:pt x="22192" y="57929"/>
                  </a:lnTo>
                  <a:lnTo>
                    <a:pt x="32499" y="63260"/>
                  </a:lnTo>
                  <a:lnTo>
                    <a:pt x="32585" y="63322"/>
                  </a:lnTo>
                  <a:lnTo>
                    <a:pt x="32671" y="63383"/>
                  </a:lnTo>
                  <a:lnTo>
                    <a:pt x="32756" y="63445"/>
                  </a:lnTo>
                  <a:lnTo>
                    <a:pt x="32825" y="63523"/>
                  </a:lnTo>
                  <a:lnTo>
                    <a:pt x="32876" y="63615"/>
                  </a:lnTo>
                  <a:lnTo>
                    <a:pt x="32945" y="63693"/>
                  </a:lnTo>
                  <a:lnTo>
                    <a:pt x="32979" y="63785"/>
                  </a:lnTo>
                  <a:lnTo>
                    <a:pt x="33014" y="63878"/>
                  </a:lnTo>
                  <a:lnTo>
                    <a:pt x="33031" y="63955"/>
                  </a:lnTo>
                  <a:lnTo>
                    <a:pt x="33048" y="64048"/>
                  </a:lnTo>
                  <a:lnTo>
                    <a:pt x="33048" y="64156"/>
                  </a:lnTo>
                  <a:lnTo>
                    <a:pt x="33048" y="64249"/>
                  </a:lnTo>
                  <a:lnTo>
                    <a:pt x="33031" y="64342"/>
                  </a:lnTo>
                  <a:lnTo>
                    <a:pt x="32996" y="64434"/>
                  </a:lnTo>
                  <a:lnTo>
                    <a:pt x="32962" y="64527"/>
                  </a:lnTo>
                  <a:lnTo>
                    <a:pt x="32911" y="64620"/>
                  </a:lnTo>
                  <a:lnTo>
                    <a:pt x="32808" y="64728"/>
                  </a:lnTo>
                  <a:lnTo>
                    <a:pt x="32705" y="64836"/>
                  </a:lnTo>
                  <a:lnTo>
                    <a:pt x="32602" y="64913"/>
                  </a:lnTo>
                  <a:lnTo>
                    <a:pt x="32482" y="64975"/>
                  </a:lnTo>
                  <a:lnTo>
                    <a:pt x="32362" y="65037"/>
                  </a:lnTo>
                  <a:lnTo>
                    <a:pt x="32225" y="65083"/>
                  </a:lnTo>
                  <a:lnTo>
                    <a:pt x="32088" y="65099"/>
                  </a:lnTo>
                  <a:lnTo>
                    <a:pt x="31933" y="65114"/>
                  </a:lnTo>
                  <a:lnTo>
                    <a:pt x="31796" y="65099"/>
                  </a:lnTo>
                  <a:lnTo>
                    <a:pt x="31659" y="65068"/>
                  </a:lnTo>
                  <a:lnTo>
                    <a:pt x="31539" y="65037"/>
                  </a:lnTo>
                  <a:lnTo>
                    <a:pt x="31402" y="64975"/>
                  </a:lnTo>
                  <a:lnTo>
                    <a:pt x="21094" y="59644"/>
                  </a:lnTo>
                  <a:close/>
                  <a:moveTo>
                    <a:pt x="35432" y="45042"/>
                  </a:moveTo>
                  <a:lnTo>
                    <a:pt x="35535" y="44996"/>
                  </a:lnTo>
                  <a:lnTo>
                    <a:pt x="35638" y="44965"/>
                  </a:lnTo>
                  <a:lnTo>
                    <a:pt x="35758" y="44934"/>
                  </a:lnTo>
                  <a:lnTo>
                    <a:pt x="35861" y="44918"/>
                  </a:lnTo>
                  <a:lnTo>
                    <a:pt x="35963" y="44903"/>
                  </a:lnTo>
                  <a:lnTo>
                    <a:pt x="36066" y="44918"/>
                  </a:lnTo>
                  <a:lnTo>
                    <a:pt x="36169" y="44918"/>
                  </a:lnTo>
                  <a:lnTo>
                    <a:pt x="36272" y="44934"/>
                  </a:lnTo>
                  <a:lnTo>
                    <a:pt x="36375" y="44965"/>
                  </a:lnTo>
                  <a:lnTo>
                    <a:pt x="36461" y="45011"/>
                  </a:lnTo>
                  <a:lnTo>
                    <a:pt x="36564" y="45057"/>
                  </a:lnTo>
                  <a:lnTo>
                    <a:pt x="36667" y="45104"/>
                  </a:lnTo>
                  <a:lnTo>
                    <a:pt x="36735" y="45166"/>
                  </a:lnTo>
                  <a:lnTo>
                    <a:pt x="36821" y="45227"/>
                  </a:lnTo>
                  <a:lnTo>
                    <a:pt x="36890" y="45305"/>
                  </a:lnTo>
                  <a:lnTo>
                    <a:pt x="36941" y="45397"/>
                  </a:lnTo>
                  <a:lnTo>
                    <a:pt x="42892" y="54638"/>
                  </a:lnTo>
                  <a:lnTo>
                    <a:pt x="42944" y="54746"/>
                  </a:lnTo>
                  <a:lnTo>
                    <a:pt x="42978" y="54839"/>
                  </a:lnTo>
                  <a:lnTo>
                    <a:pt x="43012" y="54931"/>
                  </a:lnTo>
                  <a:lnTo>
                    <a:pt x="43029" y="55024"/>
                  </a:lnTo>
                  <a:lnTo>
                    <a:pt x="43029" y="55117"/>
                  </a:lnTo>
                  <a:lnTo>
                    <a:pt x="43029" y="55209"/>
                  </a:lnTo>
                  <a:lnTo>
                    <a:pt x="43012" y="55302"/>
                  </a:lnTo>
                  <a:lnTo>
                    <a:pt x="42995" y="55395"/>
                  </a:lnTo>
                  <a:lnTo>
                    <a:pt x="42961" y="55488"/>
                  </a:lnTo>
                  <a:lnTo>
                    <a:pt x="42926" y="55565"/>
                  </a:lnTo>
                  <a:lnTo>
                    <a:pt x="42875" y="55673"/>
                  </a:lnTo>
                  <a:lnTo>
                    <a:pt x="42806" y="55750"/>
                  </a:lnTo>
                  <a:lnTo>
                    <a:pt x="42738" y="55812"/>
                  </a:lnTo>
                  <a:lnTo>
                    <a:pt x="42669" y="55889"/>
                  </a:lnTo>
                  <a:lnTo>
                    <a:pt x="42583" y="55951"/>
                  </a:lnTo>
                  <a:lnTo>
                    <a:pt x="42498" y="55997"/>
                  </a:lnTo>
                  <a:lnTo>
                    <a:pt x="42361" y="56059"/>
                  </a:lnTo>
                  <a:lnTo>
                    <a:pt x="42206" y="56106"/>
                  </a:lnTo>
                  <a:lnTo>
                    <a:pt x="42069" y="56121"/>
                  </a:lnTo>
                  <a:lnTo>
                    <a:pt x="41932" y="56137"/>
                  </a:lnTo>
                  <a:lnTo>
                    <a:pt x="41795" y="56121"/>
                  </a:lnTo>
                  <a:lnTo>
                    <a:pt x="41657" y="56090"/>
                  </a:lnTo>
                  <a:lnTo>
                    <a:pt x="41537" y="56059"/>
                  </a:lnTo>
                  <a:lnTo>
                    <a:pt x="41400" y="55997"/>
                  </a:lnTo>
                  <a:lnTo>
                    <a:pt x="41263" y="55936"/>
                  </a:lnTo>
                  <a:lnTo>
                    <a:pt x="41160" y="55858"/>
                  </a:lnTo>
                  <a:lnTo>
                    <a:pt x="41074" y="55750"/>
                  </a:lnTo>
                  <a:lnTo>
                    <a:pt x="40988" y="55627"/>
                  </a:lnTo>
                  <a:lnTo>
                    <a:pt x="35037" y="46386"/>
                  </a:lnTo>
                  <a:lnTo>
                    <a:pt x="35003" y="46294"/>
                  </a:lnTo>
                  <a:lnTo>
                    <a:pt x="34952" y="46201"/>
                  </a:lnTo>
                  <a:lnTo>
                    <a:pt x="34934" y="46108"/>
                  </a:lnTo>
                  <a:lnTo>
                    <a:pt x="34917" y="46015"/>
                  </a:lnTo>
                  <a:lnTo>
                    <a:pt x="34900" y="45923"/>
                  </a:lnTo>
                  <a:lnTo>
                    <a:pt x="34900" y="45830"/>
                  </a:lnTo>
                  <a:lnTo>
                    <a:pt x="34917" y="45722"/>
                  </a:lnTo>
                  <a:lnTo>
                    <a:pt x="34934" y="45629"/>
                  </a:lnTo>
                  <a:lnTo>
                    <a:pt x="34969" y="45536"/>
                  </a:lnTo>
                  <a:lnTo>
                    <a:pt x="35003" y="45444"/>
                  </a:lnTo>
                  <a:lnTo>
                    <a:pt x="35055" y="45366"/>
                  </a:lnTo>
                  <a:lnTo>
                    <a:pt x="35123" y="45289"/>
                  </a:lnTo>
                  <a:lnTo>
                    <a:pt x="35192" y="45212"/>
                  </a:lnTo>
                  <a:lnTo>
                    <a:pt x="35260" y="45150"/>
                  </a:lnTo>
                  <a:lnTo>
                    <a:pt x="35346" y="45088"/>
                  </a:lnTo>
                  <a:lnTo>
                    <a:pt x="35432" y="45042"/>
                  </a:lnTo>
                  <a:lnTo>
                    <a:pt x="35432" y="45042"/>
                  </a:lnTo>
                  <a:close/>
                  <a:moveTo>
                    <a:pt x="54503" y="41164"/>
                  </a:moveTo>
                  <a:lnTo>
                    <a:pt x="54503" y="41071"/>
                  </a:lnTo>
                  <a:lnTo>
                    <a:pt x="54520" y="40978"/>
                  </a:lnTo>
                  <a:lnTo>
                    <a:pt x="54554" y="40885"/>
                  </a:lnTo>
                  <a:lnTo>
                    <a:pt x="54589" y="40777"/>
                  </a:lnTo>
                  <a:lnTo>
                    <a:pt x="54623" y="40685"/>
                  </a:lnTo>
                  <a:lnTo>
                    <a:pt x="54674" y="40607"/>
                  </a:lnTo>
                  <a:lnTo>
                    <a:pt x="54743" y="40530"/>
                  </a:lnTo>
                  <a:lnTo>
                    <a:pt x="54812" y="40468"/>
                  </a:lnTo>
                  <a:lnTo>
                    <a:pt x="54897" y="40406"/>
                  </a:lnTo>
                  <a:lnTo>
                    <a:pt x="54966" y="40345"/>
                  </a:lnTo>
                  <a:lnTo>
                    <a:pt x="55069" y="40298"/>
                  </a:lnTo>
                  <a:lnTo>
                    <a:pt x="55155" y="40252"/>
                  </a:lnTo>
                  <a:lnTo>
                    <a:pt x="55275" y="40221"/>
                  </a:lnTo>
                  <a:lnTo>
                    <a:pt x="55378" y="40206"/>
                  </a:lnTo>
                  <a:lnTo>
                    <a:pt x="55480" y="40190"/>
                  </a:lnTo>
                  <a:lnTo>
                    <a:pt x="55583" y="40190"/>
                  </a:lnTo>
                  <a:lnTo>
                    <a:pt x="55703" y="40190"/>
                  </a:lnTo>
                  <a:lnTo>
                    <a:pt x="55806" y="40206"/>
                  </a:lnTo>
                  <a:lnTo>
                    <a:pt x="55909" y="40221"/>
                  </a:lnTo>
                  <a:lnTo>
                    <a:pt x="56012" y="40252"/>
                  </a:lnTo>
                  <a:lnTo>
                    <a:pt x="56115" y="40298"/>
                  </a:lnTo>
                  <a:lnTo>
                    <a:pt x="56218" y="40345"/>
                  </a:lnTo>
                  <a:lnTo>
                    <a:pt x="56304" y="40406"/>
                  </a:lnTo>
                  <a:lnTo>
                    <a:pt x="56372" y="40468"/>
                  </a:lnTo>
                  <a:lnTo>
                    <a:pt x="56441" y="40530"/>
                  </a:lnTo>
                  <a:lnTo>
                    <a:pt x="56509" y="40607"/>
                  </a:lnTo>
                  <a:lnTo>
                    <a:pt x="56561" y="40700"/>
                  </a:lnTo>
                  <a:lnTo>
                    <a:pt x="56612" y="40777"/>
                  </a:lnTo>
                  <a:lnTo>
                    <a:pt x="56647" y="40885"/>
                  </a:lnTo>
                  <a:lnTo>
                    <a:pt x="56664" y="40978"/>
                  </a:lnTo>
                  <a:lnTo>
                    <a:pt x="56681" y="41071"/>
                  </a:lnTo>
                  <a:lnTo>
                    <a:pt x="56681" y="41164"/>
                  </a:lnTo>
                  <a:lnTo>
                    <a:pt x="56681" y="51856"/>
                  </a:lnTo>
                  <a:lnTo>
                    <a:pt x="56681" y="51964"/>
                  </a:lnTo>
                  <a:lnTo>
                    <a:pt x="56664" y="52057"/>
                  </a:lnTo>
                  <a:lnTo>
                    <a:pt x="56647" y="52150"/>
                  </a:lnTo>
                  <a:lnTo>
                    <a:pt x="56612" y="52243"/>
                  </a:lnTo>
                  <a:lnTo>
                    <a:pt x="56561" y="52320"/>
                  </a:lnTo>
                  <a:lnTo>
                    <a:pt x="56509" y="52413"/>
                  </a:lnTo>
                  <a:lnTo>
                    <a:pt x="56441" y="52474"/>
                  </a:lnTo>
                  <a:lnTo>
                    <a:pt x="56372" y="52552"/>
                  </a:lnTo>
                  <a:lnTo>
                    <a:pt x="56304" y="52613"/>
                  </a:lnTo>
                  <a:lnTo>
                    <a:pt x="56218" y="52675"/>
                  </a:lnTo>
                  <a:lnTo>
                    <a:pt x="56115" y="52737"/>
                  </a:lnTo>
                  <a:lnTo>
                    <a:pt x="56012" y="52768"/>
                  </a:lnTo>
                  <a:lnTo>
                    <a:pt x="55909" y="52814"/>
                  </a:lnTo>
                  <a:lnTo>
                    <a:pt x="55806" y="52830"/>
                  </a:lnTo>
                  <a:lnTo>
                    <a:pt x="55703" y="52845"/>
                  </a:lnTo>
                  <a:lnTo>
                    <a:pt x="55583" y="52845"/>
                  </a:lnTo>
                  <a:lnTo>
                    <a:pt x="55480" y="52845"/>
                  </a:lnTo>
                  <a:lnTo>
                    <a:pt x="55378" y="52830"/>
                  </a:lnTo>
                  <a:lnTo>
                    <a:pt x="55275" y="52814"/>
                  </a:lnTo>
                  <a:lnTo>
                    <a:pt x="55155" y="52768"/>
                  </a:lnTo>
                  <a:lnTo>
                    <a:pt x="55069" y="52737"/>
                  </a:lnTo>
                  <a:lnTo>
                    <a:pt x="54966" y="52675"/>
                  </a:lnTo>
                  <a:lnTo>
                    <a:pt x="54897" y="52613"/>
                  </a:lnTo>
                  <a:lnTo>
                    <a:pt x="54812" y="52552"/>
                  </a:lnTo>
                  <a:lnTo>
                    <a:pt x="54743" y="52474"/>
                  </a:lnTo>
                  <a:lnTo>
                    <a:pt x="54674" y="52413"/>
                  </a:lnTo>
                  <a:lnTo>
                    <a:pt x="54623" y="52320"/>
                  </a:lnTo>
                  <a:lnTo>
                    <a:pt x="54589" y="52243"/>
                  </a:lnTo>
                  <a:lnTo>
                    <a:pt x="54554" y="52150"/>
                  </a:lnTo>
                  <a:lnTo>
                    <a:pt x="54520" y="52057"/>
                  </a:lnTo>
                  <a:lnTo>
                    <a:pt x="54503" y="51964"/>
                  </a:lnTo>
                  <a:lnTo>
                    <a:pt x="54503" y="51856"/>
                  </a:lnTo>
                  <a:lnTo>
                    <a:pt x="54503" y="41164"/>
                  </a:lnTo>
                  <a:close/>
                  <a:moveTo>
                    <a:pt x="68309" y="54653"/>
                  </a:moveTo>
                  <a:lnTo>
                    <a:pt x="74243" y="45397"/>
                  </a:lnTo>
                  <a:lnTo>
                    <a:pt x="74311" y="45305"/>
                  </a:lnTo>
                  <a:lnTo>
                    <a:pt x="74380" y="45227"/>
                  </a:lnTo>
                  <a:lnTo>
                    <a:pt x="74449" y="45166"/>
                  </a:lnTo>
                  <a:lnTo>
                    <a:pt x="74534" y="45104"/>
                  </a:lnTo>
                  <a:lnTo>
                    <a:pt x="74620" y="45042"/>
                  </a:lnTo>
                  <a:lnTo>
                    <a:pt x="74706" y="45011"/>
                  </a:lnTo>
                  <a:lnTo>
                    <a:pt x="74792" y="44965"/>
                  </a:lnTo>
                  <a:lnTo>
                    <a:pt x="74912" y="44934"/>
                  </a:lnTo>
                  <a:lnTo>
                    <a:pt x="75015" y="44918"/>
                  </a:lnTo>
                  <a:lnTo>
                    <a:pt x="75117" y="44903"/>
                  </a:lnTo>
                  <a:lnTo>
                    <a:pt x="75220" y="44903"/>
                  </a:lnTo>
                  <a:lnTo>
                    <a:pt x="75323" y="44918"/>
                  </a:lnTo>
                  <a:lnTo>
                    <a:pt x="75426" y="44934"/>
                  </a:lnTo>
                  <a:lnTo>
                    <a:pt x="75529" y="44949"/>
                  </a:lnTo>
                  <a:lnTo>
                    <a:pt x="75632" y="44996"/>
                  </a:lnTo>
                  <a:lnTo>
                    <a:pt x="75735" y="45027"/>
                  </a:lnTo>
                  <a:lnTo>
                    <a:pt x="75838" y="45088"/>
                  </a:lnTo>
                  <a:lnTo>
                    <a:pt x="75923" y="45150"/>
                  </a:lnTo>
                  <a:lnTo>
                    <a:pt x="76009" y="45212"/>
                  </a:lnTo>
                  <a:lnTo>
                    <a:pt x="76078" y="45289"/>
                  </a:lnTo>
                  <a:lnTo>
                    <a:pt x="76129" y="45366"/>
                  </a:lnTo>
                  <a:lnTo>
                    <a:pt x="76181" y="45444"/>
                  </a:lnTo>
                  <a:lnTo>
                    <a:pt x="76215" y="45536"/>
                  </a:lnTo>
                  <a:lnTo>
                    <a:pt x="76249" y="45629"/>
                  </a:lnTo>
                  <a:lnTo>
                    <a:pt x="76266" y="45722"/>
                  </a:lnTo>
                  <a:lnTo>
                    <a:pt x="76284" y="45830"/>
                  </a:lnTo>
                  <a:lnTo>
                    <a:pt x="76284" y="45923"/>
                  </a:lnTo>
                  <a:lnTo>
                    <a:pt x="76284" y="46015"/>
                  </a:lnTo>
                  <a:lnTo>
                    <a:pt x="76266" y="46108"/>
                  </a:lnTo>
                  <a:lnTo>
                    <a:pt x="76232" y="46201"/>
                  </a:lnTo>
                  <a:lnTo>
                    <a:pt x="76198" y="46294"/>
                  </a:lnTo>
                  <a:lnTo>
                    <a:pt x="76146" y="46371"/>
                  </a:lnTo>
                  <a:lnTo>
                    <a:pt x="70195" y="55627"/>
                  </a:lnTo>
                  <a:lnTo>
                    <a:pt x="70092" y="55750"/>
                  </a:lnTo>
                  <a:lnTo>
                    <a:pt x="70007" y="55858"/>
                  </a:lnTo>
                  <a:lnTo>
                    <a:pt x="69904" y="55936"/>
                  </a:lnTo>
                  <a:lnTo>
                    <a:pt x="69784" y="56013"/>
                  </a:lnTo>
                  <a:lnTo>
                    <a:pt x="69664" y="56059"/>
                  </a:lnTo>
                  <a:lnTo>
                    <a:pt x="69526" y="56106"/>
                  </a:lnTo>
                  <a:lnTo>
                    <a:pt x="69389" y="56121"/>
                  </a:lnTo>
                  <a:lnTo>
                    <a:pt x="69252" y="56137"/>
                  </a:lnTo>
                  <a:lnTo>
                    <a:pt x="69098" y="56121"/>
                  </a:lnTo>
                  <a:lnTo>
                    <a:pt x="68960" y="56106"/>
                  </a:lnTo>
                  <a:lnTo>
                    <a:pt x="68823" y="56059"/>
                  </a:lnTo>
                  <a:lnTo>
                    <a:pt x="68686" y="55997"/>
                  </a:lnTo>
                  <a:lnTo>
                    <a:pt x="68600" y="55951"/>
                  </a:lnTo>
                  <a:lnTo>
                    <a:pt x="68515" y="55889"/>
                  </a:lnTo>
                  <a:lnTo>
                    <a:pt x="68446" y="55827"/>
                  </a:lnTo>
                  <a:lnTo>
                    <a:pt x="68377" y="55750"/>
                  </a:lnTo>
                  <a:lnTo>
                    <a:pt x="68309" y="55673"/>
                  </a:lnTo>
                  <a:lnTo>
                    <a:pt x="68240" y="55565"/>
                  </a:lnTo>
                  <a:lnTo>
                    <a:pt x="68206" y="55488"/>
                  </a:lnTo>
                  <a:lnTo>
                    <a:pt x="68172" y="55395"/>
                  </a:lnTo>
                  <a:lnTo>
                    <a:pt x="68154" y="55302"/>
                  </a:lnTo>
                  <a:lnTo>
                    <a:pt x="68137" y="55209"/>
                  </a:lnTo>
                  <a:lnTo>
                    <a:pt x="68137" y="55117"/>
                  </a:lnTo>
                  <a:lnTo>
                    <a:pt x="68154" y="55024"/>
                  </a:lnTo>
                  <a:lnTo>
                    <a:pt x="68172" y="54931"/>
                  </a:lnTo>
                  <a:lnTo>
                    <a:pt x="68189" y="54839"/>
                  </a:lnTo>
                  <a:lnTo>
                    <a:pt x="68240" y="54746"/>
                  </a:lnTo>
                  <a:lnTo>
                    <a:pt x="68309" y="54653"/>
                  </a:lnTo>
                  <a:lnTo>
                    <a:pt x="68309" y="54653"/>
                  </a:lnTo>
                  <a:close/>
                  <a:moveTo>
                    <a:pt x="78702" y="63260"/>
                  </a:moveTo>
                  <a:lnTo>
                    <a:pt x="88992" y="57929"/>
                  </a:lnTo>
                  <a:lnTo>
                    <a:pt x="89095" y="57883"/>
                  </a:lnTo>
                  <a:lnTo>
                    <a:pt x="89198" y="57852"/>
                  </a:lnTo>
                  <a:lnTo>
                    <a:pt x="89301" y="57821"/>
                  </a:lnTo>
                  <a:lnTo>
                    <a:pt x="89404" y="57805"/>
                  </a:lnTo>
                  <a:lnTo>
                    <a:pt x="89506" y="57805"/>
                  </a:lnTo>
                  <a:lnTo>
                    <a:pt x="89609" y="57805"/>
                  </a:lnTo>
                  <a:lnTo>
                    <a:pt x="89712" y="57805"/>
                  </a:lnTo>
                  <a:lnTo>
                    <a:pt x="89832" y="57836"/>
                  </a:lnTo>
                  <a:lnTo>
                    <a:pt x="89935" y="57852"/>
                  </a:lnTo>
                  <a:lnTo>
                    <a:pt x="90021" y="57898"/>
                  </a:lnTo>
                  <a:lnTo>
                    <a:pt x="90124" y="57944"/>
                  </a:lnTo>
                  <a:lnTo>
                    <a:pt x="90210" y="57991"/>
                  </a:lnTo>
                  <a:lnTo>
                    <a:pt x="90278" y="58053"/>
                  </a:lnTo>
                  <a:lnTo>
                    <a:pt x="90364" y="58114"/>
                  </a:lnTo>
                  <a:lnTo>
                    <a:pt x="90433" y="58192"/>
                  </a:lnTo>
                  <a:lnTo>
                    <a:pt x="90484" y="58284"/>
                  </a:lnTo>
                  <a:lnTo>
                    <a:pt x="90535" y="58362"/>
                  </a:lnTo>
                  <a:lnTo>
                    <a:pt x="90570" y="58454"/>
                  </a:lnTo>
                  <a:lnTo>
                    <a:pt x="90604" y="58547"/>
                  </a:lnTo>
                  <a:lnTo>
                    <a:pt x="90621" y="58655"/>
                  </a:lnTo>
                  <a:lnTo>
                    <a:pt x="90638" y="58748"/>
                  </a:lnTo>
                  <a:lnTo>
                    <a:pt x="90621" y="58856"/>
                  </a:lnTo>
                  <a:lnTo>
                    <a:pt x="90621" y="58949"/>
                  </a:lnTo>
                  <a:lnTo>
                    <a:pt x="90604" y="59026"/>
                  </a:lnTo>
                  <a:lnTo>
                    <a:pt x="90570" y="59119"/>
                  </a:lnTo>
                  <a:lnTo>
                    <a:pt x="90518" y="59211"/>
                  </a:lnTo>
                  <a:lnTo>
                    <a:pt x="90467" y="59289"/>
                  </a:lnTo>
                  <a:lnTo>
                    <a:pt x="90415" y="59366"/>
                  </a:lnTo>
                  <a:lnTo>
                    <a:pt x="90347" y="59443"/>
                  </a:lnTo>
                  <a:lnTo>
                    <a:pt x="90278" y="59505"/>
                  </a:lnTo>
                  <a:lnTo>
                    <a:pt x="90192" y="59567"/>
                  </a:lnTo>
                  <a:lnTo>
                    <a:pt x="90090" y="59644"/>
                  </a:lnTo>
                  <a:lnTo>
                    <a:pt x="79782" y="64975"/>
                  </a:lnTo>
                  <a:lnTo>
                    <a:pt x="79662" y="65037"/>
                  </a:lnTo>
                  <a:lnTo>
                    <a:pt x="79525" y="65083"/>
                  </a:lnTo>
                  <a:lnTo>
                    <a:pt x="79371" y="65099"/>
                  </a:lnTo>
                  <a:lnTo>
                    <a:pt x="79233" y="65114"/>
                  </a:lnTo>
                  <a:lnTo>
                    <a:pt x="79096" y="65099"/>
                  </a:lnTo>
                  <a:lnTo>
                    <a:pt x="78959" y="65083"/>
                  </a:lnTo>
                  <a:lnTo>
                    <a:pt x="78822" y="65037"/>
                  </a:lnTo>
                  <a:lnTo>
                    <a:pt x="78702" y="64990"/>
                  </a:lnTo>
                  <a:lnTo>
                    <a:pt x="78582" y="64913"/>
                  </a:lnTo>
                  <a:lnTo>
                    <a:pt x="78462" y="64836"/>
                  </a:lnTo>
                  <a:lnTo>
                    <a:pt x="78359" y="64728"/>
                  </a:lnTo>
                  <a:lnTo>
                    <a:pt x="78290" y="64620"/>
                  </a:lnTo>
                  <a:lnTo>
                    <a:pt x="78239" y="64542"/>
                  </a:lnTo>
                  <a:lnTo>
                    <a:pt x="78187" y="64434"/>
                  </a:lnTo>
                  <a:lnTo>
                    <a:pt x="78170" y="64342"/>
                  </a:lnTo>
                  <a:lnTo>
                    <a:pt x="78136" y="64249"/>
                  </a:lnTo>
                  <a:lnTo>
                    <a:pt x="78136" y="64156"/>
                  </a:lnTo>
                  <a:lnTo>
                    <a:pt x="78136" y="64063"/>
                  </a:lnTo>
                  <a:lnTo>
                    <a:pt x="78153" y="63971"/>
                  </a:lnTo>
                  <a:lnTo>
                    <a:pt x="78170" y="63878"/>
                  </a:lnTo>
                  <a:lnTo>
                    <a:pt x="78204" y="63785"/>
                  </a:lnTo>
                  <a:lnTo>
                    <a:pt x="78239" y="63693"/>
                  </a:lnTo>
                  <a:lnTo>
                    <a:pt x="78290" y="63615"/>
                  </a:lnTo>
                  <a:lnTo>
                    <a:pt x="78359" y="63523"/>
                  </a:lnTo>
                  <a:lnTo>
                    <a:pt x="78427" y="63445"/>
                  </a:lnTo>
                  <a:lnTo>
                    <a:pt x="78496" y="63383"/>
                  </a:lnTo>
                  <a:lnTo>
                    <a:pt x="78599" y="63322"/>
                  </a:lnTo>
                  <a:lnTo>
                    <a:pt x="78685" y="63260"/>
                  </a:lnTo>
                  <a:lnTo>
                    <a:pt x="78702" y="63260"/>
                  </a:lnTo>
                  <a:close/>
                  <a:moveTo>
                    <a:pt x="114614" y="57311"/>
                  </a:moveTo>
                  <a:lnTo>
                    <a:pt x="5385" y="664"/>
                  </a:lnTo>
                  <a:lnTo>
                    <a:pt x="5110" y="525"/>
                  </a:lnTo>
                  <a:lnTo>
                    <a:pt x="4836" y="401"/>
                  </a:lnTo>
                  <a:lnTo>
                    <a:pt x="4561" y="293"/>
                  </a:lnTo>
                  <a:lnTo>
                    <a:pt x="4304" y="200"/>
                  </a:lnTo>
                  <a:lnTo>
                    <a:pt x="4047" y="139"/>
                  </a:lnTo>
                  <a:lnTo>
                    <a:pt x="3790" y="77"/>
                  </a:lnTo>
                  <a:lnTo>
                    <a:pt x="3532" y="30"/>
                  </a:lnTo>
                  <a:lnTo>
                    <a:pt x="3292" y="15"/>
                  </a:lnTo>
                  <a:lnTo>
                    <a:pt x="3052" y="0"/>
                  </a:lnTo>
                  <a:lnTo>
                    <a:pt x="2812" y="0"/>
                  </a:lnTo>
                  <a:lnTo>
                    <a:pt x="2589" y="15"/>
                  </a:lnTo>
                  <a:lnTo>
                    <a:pt x="2383" y="46"/>
                  </a:lnTo>
                  <a:lnTo>
                    <a:pt x="2178" y="92"/>
                  </a:lnTo>
                  <a:lnTo>
                    <a:pt x="1955" y="154"/>
                  </a:lnTo>
                  <a:lnTo>
                    <a:pt x="1766" y="231"/>
                  </a:lnTo>
                  <a:lnTo>
                    <a:pt x="1577" y="324"/>
                  </a:lnTo>
                  <a:lnTo>
                    <a:pt x="1406" y="417"/>
                  </a:lnTo>
                  <a:lnTo>
                    <a:pt x="1217" y="540"/>
                  </a:lnTo>
                  <a:lnTo>
                    <a:pt x="1063" y="679"/>
                  </a:lnTo>
                  <a:lnTo>
                    <a:pt x="926" y="818"/>
                  </a:lnTo>
                  <a:lnTo>
                    <a:pt x="788" y="958"/>
                  </a:lnTo>
                  <a:lnTo>
                    <a:pt x="651" y="1127"/>
                  </a:lnTo>
                  <a:lnTo>
                    <a:pt x="531" y="1297"/>
                  </a:lnTo>
                  <a:lnTo>
                    <a:pt x="428" y="1514"/>
                  </a:lnTo>
                  <a:lnTo>
                    <a:pt x="343" y="1715"/>
                  </a:lnTo>
                  <a:lnTo>
                    <a:pt x="240" y="1916"/>
                  </a:lnTo>
                  <a:lnTo>
                    <a:pt x="154" y="2147"/>
                  </a:lnTo>
                  <a:lnTo>
                    <a:pt x="102" y="2379"/>
                  </a:lnTo>
                  <a:lnTo>
                    <a:pt x="51" y="2642"/>
                  </a:lnTo>
                  <a:lnTo>
                    <a:pt x="17" y="2889"/>
                  </a:lnTo>
                  <a:lnTo>
                    <a:pt x="0" y="3167"/>
                  </a:lnTo>
                  <a:lnTo>
                    <a:pt x="0" y="3461"/>
                  </a:lnTo>
                  <a:lnTo>
                    <a:pt x="0" y="114406"/>
                  </a:lnTo>
                  <a:lnTo>
                    <a:pt x="0" y="114684"/>
                  </a:lnTo>
                  <a:lnTo>
                    <a:pt x="34" y="114978"/>
                  </a:lnTo>
                  <a:lnTo>
                    <a:pt x="68" y="115256"/>
                  </a:lnTo>
                  <a:lnTo>
                    <a:pt x="120" y="115518"/>
                  </a:lnTo>
                  <a:lnTo>
                    <a:pt x="188" y="115812"/>
                  </a:lnTo>
                  <a:lnTo>
                    <a:pt x="274" y="116059"/>
                  </a:lnTo>
                  <a:lnTo>
                    <a:pt x="377" y="116322"/>
                  </a:lnTo>
                  <a:lnTo>
                    <a:pt x="497" y="116569"/>
                  </a:lnTo>
                  <a:lnTo>
                    <a:pt x="617" y="116832"/>
                  </a:lnTo>
                  <a:lnTo>
                    <a:pt x="754" y="117064"/>
                  </a:lnTo>
                  <a:lnTo>
                    <a:pt x="891" y="117295"/>
                  </a:lnTo>
                  <a:lnTo>
                    <a:pt x="1063" y="117527"/>
                  </a:lnTo>
                  <a:lnTo>
                    <a:pt x="1251" y="117744"/>
                  </a:lnTo>
                  <a:lnTo>
                    <a:pt x="1423" y="117960"/>
                  </a:lnTo>
                  <a:lnTo>
                    <a:pt x="1612" y="118161"/>
                  </a:lnTo>
                  <a:lnTo>
                    <a:pt x="1817" y="118346"/>
                  </a:lnTo>
                  <a:lnTo>
                    <a:pt x="2040" y="118532"/>
                  </a:lnTo>
                  <a:lnTo>
                    <a:pt x="2280" y="118717"/>
                  </a:lnTo>
                  <a:lnTo>
                    <a:pt x="2503" y="118887"/>
                  </a:lnTo>
                  <a:lnTo>
                    <a:pt x="2744" y="119041"/>
                  </a:lnTo>
                  <a:lnTo>
                    <a:pt x="3001" y="119181"/>
                  </a:lnTo>
                  <a:lnTo>
                    <a:pt x="3258" y="119320"/>
                  </a:lnTo>
                  <a:lnTo>
                    <a:pt x="3532" y="119443"/>
                  </a:lnTo>
                  <a:lnTo>
                    <a:pt x="3807" y="119551"/>
                  </a:lnTo>
                  <a:lnTo>
                    <a:pt x="4098" y="119644"/>
                  </a:lnTo>
                  <a:lnTo>
                    <a:pt x="4373" y="119752"/>
                  </a:lnTo>
                  <a:lnTo>
                    <a:pt x="4664" y="119830"/>
                  </a:lnTo>
                  <a:lnTo>
                    <a:pt x="4973" y="119891"/>
                  </a:lnTo>
                  <a:lnTo>
                    <a:pt x="5282" y="119938"/>
                  </a:lnTo>
                  <a:lnTo>
                    <a:pt x="5590" y="119969"/>
                  </a:lnTo>
                  <a:lnTo>
                    <a:pt x="5916" y="119984"/>
                  </a:lnTo>
                  <a:lnTo>
                    <a:pt x="6225" y="120000"/>
                  </a:lnTo>
                  <a:lnTo>
                    <a:pt x="61500" y="120000"/>
                  </a:lnTo>
                  <a:lnTo>
                    <a:pt x="113774" y="120000"/>
                  </a:lnTo>
                  <a:lnTo>
                    <a:pt x="114100" y="119984"/>
                  </a:lnTo>
                  <a:lnTo>
                    <a:pt x="114409" y="119969"/>
                  </a:lnTo>
                  <a:lnTo>
                    <a:pt x="114717" y="119938"/>
                  </a:lnTo>
                  <a:lnTo>
                    <a:pt x="115026" y="119891"/>
                  </a:lnTo>
                  <a:lnTo>
                    <a:pt x="115317" y="119830"/>
                  </a:lnTo>
                  <a:lnTo>
                    <a:pt x="115609" y="119752"/>
                  </a:lnTo>
                  <a:lnTo>
                    <a:pt x="115918" y="119644"/>
                  </a:lnTo>
                  <a:lnTo>
                    <a:pt x="116192" y="119551"/>
                  </a:lnTo>
                  <a:lnTo>
                    <a:pt x="116467" y="119443"/>
                  </a:lnTo>
                  <a:lnTo>
                    <a:pt x="116724" y="119320"/>
                  </a:lnTo>
                  <a:lnTo>
                    <a:pt x="116998" y="119181"/>
                  </a:lnTo>
                  <a:lnTo>
                    <a:pt x="117255" y="119041"/>
                  </a:lnTo>
                  <a:lnTo>
                    <a:pt x="117478" y="118887"/>
                  </a:lnTo>
                  <a:lnTo>
                    <a:pt x="117736" y="118717"/>
                  </a:lnTo>
                  <a:lnTo>
                    <a:pt x="117959" y="118532"/>
                  </a:lnTo>
                  <a:lnTo>
                    <a:pt x="118164" y="118346"/>
                  </a:lnTo>
                  <a:lnTo>
                    <a:pt x="118370" y="118161"/>
                  </a:lnTo>
                  <a:lnTo>
                    <a:pt x="118559" y="117960"/>
                  </a:lnTo>
                  <a:lnTo>
                    <a:pt x="118765" y="117759"/>
                  </a:lnTo>
                  <a:lnTo>
                    <a:pt x="118936" y="117527"/>
                  </a:lnTo>
                  <a:lnTo>
                    <a:pt x="119091" y="117295"/>
                  </a:lnTo>
                  <a:lnTo>
                    <a:pt x="119245" y="117064"/>
                  </a:lnTo>
                  <a:lnTo>
                    <a:pt x="119382" y="116832"/>
                  </a:lnTo>
                  <a:lnTo>
                    <a:pt x="119502" y="116569"/>
                  </a:lnTo>
                  <a:lnTo>
                    <a:pt x="119622" y="116322"/>
                  </a:lnTo>
                  <a:lnTo>
                    <a:pt x="119725" y="116059"/>
                  </a:lnTo>
                  <a:lnTo>
                    <a:pt x="119811" y="115812"/>
                  </a:lnTo>
                  <a:lnTo>
                    <a:pt x="119879" y="115518"/>
                  </a:lnTo>
                  <a:lnTo>
                    <a:pt x="119931" y="115256"/>
                  </a:lnTo>
                  <a:lnTo>
                    <a:pt x="119965" y="114978"/>
                  </a:lnTo>
                  <a:lnTo>
                    <a:pt x="119982" y="114684"/>
                  </a:lnTo>
                  <a:lnTo>
                    <a:pt x="120000" y="114406"/>
                  </a:lnTo>
                  <a:lnTo>
                    <a:pt x="120000" y="113123"/>
                  </a:lnTo>
                  <a:lnTo>
                    <a:pt x="120000" y="65701"/>
                  </a:lnTo>
                  <a:lnTo>
                    <a:pt x="120000" y="65408"/>
                  </a:lnTo>
                  <a:lnTo>
                    <a:pt x="119965" y="65114"/>
                  </a:lnTo>
                  <a:lnTo>
                    <a:pt x="119931" y="64821"/>
                  </a:lnTo>
                  <a:lnTo>
                    <a:pt x="119897" y="64527"/>
                  </a:lnTo>
                  <a:lnTo>
                    <a:pt x="119828" y="64218"/>
                  </a:lnTo>
                  <a:lnTo>
                    <a:pt x="119759" y="63924"/>
                  </a:lnTo>
                  <a:lnTo>
                    <a:pt x="119674" y="63615"/>
                  </a:lnTo>
                  <a:lnTo>
                    <a:pt x="119588" y="63306"/>
                  </a:lnTo>
                  <a:lnTo>
                    <a:pt x="119451" y="63013"/>
                  </a:lnTo>
                  <a:lnTo>
                    <a:pt x="119348" y="62704"/>
                  </a:lnTo>
                  <a:lnTo>
                    <a:pt x="119211" y="62395"/>
                  </a:lnTo>
                  <a:lnTo>
                    <a:pt x="119073" y="62101"/>
                  </a:lnTo>
                  <a:lnTo>
                    <a:pt x="118919" y="61807"/>
                  </a:lnTo>
                  <a:lnTo>
                    <a:pt x="118765" y="61498"/>
                  </a:lnTo>
                  <a:lnTo>
                    <a:pt x="118593" y="61220"/>
                  </a:lnTo>
                  <a:lnTo>
                    <a:pt x="118405" y="60927"/>
                  </a:lnTo>
                  <a:lnTo>
                    <a:pt x="118233" y="60648"/>
                  </a:lnTo>
                  <a:lnTo>
                    <a:pt x="118027" y="60370"/>
                  </a:lnTo>
                  <a:lnTo>
                    <a:pt x="117839" y="60092"/>
                  </a:lnTo>
                  <a:lnTo>
                    <a:pt x="117616" y="59830"/>
                  </a:lnTo>
                  <a:lnTo>
                    <a:pt x="117393" y="59567"/>
                  </a:lnTo>
                  <a:lnTo>
                    <a:pt x="117170" y="59320"/>
                  </a:lnTo>
                  <a:lnTo>
                    <a:pt x="116947" y="59072"/>
                  </a:lnTo>
                  <a:lnTo>
                    <a:pt x="116690" y="58841"/>
                  </a:lnTo>
                  <a:lnTo>
                    <a:pt x="116449" y="58624"/>
                  </a:lnTo>
                  <a:lnTo>
                    <a:pt x="116209" y="58392"/>
                  </a:lnTo>
                  <a:lnTo>
                    <a:pt x="115952" y="58192"/>
                  </a:lnTo>
                  <a:lnTo>
                    <a:pt x="115695" y="57991"/>
                  </a:lnTo>
                  <a:lnTo>
                    <a:pt x="115420" y="57805"/>
                  </a:lnTo>
                  <a:lnTo>
                    <a:pt x="115163" y="57635"/>
                  </a:lnTo>
                  <a:lnTo>
                    <a:pt x="114889" y="57465"/>
                  </a:lnTo>
                  <a:lnTo>
                    <a:pt x="114614" y="57311"/>
                  </a:lnTo>
                  <a:close/>
                </a:path>
              </a:pathLst>
            </a:custGeom>
            <a:grpFill/>
            <a:ln>
              <a:noFill/>
            </a:ln>
          </p:spPr>
          <p:txBody>
            <a:bodyPr lIns="60941" tIns="30462" rIns="60941" bIns="30462" anchor="t" anchorCtr="0">
              <a:noAutofit/>
            </a:bodyPr>
            <a:lstStyle/>
            <a:p>
              <a:endParaRPr sz="1200">
                <a:solidFill>
                  <a:schemeClr val="dk1"/>
                </a:solidFill>
                <a:cs typeface="+mn-ea"/>
                <a:sym typeface="+mn-lt"/>
              </a:endParaRPr>
            </a:p>
          </p:txBody>
        </p:sp>
        <p:sp>
          <p:nvSpPr>
            <p:cNvPr id="8" name="Shape 346">
              <a:extLst>
                <a:ext uri="{FF2B5EF4-FFF2-40B4-BE49-F238E27FC236}">
                  <a16:creationId xmlns:a16="http://schemas.microsoft.com/office/drawing/2014/main" xmlns="" id="{18D8FE1B-A8AB-4410-BD58-02A2BDE00ED9}"/>
                </a:ext>
              </a:extLst>
            </p:cNvPr>
            <p:cNvSpPr/>
            <p:nvPr/>
          </p:nvSpPr>
          <p:spPr>
            <a:xfrm>
              <a:off x="9605963" y="3314700"/>
              <a:ext cx="1571624" cy="1981199"/>
            </a:xfrm>
            <a:custGeom>
              <a:avLst/>
              <a:gdLst/>
              <a:ahLst/>
              <a:cxnLst/>
              <a:rect l="0" t="0" r="0" b="0"/>
              <a:pathLst>
                <a:path w="120000" h="120000" extrusionOk="0">
                  <a:moveTo>
                    <a:pt x="0" y="0"/>
                  </a:moveTo>
                  <a:lnTo>
                    <a:pt x="113070" y="40916"/>
                  </a:lnTo>
                  <a:lnTo>
                    <a:pt x="120000" y="120000"/>
                  </a:lnTo>
                  <a:lnTo>
                    <a:pt x="0" y="120000"/>
                  </a:lnTo>
                  <a:lnTo>
                    <a:pt x="0" y="0"/>
                  </a:lnTo>
                  <a:close/>
                </a:path>
              </a:pathLst>
            </a:custGeom>
            <a:grpFill/>
            <a:ln>
              <a:noFill/>
            </a:ln>
          </p:spPr>
          <p:txBody>
            <a:bodyPr lIns="60941" tIns="30462" rIns="60941" bIns="30462" anchor="t" anchorCtr="0">
              <a:noAutofit/>
            </a:bodyPr>
            <a:lstStyle/>
            <a:p>
              <a:endParaRPr sz="1200">
                <a:solidFill>
                  <a:schemeClr val="dk1"/>
                </a:solidFill>
                <a:cs typeface="+mn-ea"/>
                <a:sym typeface="+mn-lt"/>
              </a:endParaRPr>
            </a:p>
          </p:txBody>
        </p:sp>
      </p:grpSp>
      <p:sp>
        <p:nvSpPr>
          <p:cNvPr id="9" name="Shape 347">
            <a:extLst>
              <a:ext uri="{FF2B5EF4-FFF2-40B4-BE49-F238E27FC236}">
                <a16:creationId xmlns:a16="http://schemas.microsoft.com/office/drawing/2014/main" xmlns="" id="{0702B012-798F-4A7E-A37B-810251F1D9E4}"/>
              </a:ext>
            </a:extLst>
          </p:cNvPr>
          <p:cNvSpPr/>
          <p:nvPr/>
        </p:nvSpPr>
        <p:spPr>
          <a:xfrm>
            <a:off x="6188121" y="4085549"/>
            <a:ext cx="1765422" cy="1959756"/>
          </a:xfrm>
          <a:custGeom>
            <a:avLst/>
            <a:gdLst/>
            <a:ahLst/>
            <a:cxnLst/>
            <a:rect l="0" t="0" r="0" b="0"/>
            <a:pathLst>
              <a:path w="120000" h="120000" extrusionOk="0">
                <a:moveTo>
                  <a:pt x="113774" y="0"/>
                </a:moveTo>
                <a:lnTo>
                  <a:pt x="6225" y="0"/>
                </a:lnTo>
                <a:lnTo>
                  <a:pt x="5916" y="15"/>
                </a:lnTo>
                <a:lnTo>
                  <a:pt x="5590" y="30"/>
                </a:lnTo>
                <a:lnTo>
                  <a:pt x="5282" y="61"/>
                </a:lnTo>
                <a:lnTo>
                  <a:pt x="4973" y="108"/>
                </a:lnTo>
                <a:lnTo>
                  <a:pt x="4664" y="169"/>
                </a:lnTo>
                <a:lnTo>
                  <a:pt x="4373" y="247"/>
                </a:lnTo>
                <a:lnTo>
                  <a:pt x="4098" y="355"/>
                </a:lnTo>
                <a:lnTo>
                  <a:pt x="3807" y="448"/>
                </a:lnTo>
                <a:lnTo>
                  <a:pt x="3532" y="556"/>
                </a:lnTo>
                <a:lnTo>
                  <a:pt x="3258" y="679"/>
                </a:lnTo>
                <a:lnTo>
                  <a:pt x="3001" y="818"/>
                </a:lnTo>
                <a:lnTo>
                  <a:pt x="2744" y="958"/>
                </a:lnTo>
                <a:lnTo>
                  <a:pt x="2503" y="1112"/>
                </a:lnTo>
                <a:lnTo>
                  <a:pt x="2280" y="1282"/>
                </a:lnTo>
                <a:lnTo>
                  <a:pt x="2040" y="1467"/>
                </a:lnTo>
                <a:lnTo>
                  <a:pt x="1817" y="1653"/>
                </a:lnTo>
                <a:lnTo>
                  <a:pt x="1612" y="1838"/>
                </a:lnTo>
                <a:lnTo>
                  <a:pt x="1423" y="2039"/>
                </a:lnTo>
                <a:lnTo>
                  <a:pt x="1251" y="2255"/>
                </a:lnTo>
                <a:lnTo>
                  <a:pt x="1063" y="2487"/>
                </a:lnTo>
                <a:lnTo>
                  <a:pt x="891" y="2704"/>
                </a:lnTo>
                <a:lnTo>
                  <a:pt x="754" y="2935"/>
                </a:lnTo>
                <a:lnTo>
                  <a:pt x="617" y="3167"/>
                </a:lnTo>
                <a:lnTo>
                  <a:pt x="497" y="3430"/>
                </a:lnTo>
                <a:lnTo>
                  <a:pt x="377" y="3677"/>
                </a:lnTo>
                <a:lnTo>
                  <a:pt x="274" y="3940"/>
                </a:lnTo>
                <a:lnTo>
                  <a:pt x="188" y="4202"/>
                </a:lnTo>
                <a:lnTo>
                  <a:pt x="120" y="4481"/>
                </a:lnTo>
                <a:lnTo>
                  <a:pt x="68" y="4743"/>
                </a:lnTo>
                <a:lnTo>
                  <a:pt x="34" y="5021"/>
                </a:lnTo>
                <a:lnTo>
                  <a:pt x="0" y="5315"/>
                </a:lnTo>
                <a:lnTo>
                  <a:pt x="0" y="5593"/>
                </a:lnTo>
                <a:lnTo>
                  <a:pt x="0" y="116538"/>
                </a:lnTo>
                <a:lnTo>
                  <a:pt x="0" y="116832"/>
                </a:lnTo>
                <a:lnTo>
                  <a:pt x="17" y="117110"/>
                </a:lnTo>
                <a:lnTo>
                  <a:pt x="51" y="117357"/>
                </a:lnTo>
                <a:lnTo>
                  <a:pt x="102" y="117620"/>
                </a:lnTo>
                <a:lnTo>
                  <a:pt x="154" y="117852"/>
                </a:lnTo>
                <a:lnTo>
                  <a:pt x="240" y="118083"/>
                </a:lnTo>
                <a:lnTo>
                  <a:pt x="325" y="118284"/>
                </a:lnTo>
                <a:lnTo>
                  <a:pt x="428" y="118485"/>
                </a:lnTo>
                <a:lnTo>
                  <a:pt x="531" y="118702"/>
                </a:lnTo>
                <a:lnTo>
                  <a:pt x="651" y="118872"/>
                </a:lnTo>
                <a:lnTo>
                  <a:pt x="771" y="119041"/>
                </a:lnTo>
                <a:lnTo>
                  <a:pt x="926" y="119181"/>
                </a:lnTo>
                <a:lnTo>
                  <a:pt x="1063" y="119320"/>
                </a:lnTo>
                <a:lnTo>
                  <a:pt x="1217" y="119459"/>
                </a:lnTo>
                <a:lnTo>
                  <a:pt x="1406" y="119582"/>
                </a:lnTo>
                <a:lnTo>
                  <a:pt x="1577" y="119675"/>
                </a:lnTo>
                <a:lnTo>
                  <a:pt x="1766" y="119768"/>
                </a:lnTo>
                <a:lnTo>
                  <a:pt x="1955" y="119845"/>
                </a:lnTo>
                <a:lnTo>
                  <a:pt x="2178" y="119907"/>
                </a:lnTo>
                <a:lnTo>
                  <a:pt x="2383" y="119953"/>
                </a:lnTo>
                <a:lnTo>
                  <a:pt x="2589" y="119984"/>
                </a:lnTo>
                <a:lnTo>
                  <a:pt x="2812" y="120000"/>
                </a:lnTo>
                <a:lnTo>
                  <a:pt x="3052" y="120000"/>
                </a:lnTo>
                <a:lnTo>
                  <a:pt x="3292" y="119984"/>
                </a:lnTo>
                <a:lnTo>
                  <a:pt x="3532" y="119969"/>
                </a:lnTo>
                <a:lnTo>
                  <a:pt x="3790" y="119922"/>
                </a:lnTo>
                <a:lnTo>
                  <a:pt x="4047" y="119860"/>
                </a:lnTo>
                <a:lnTo>
                  <a:pt x="4304" y="119799"/>
                </a:lnTo>
                <a:lnTo>
                  <a:pt x="4561" y="119706"/>
                </a:lnTo>
                <a:lnTo>
                  <a:pt x="4836" y="119613"/>
                </a:lnTo>
                <a:lnTo>
                  <a:pt x="5110" y="119474"/>
                </a:lnTo>
                <a:lnTo>
                  <a:pt x="5385" y="119335"/>
                </a:lnTo>
                <a:lnTo>
                  <a:pt x="34900" y="104038"/>
                </a:lnTo>
                <a:lnTo>
                  <a:pt x="48517" y="96976"/>
                </a:lnTo>
                <a:lnTo>
                  <a:pt x="74140" y="83672"/>
                </a:lnTo>
                <a:lnTo>
                  <a:pt x="114614" y="62688"/>
                </a:lnTo>
                <a:lnTo>
                  <a:pt x="114940" y="62518"/>
                </a:lnTo>
                <a:lnTo>
                  <a:pt x="115249" y="62302"/>
                </a:lnTo>
                <a:lnTo>
                  <a:pt x="115558" y="62086"/>
                </a:lnTo>
                <a:lnTo>
                  <a:pt x="115883" y="61869"/>
                </a:lnTo>
                <a:lnTo>
                  <a:pt x="116312" y="61514"/>
                </a:lnTo>
                <a:lnTo>
                  <a:pt x="116724" y="61112"/>
                </a:lnTo>
                <a:lnTo>
                  <a:pt x="117135" y="60710"/>
                </a:lnTo>
                <a:lnTo>
                  <a:pt x="117513" y="60278"/>
                </a:lnTo>
                <a:lnTo>
                  <a:pt x="117873" y="59830"/>
                </a:lnTo>
                <a:lnTo>
                  <a:pt x="118216" y="59351"/>
                </a:lnTo>
                <a:lnTo>
                  <a:pt x="118525" y="58872"/>
                </a:lnTo>
                <a:lnTo>
                  <a:pt x="118833" y="58377"/>
                </a:lnTo>
                <a:lnTo>
                  <a:pt x="119091" y="57883"/>
                </a:lnTo>
                <a:lnTo>
                  <a:pt x="119313" y="57357"/>
                </a:lnTo>
                <a:lnTo>
                  <a:pt x="119502" y="56847"/>
                </a:lnTo>
                <a:lnTo>
                  <a:pt x="119691" y="56322"/>
                </a:lnTo>
                <a:lnTo>
                  <a:pt x="119828" y="55812"/>
                </a:lnTo>
                <a:lnTo>
                  <a:pt x="119914" y="55302"/>
                </a:lnTo>
                <a:lnTo>
                  <a:pt x="119948" y="55055"/>
                </a:lnTo>
                <a:lnTo>
                  <a:pt x="119982" y="54808"/>
                </a:lnTo>
                <a:lnTo>
                  <a:pt x="120000" y="54560"/>
                </a:lnTo>
                <a:lnTo>
                  <a:pt x="120000" y="54298"/>
                </a:lnTo>
                <a:lnTo>
                  <a:pt x="120000" y="46263"/>
                </a:lnTo>
                <a:lnTo>
                  <a:pt x="120000" y="5593"/>
                </a:lnTo>
                <a:lnTo>
                  <a:pt x="120000" y="5315"/>
                </a:lnTo>
                <a:lnTo>
                  <a:pt x="119965" y="5021"/>
                </a:lnTo>
                <a:lnTo>
                  <a:pt x="119931" y="4743"/>
                </a:lnTo>
                <a:lnTo>
                  <a:pt x="119879" y="4481"/>
                </a:lnTo>
                <a:lnTo>
                  <a:pt x="119811" y="4202"/>
                </a:lnTo>
                <a:lnTo>
                  <a:pt x="119725" y="3940"/>
                </a:lnTo>
                <a:lnTo>
                  <a:pt x="119622" y="3677"/>
                </a:lnTo>
                <a:lnTo>
                  <a:pt x="119502" y="3430"/>
                </a:lnTo>
                <a:lnTo>
                  <a:pt x="119382" y="3167"/>
                </a:lnTo>
                <a:lnTo>
                  <a:pt x="119245" y="2935"/>
                </a:lnTo>
                <a:lnTo>
                  <a:pt x="119091" y="2704"/>
                </a:lnTo>
                <a:lnTo>
                  <a:pt x="118936" y="2487"/>
                </a:lnTo>
                <a:lnTo>
                  <a:pt x="118765" y="2255"/>
                </a:lnTo>
                <a:lnTo>
                  <a:pt x="118559" y="2039"/>
                </a:lnTo>
                <a:lnTo>
                  <a:pt x="118370" y="1838"/>
                </a:lnTo>
                <a:lnTo>
                  <a:pt x="118164" y="1653"/>
                </a:lnTo>
                <a:lnTo>
                  <a:pt x="117959" y="1467"/>
                </a:lnTo>
                <a:lnTo>
                  <a:pt x="117736" y="1282"/>
                </a:lnTo>
                <a:lnTo>
                  <a:pt x="117478" y="1112"/>
                </a:lnTo>
                <a:lnTo>
                  <a:pt x="117255" y="958"/>
                </a:lnTo>
                <a:lnTo>
                  <a:pt x="116998" y="818"/>
                </a:lnTo>
                <a:lnTo>
                  <a:pt x="116724" y="679"/>
                </a:lnTo>
                <a:lnTo>
                  <a:pt x="116467" y="556"/>
                </a:lnTo>
                <a:lnTo>
                  <a:pt x="116192" y="448"/>
                </a:lnTo>
                <a:lnTo>
                  <a:pt x="115918" y="355"/>
                </a:lnTo>
                <a:lnTo>
                  <a:pt x="115609" y="247"/>
                </a:lnTo>
                <a:lnTo>
                  <a:pt x="115317" y="169"/>
                </a:lnTo>
                <a:lnTo>
                  <a:pt x="115026" y="108"/>
                </a:lnTo>
                <a:lnTo>
                  <a:pt x="114717" y="61"/>
                </a:lnTo>
                <a:lnTo>
                  <a:pt x="114409" y="30"/>
                </a:lnTo>
                <a:lnTo>
                  <a:pt x="114100" y="15"/>
                </a:lnTo>
                <a:lnTo>
                  <a:pt x="113774" y="0"/>
                </a:lnTo>
                <a:close/>
              </a:path>
            </a:pathLst>
          </a:custGeom>
          <a:gradFill>
            <a:gsLst>
              <a:gs pos="88000">
                <a:srgbClr val="55AADC"/>
              </a:gs>
              <a:gs pos="0">
                <a:srgbClr val="D0358C"/>
              </a:gs>
            </a:gsLst>
            <a:lin ang="5400000" scaled="1"/>
          </a:gradFill>
          <a:ln>
            <a:noFill/>
          </a:ln>
        </p:spPr>
        <p:txBody>
          <a:bodyPr lIns="60941" tIns="30462" rIns="60941" bIns="30462" anchor="t" anchorCtr="0">
            <a:noAutofit/>
          </a:bodyPr>
          <a:lstStyle/>
          <a:p>
            <a:endParaRPr sz="1200">
              <a:solidFill>
                <a:schemeClr val="dk1"/>
              </a:solidFill>
              <a:cs typeface="+mn-ea"/>
              <a:sym typeface="+mn-lt"/>
            </a:endParaRPr>
          </a:p>
        </p:txBody>
      </p:sp>
      <p:sp>
        <p:nvSpPr>
          <p:cNvPr id="10" name="Shape 348">
            <a:extLst>
              <a:ext uri="{FF2B5EF4-FFF2-40B4-BE49-F238E27FC236}">
                <a16:creationId xmlns:a16="http://schemas.microsoft.com/office/drawing/2014/main" xmlns="" id="{C63BAF3F-A408-4013-8D63-2A6357C4A675}"/>
              </a:ext>
            </a:extLst>
          </p:cNvPr>
          <p:cNvSpPr/>
          <p:nvPr/>
        </p:nvSpPr>
        <p:spPr>
          <a:xfrm>
            <a:off x="6726609" y="4572510"/>
            <a:ext cx="480410" cy="378825"/>
          </a:xfrm>
          <a:custGeom>
            <a:avLst/>
            <a:gdLst/>
            <a:ahLst/>
            <a:cxnLst/>
            <a:rect l="0" t="0" r="0" b="0"/>
            <a:pathLst>
              <a:path w="120000" h="120000" extrusionOk="0">
                <a:moveTo>
                  <a:pt x="119296" y="24712"/>
                </a:moveTo>
                <a:lnTo>
                  <a:pt x="118944" y="22040"/>
                </a:lnTo>
                <a:lnTo>
                  <a:pt x="118768" y="19591"/>
                </a:lnTo>
                <a:lnTo>
                  <a:pt x="118240" y="16920"/>
                </a:lnTo>
                <a:lnTo>
                  <a:pt x="117888" y="14248"/>
                </a:lnTo>
                <a:lnTo>
                  <a:pt x="117008" y="11576"/>
                </a:lnTo>
                <a:lnTo>
                  <a:pt x="116480" y="8905"/>
                </a:lnTo>
                <a:lnTo>
                  <a:pt x="115601" y="6679"/>
                </a:lnTo>
                <a:lnTo>
                  <a:pt x="114545" y="4675"/>
                </a:lnTo>
                <a:lnTo>
                  <a:pt x="113489" y="2894"/>
                </a:lnTo>
                <a:lnTo>
                  <a:pt x="112258" y="1781"/>
                </a:lnTo>
                <a:lnTo>
                  <a:pt x="111730" y="1558"/>
                </a:lnTo>
                <a:lnTo>
                  <a:pt x="111202" y="890"/>
                </a:lnTo>
                <a:lnTo>
                  <a:pt x="110498" y="890"/>
                </a:lnTo>
                <a:lnTo>
                  <a:pt x="109794" y="667"/>
                </a:lnTo>
                <a:lnTo>
                  <a:pt x="109618" y="222"/>
                </a:lnTo>
                <a:lnTo>
                  <a:pt x="109090" y="0"/>
                </a:lnTo>
                <a:lnTo>
                  <a:pt x="109090" y="0"/>
                </a:lnTo>
                <a:lnTo>
                  <a:pt x="108211" y="222"/>
                </a:lnTo>
                <a:lnTo>
                  <a:pt x="106979" y="1113"/>
                </a:lnTo>
                <a:lnTo>
                  <a:pt x="105923" y="2003"/>
                </a:lnTo>
                <a:lnTo>
                  <a:pt x="105043" y="2448"/>
                </a:lnTo>
                <a:lnTo>
                  <a:pt x="104516" y="2671"/>
                </a:lnTo>
                <a:lnTo>
                  <a:pt x="104516" y="2448"/>
                </a:lnTo>
                <a:lnTo>
                  <a:pt x="104164" y="2671"/>
                </a:lnTo>
                <a:lnTo>
                  <a:pt x="102580" y="4230"/>
                </a:lnTo>
                <a:lnTo>
                  <a:pt x="101348" y="6011"/>
                </a:lnTo>
                <a:lnTo>
                  <a:pt x="100645" y="6456"/>
                </a:lnTo>
                <a:lnTo>
                  <a:pt x="98885" y="9128"/>
                </a:lnTo>
                <a:lnTo>
                  <a:pt x="97302" y="10686"/>
                </a:lnTo>
                <a:lnTo>
                  <a:pt x="95542" y="11799"/>
                </a:lnTo>
                <a:lnTo>
                  <a:pt x="93431" y="12912"/>
                </a:lnTo>
                <a:lnTo>
                  <a:pt x="91143" y="14025"/>
                </a:lnTo>
                <a:lnTo>
                  <a:pt x="88504" y="14693"/>
                </a:lnTo>
                <a:lnTo>
                  <a:pt x="85865" y="15139"/>
                </a:lnTo>
                <a:lnTo>
                  <a:pt x="83049" y="15584"/>
                </a:lnTo>
                <a:lnTo>
                  <a:pt x="80234" y="15807"/>
                </a:lnTo>
                <a:lnTo>
                  <a:pt x="77243" y="16029"/>
                </a:lnTo>
                <a:lnTo>
                  <a:pt x="74252" y="16029"/>
                </a:lnTo>
                <a:lnTo>
                  <a:pt x="71260" y="16252"/>
                </a:lnTo>
                <a:lnTo>
                  <a:pt x="68269" y="16252"/>
                </a:lnTo>
                <a:lnTo>
                  <a:pt x="65102" y="16697"/>
                </a:lnTo>
                <a:lnTo>
                  <a:pt x="62111" y="16697"/>
                </a:lnTo>
                <a:lnTo>
                  <a:pt x="59296" y="16920"/>
                </a:lnTo>
                <a:lnTo>
                  <a:pt x="56304" y="17142"/>
                </a:lnTo>
                <a:lnTo>
                  <a:pt x="53489" y="17588"/>
                </a:lnTo>
                <a:lnTo>
                  <a:pt x="50674" y="18033"/>
                </a:lnTo>
                <a:lnTo>
                  <a:pt x="48387" y="18478"/>
                </a:lnTo>
                <a:lnTo>
                  <a:pt x="46627" y="19146"/>
                </a:lnTo>
                <a:lnTo>
                  <a:pt x="42932" y="20927"/>
                </a:lnTo>
                <a:lnTo>
                  <a:pt x="39589" y="22931"/>
                </a:lnTo>
                <a:lnTo>
                  <a:pt x="36070" y="24935"/>
                </a:lnTo>
                <a:lnTo>
                  <a:pt x="32903" y="27384"/>
                </a:lnTo>
                <a:lnTo>
                  <a:pt x="29912" y="30055"/>
                </a:lnTo>
                <a:lnTo>
                  <a:pt x="26744" y="32949"/>
                </a:lnTo>
                <a:lnTo>
                  <a:pt x="24105" y="35844"/>
                </a:lnTo>
                <a:lnTo>
                  <a:pt x="21466" y="39183"/>
                </a:lnTo>
                <a:lnTo>
                  <a:pt x="19002" y="42745"/>
                </a:lnTo>
                <a:lnTo>
                  <a:pt x="16891" y="46307"/>
                </a:lnTo>
                <a:lnTo>
                  <a:pt x="14956" y="50538"/>
                </a:lnTo>
                <a:lnTo>
                  <a:pt x="13548" y="54768"/>
                </a:lnTo>
                <a:lnTo>
                  <a:pt x="12140" y="59443"/>
                </a:lnTo>
                <a:lnTo>
                  <a:pt x="11260" y="63896"/>
                </a:lnTo>
                <a:lnTo>
                  <a:pt x="10909" y="68794"/>
                </a:lnTo>
                <a:lnTo>
                  <a:pt x="10733" y="73469"/>
                </a:lnTo>
                <a:lnTo>
                  <a:pt x="10733" y="75695"/>
                </a:lnTo>
                <a:lnTo>
                  <a:pt x="10733" y="77922"/>
                </a:lnTo>
                <a:lnTo>
                  <a:pt x="10909" y="80148"/>
                </a:lnTo>
                <a:lnTo>
                  <a:pt x="11260" y="82152"/>
                </a:lnTo>
                <a:lnTo>
                  <a:pt x="11436" y="83710"/>
                </a:lnTo>
                <a:lnTo>
                  <a:pt x="12140" y="86159"/>
                </a:lnTo>
                <a:lnTo>
                  <a:pt x="12844" y="88163"/>
                </a:lnTo>
                <a:lnTo>
                  <a:pt x="13196" y="89276"/>
                </a:lnTo>
                <a:lnTo>
                  <a:pt x="13196" y="90166"/>
                </a:lnTo>
                <a:lnTo>
                  <a:pt x="12668" y="91057"/>
                </a:lnTo>
                <a:lnTo>
                  <a:pt x="11964" y="92170"/>
                </a:lnTo>
                <a:lnTo>
                  <a:pt x="11085" y="93283"/>
                </a:lnTo>
                <a:lnTo>
                  <a:pt x="8973" y="95732"/>
                </a:lnTo>
                <a:lnTo>
                  <a:pt x="6510" y="98181"/>
                </a:lnTo>
                <a:lnTo>
                  <a:pt x="5278" y="99294"/>
                </a:lnTo>
                <a:lnTo>
                  <a:pt x="4222" y="100408"/>
                </a:lnTo>
                <a:lnTo>
                  <a:pt x="2991" y="101966"/>
                </a:lnTo>
                <a:lnTo>
                  <a:pt x="1935" y="103525"/>
                </a:lnTo>
                <a:lnTo>
                  <a:pt x="1231" y="105306"/>
                </a:lnTo>
                <a:lnTo>
                  <a:pt x="351" y="106641"/>
                </a:lnTo>
                <a:lnTo>
                  <a:pt x="0" y="108200"/>
                </a:lnTo>
                <a:lnTo>
                  <a:pt x="0" y="109758"/>
                </a:lnTo>
                <a:lnTo>
                  <a:pt x="0" y="110426"/>
                </a:lnTo>
                <a:lnTo>
                  <a:pt x="0" y="110871"/>
                </a:lnTo>
                <a:lnTo>
                  <a:pt x="175" y="111317"/>
                </a:lnTo>
                <a:lnTo>
                  <a:pt x="175" y="111762"/>
                </a:lnTo>
                <a:lnTo>
                  <a:pt x="351" y="111985"/>
                </a:lnTo>
                <a:lnTo>
                  <a:pt x="527" y="112430"/>
                </a:lnTo>
                <a:lnTo>
                  <a:pt x="703" y="113320"/>
                </a:lnTo>
                <a:lnTo>
                  <a:pt x="879" y="113543"/>
                </a:lnTo>
                <a:lnTo>
                  <a:pt x="2111" y="115547"/>
                </a:lnTo>
                <a:lnTo>
                  <a:pt x="2815" y="117105"/>
                </a:lnTo>
                <a:lnTo>
                  <a:pt x="3695" y="117996"/>
                </a:lnTo>
                <a:lnTo>
                  <a:pt x="4926" y="119109"/>
                </a:lnTo>
                <a:lnTo>
                  <a:pt x="5454" y="119554"/>
                </a:lnTo>
                <a:lnTo>
                  <a:pt x="6510" y="119777"/>
                </a:lnTo>
                <a:lnTo>
                  <a:pt x="7214" y="120000"/>
                </a:lnTo>
                <a:lnTo>
                  <a:pt x="8445" y="120000"/>
                </a:lnTo>
                <a:lnTo>
                  <a:pt x="9325" y="120000"/>
                </a:lnTo>
                <a:lnTo>
                  <a:pt x="10205" y="119554"/>
                </a:lnTo>
                <a:lnTo>
                  <a:pt x="11260" y="118441"/>
                </a:lnTo>
                <a:lnTo>
                  <a:pt x="12316" y="117328"/>
                </a:lnTo>
                <a:lnTo>
                  <a:pt x="14252" y="114434"/>
                </a:lnTo>
                <a:lnTo>
                  <a:pt x="15835" y="111317"/>
                </a:lnTo>
                <a:lnTo>
                  <a:pt x="17243" y="108423"/>
                </a:lnTo>
                <a:lnTo>
                  <a:pt x="18826" y="105528"/>
                </a:lnTo>
                <a:lnTo>
                  <a:pt x="19530" y="104415"/>
                </a:lnTo>
                <a:lnTo>
                  <a:pt x="20410" y="103302"/>
                </a:lnTo>
                <a:lnTo>
                  <a:pt x="20938" y="102857"/>
                </a:lnTo>
                <a:lnTo>
                  <a:pt x="21466" y="102634"/>
                </a:lnTo>
                <a:lnTo>
                  <a:pt x="22346" y="102857"/>
                </a:lnTo>
                <a:lnTo>
                  <a:pt x="23753" y="103525"/>
                </a:lnTo>
                <a:lnTo>
                  <a:pt x="25689" y="104638"/>
                </a:lnTo>
                <a:lnTo>
                  <a:pt x="27976" y="105751"/>
                </a:lnTo>
                <a:lnTo>
                  <a:pt x="30087" y="107309"/>
                </a:lnTo>
                <a:lnTo>
                  <a:pt x="31671" y="108423"/>
                </a:lnTo>
                <a:lnTo>
                  <a:pt x="33079" y="109090"/>
                </a:lnTo>
                <a:lnTo>
                  <a:pt x="33782" y="109313"/>
                </a:lnTo>
                <a:lnTo>
                  <a:pt x="36070" y="110426"/>
                </a:lnTo>
                <a:lnTo>
                  <a:pt x="38357" y="111317"/>
                </a:lnTo>
                <a:lnTo>
                  <a:pt x="40821" y="111762"/>
                </a:lnTo>
                <a:lnTo>
                  <a:pt x="43108" y="112430"/>
                </a:lnTo>
                <a:lnTo>
                  <a:pt x="45571" y="113098"/>
                </a:lnTo>
                <a:lnTo>
                  <a:pt x="48035" y="113320"/>
                </a:lnTo>
                <a:lnTo>
                  <a:pt x="50498" y="113543"/>
                </a:lnTo>
                <a:lnTo>
                  <a:pt x="52961" y="113543"/>
                </a:lnTo>
                <a:lnTo>
                  <a:pt x="56656" y="113320"/>
                </a:lnTo>
                <a:lnTo>
                  <a:pt x="60351" y="112653"/>
                </a:lnTo>
                <a:lnTo>
                  <a:pt x="64046" y="112207"/>
                </a:lnTo>
                <a:lnTo>
                  <a:pt x="67917" y="111094"/>
                </a:lnTo>
                <a:lnTo>
                  <a:pt x="71436" y="109758"/>
                </a:lnTo>
                <a:lnTo>
                  <a:pt x="75131" y="108200"/>
                </a:lnTo>
                <a:lnTo>
                  <a:pt x="78651" y="106419"/>
                </a:lnTo>
                <a:lnTo>
                  <a:pt x="82346" y="104415"/>
                </a:lnTo>
                <a:lnTo>
                  <a:pt x="85865" y="101966"/>
                </a:lnTo>
                <a:lnTo>
                  <a:pt x="89384" y="99294"/>
                </a:lnTo>
                <a:lnTo>
                  <a:pt x="92551" y="96846"/>
                </a:lnTo>
                <a:lnTo>
                  <a:pt x="95542" y="93951"/>
                </a:lnTo>
                <a:lnTo>
                  <a:pt x="98357" y="91057"/>
                </a:lnTo>
                <a:lnTo>
                  <a:pt x="101348" y="87940"/>
                </a:lnTo>
                <a:lnTo>
                  <a:pt x="103812" y="84823"/>
                </a:lnTo>
                <a:lnTo>
                  <a:pt x="106275" y="81484"/>
                </a:lnTo>
                <a:lnTo>
                  <a:pt x="108563" y="78144"/>
                </a:lnTo>
                <a:lnTo>
                  <a:pt x="110498" y="74582"/>
                </a:lnTo>
                <a:lnTo>
                  <a:pt x="112258" y="70575"/>
                </a:lnTo>
                <a:lnTo>
                  <a:pt x="113841" y="66790"/>
                </a:lnTo>
                <a:lnTo>
                  <a:pt x="115425" y="62560"/>
                </a:lnTo>
                <a:lnTo>
                  <a:pt x="116656" y="58107"/>
                </a:lnTo>
                <a:lnTo>
                  <a:pt x="117712" y="53877"/>
                </a:lnTo>
                <a:lnTo>
                  <a:pt x="118592" y="48979"/>
                </a:lnTo>
                <a:lnTo>
                  <a:pt x="119120" y="44972"/>
                </a:lnTo>
                <a:lnTo>
                  <a:pt x="119472" y="40964"/>
                </a:lnTo>
                <a:lnTo>
                  <a:pt x="119648" y="36734"/>
                </a:lnTo>
                <a:lnTo>
                  <a:pt x="119999" y="32727"/>
                </a:lnTo>
                <a:lnTo>
                  <a:pt x="119999" y="30946"/>
                </a:lnTo>
                <a:lnTo>
                  <a:pt x="119648" y="29165"/>
                </a:lnTo>
                <a:lnTo>
                  <a:pt x="119472" y="26938"/>
                </a:lnTo>
                <a:lnTo>
                  <a:pt x="119296" y="24712"/>
                </a:lnTo>
                <a:close/>
                <a:moveTo>
                  <a:pt x="84457" y="53432"/>
                </a:moveTo>
                <a:lnTo>
                  <a:pt x="83577" y="54100"/>
                </a:lnTo>
                <a:lnTo>
                  <a:pt x="82873" y="54545"/>
                </a:lnTo>
                <a:lnTo>
                  <a:pt x="82170" y="54768"/>
                </a:lnTo>
                <a:lnTo>
                  <a:pt x="81290" y="54990"/>
                </a:lnTo>
                <a:lnTo>
                  <a:pt x="78299" y="54990"/>
                </a:lnTo>
                <a:lnTo>
                  <a:pt x="75483" y="55213"/>
                </a:lnTo>
                <a:lnTo>
                  <a:pt x="72668" y="55435"/>
                </a:lnTo>
                <a:lnTo>
                  <a:pt x="69853" y="56103"/>
                </a:lnTo>
                <a:lnTo>
                  <a:pt x="67390" y="56771"/>
                </a:lnTo>
                <a:lnTo>
                  <a:pt x="64926" y="57439"/>
                </a:lnTo>
                <a:lnTo>
                  <a:pt x="62463" y="58330"/>
                </a:lnTo>
                <a:lnTo>
                  <a:pt x="60175" y="59443"/>
                </a:lnTo>
                <a:lnTo>
                  <a:pt x="58240" y="60556"/>
                </a:lnTo>
                <a:lnTo>
                  <a:pt x="55953" y="62115"/>
                </a:lnTo>
                <a:lnTo>
                  <a:pt x="53665" y="63450"/>
                </a:lnTo>
                <a:lnTo>
                  <a:pt x="51554" y="65454"/>
                </a:lnTo>
                <a:lnTo>
                  <a:pt x="49266" y="67235"/>
                </a:lnTo>
                <a:lnTo>
                  <a:pt x="46979" y="69461"/>
                </a:lnTo>
                <a:lnTo>
                  <a:pt x="44692" y="71910"/>
                </a:lnTo>
                <a:lnTo>
                  <a:pt x="42404" y="74359"/>
                </a:lnTo>
                <a:lnTo>
                  <a:pt x="40469" y="76363"/>
                </a:lnTo>
                <a:lnTo>
                  <a:pt x="37829" y="79925"/>
                </a:lnTo>
                <a:lnTo>
                  <a:pt x="35014" y="83487"/>
                </a:lnTo>
                <a:lnTo>
                  <a:pt x="32903" y="85936"/>
                </a:lnTo>
                <a:lnTo>
                  <a:pt x="32199" y="86604"/>
                </a:lnTo>
                <a:lnTo>
                  <a:pt x="31495" y="87050"/>
                </a:lnTo>
                <a:lnTo>
                  <a:pt x="30791" y="87495"/>
                </a:lnTo>
                <a:lnTo>
                  <a:pt x="29912" y="87495"/>
                </a:lnTo>
                <a:lnTo>
                  <a:pt x="29032" y="87495"/>
                </a:lnTo>
                <a:lnTo>
                  <a:pt x="28328" y="87050"/>
                </a:lnTo>
                <a:lnTo>
                  <a:pt x="27624" y="86604"/>
                </a:lnTo>
                <a:lnTo>
                  <a:pt x="26920" y="85936"/>
                </a:lnTo>
                <a:lnTo>
                  <a:pt x="26392" y="85046"/>
                </a:lnTo>
                <a:lnTo>
                  <a:pt x="25865" y="84155"/>
                </a:lnTo>
                <a:lnTo>
                  <a:pt x="25689" y="83265"/>
                </a:lnTo>
                <a:lnTo>
                  <a:pt x="25689" y="81929"/>
                </a:lnTo>
                <a:lnTo>
                  <a:pt x="25689" y="81038"/>
                </a:lnTo>
                <a:lnTo>
                  <a:pt x="25865" y="80148"/>
                </a:lnTo>
                <a:lnTo>
                  <a:pt x="26392" y="79035"/>
                </a:lnTo>
                <a:lnTo>
                  <a:pt x="26920" y="78367"/>
                </a:lnTo>
                <a:lnTo>
                  <a:pt x="30967" y="72801"/>
                </a:lnTo>
                <a:lnTo>
                  <a:pt x="35014" y="68126"/>
                </a:lnTo>
                <a:lnTo>
                  <a:pt x="38709" y="63450"/>
                </a:lnTo>
                <a:lnTo>
                  <a:pt x="42580" y="59666"/>
                </a:lnTo>
                <a:lnTo>
                  <a:pt x="44692" y="57884"/>
                </a:lnTo>
                <a:lnTo>
                  <a:pt x="46627" y="56326"/>
                </a:lnTo>
                <a:lnTo>
                  <a:pt x="48739" y="54768"/>
                </a:lnTo>
                <a:lnTo>
                  <a:pt x="50674" y="53432"/>
                </a:lnTo>
                <a:lnTo>
                  <a:pt x="55249" y="50760"/>
                </a:lnTo>
                <a:lnTo>
                  <a:pt x="59999" y="48311"/>
                </a:lnTo>
                <a:lnTo>
                  <a:pt x="62463" y="47421"/>
                </a:lnTo>
                <a:lnTo>
                  <a:pt x="64926" y="46307"/>
                </a:lnTo>
                <a:lnTo>
                  <a:pt x="67741" y="45640"/>
                </a:lnTo>
                <a:lnTo>
                  <a:pt x="70381" y="45194"/>
                </a:lnTo>
                <a:lnTo>
                  <a:pt x="73020" y="44749"/>
                </a:lnTo>
                <a:lnTo>
                  <a:pt x="75659" y="44526"/>
                </a:lnTo>
                <a:lnTo>
                  <a:pt x="78475" y="44304"/>
                </a:lnTo>
                <a:lnTo>
                  <a:pt x="81290" y="44304"/>
                </a:lnTo>
                <a:lnTo>
                  <a:pt x="82170" y="44304"/>
                </a:lnTo>
                <a:lnTo>
                  <a:pt x="82873" y="44526"/>
                </a:lnTo>
                <a:lnTo>
                  <a:pt x="83577" y="44972"/>
                </a:lnTo>
                <a:lnTo>
                  <a:pt x="84457" y="45640"/>
                </a:lnTo>
                <a:lnTo>
                  <a:pt x="84985" y="46753"/>
                </a:lnTo>
                <a:lnTo>
                  <a:pt x="85337" y="47643"/>
                </a:lnTo>
                <a:lnTo>
                  <a:pt x="85513" y="48534"/>
                </a:lnTo>
                <a:lnTo>
                  <a:pt x="85513" y="49424"/>
                </a:lnTo>
                <a:lnTo>
                  <a:pt x="85513" y="50760"/>
                </a:lnTo>
                <a:lnTo>
                  <a:pt x="85337" y="51651"/>
                </a:lnTo>
                <a:lnTo>
                  <a:pt x="84985" y="52764"/>
                </a:lnTo>
                <a:lnTo>
                  <a:pt x="84457" y="53432"/>
                </a:lnTo>
                <a:close/>
              </a:path>
            </a:pathLst>
          </a:custGeom>
          <a:solidFill>
            <a:schemeClr val="lt1"/>
          </a:solidFill>
          <a:ln>
            <a:noFill/>
          </a:ln>
        </p:spPr>
        <p:txBody>
          <a:bodyPr lIns="121898" tIns="60941" rIns="121898" bIns="60941" anchor="t" anchorCtr="0">
            <a:noAutofit/>
          </a:bodyPr>
          <a:lstStyle/>
          <a:p>
            <a:endParaRPr sz="1200">
              <a:solidFill>
                <a:schemeClr val="dk1"/>
              </a:solidFill>
              <a:cs typeface="+mn-ea"/>
              <a:sym typeface="+mn-lt"/>
            </a:endParaRPr>
          </a:p>
        </p:txBody>
      </p:sp>
      <p:sp>
        <p:nvSpPr>
          <p:cNvPr id="11" name="Shape 349">
            <a:extLst>
              <a:ext uri="{FF2B5EF4-FFF2-40B4-BE49-F238E27FC236}">
                <a16:creationId xmlns:a16="http://schemas.microsoft.com/office/drawing/2014/main" xmlns="" id="{A34647DB-D8F7-4537-A9F3-1EEA21DB42A5}"/>
              </a:ext>
            </a:extLst>
          </p:cNvPr>
          <p:cNvSpPr/>
          <p:nvPr/>
        </p:nvSpPr>
        <p:spPr>
          <a:xfrm>
            <a:off x="4999886" y="4555672"/>
            <a:ext cx="412686" cy="412686"/>
          </a:xfrm>
          <a:custGeom>
            <a:avLst/>
            <a:gdLst/>
            <a:ahLst/>
            <a:cxnLst/>
            <a:rect l="0" t="0" r="0" b="0"/>
            <a:pathLst>
              <a:path w="120000" h="120000" extrusionOk="0">
                <a:moveTo>
                  <a:pt x="111780" y="29948"/>
                </a:moveTo>
                <a:lnTo>
                  <a:pt x="109931" y="26666"/>
                </a:lnTo>
                <a:lnTo>
                  <a:pt x="107671" y="23384"/>
                </a:lnTo>
                <a:lnTo>
                  <a:pt x="105205" y="20512"/>
                </a:lnTo>
                <a:lnTo>
                  <a:pt x="102534" y="17641"/>
                </a:lnTo>
                <a:lnTo>
                  <a:pt x="99657" y="14974"/>
                </a:lnTo>
                <a:lnTo>
                  <a:pt x="96575" y="12512"/>
                </a:lnTo>
                <a:lnTo>
                  <a:pt x="93493" y="10256"/>
                </a:lnTo>
                <a:lnTo>
                  <a:pt x="90000" y="8000"/>
                </a:lnTo>
                <a:lnTo>
                  <a:pt x="86506" y="6358"/>
                </a:lnTo>
                <a:lnTo>
                  <a:pt x="83013" y="4717"/>
                </a:lnTo>
                <a:lnTo>
                  <a:pt x="79520" y="3076"/>
                </a:lnTo>
                <a:lnTo>
                  <a:pt x="75616" y="2051"/>
                </a:lnTo>
                <a:lnTo>
                  <a:pt x="71917" y="1230"/>
                </a:lnTo>
                <a:lnTo>
                  <a:pt x="67808" y="615"/>
                </a:lnTo>
                <a:lnTo>
                  <a:pt x="63904" y="205"/>
                </a:lnTo>
                <a:lnTo>
                  <a:pt x="59999" y="0"/>
                </a:lnTo>
                <a:lnTo>
                  <a:pt x="55890" y="205"/>
                </a:lnTo>
                <a:lnTo>
                  <a:pt x="51986" y="615"/>
                </a:lnTo>
                <a:lnTo>
                  <a:pt x="48082" y="1230"/>
                </a:lnTo>
                <a:lnTo>
                  <a:pt x="44178" y="2051"/>
                </a:lnTo>
                <a:lnTo>
                  <a:pt x="40684" y="3076"/>
                </a:lnTo>
                <a:lnTo>
                  <a:pt x="36780" y="4717"/>
                </a:lnTo>
                <a:lnTo>
                  <a:pt x="33287" y="6358"/>
                </a:lnTo>
                <a:lnTo>
                  <a:pt x="29794" y="8000"/>
                </a:lnTo>
                <a:lnTo>
                  <a:pt x="26301" y="10256"/>
                </a:lnTo>
                <a:lnTo>
                  <a:pt x="23219" y="12512"/>
                </a:lnTo>
                <a:lnTo>
                  <a:pt x="20136" y="14974"/>
                </a:lnTo>
                <a:lnTo>
                  <a:pt x="17465" y="17641"/>
                </a:lnTo>
                <a:lnTo>
                  <a:pt x="14794" y="20512"/>
                </a:lnTo>
                <a:lnTo>
                  <a:pt x="12328" y="23384"/>
                </a:lnTo>
                <a:lnTo>
                  <a:pt x="10068" y="26666"/>
                </a:lnTo>
                <a:lnTo>
                  <a:pt x="8013" y="29948"/>
                </a:lnTo>
                <a:lnTo>
                  <a:pt x="5958" y="33435"/>
                </a:lnTo>
                <a:lnTo>
                  <a:pt x="4520" y="37128"/>
                </a:lnTo>
                <a:lnTo>
                  <a:pt x="3082" y="40615"/>
                </a:lnTo>
                <a:lnTo>
                  <a:pt x="2054" y="44307"/>
                </a:lnTo>
                <a:lnTo>
                  <a:pt x="1027" y="48205"/>
                </a:lnTo>
                <a:lnTo>
                  <a:pt x="410" y="52102"/>
                </a:lnTo>
                <a:lnTo>
                  <a:pt x="0" y="56205"/>
                </a:lnTo>
                <a:lnTo>
                  <a:pt x="0" y="60102"/>
                </a:lnTo>
                <a:lnTo>
                  <a:pt x="0" y="64000"/>
                </a:lnTo>
                <a:lnTo>
                  <a:pt x="410" y="68102"/>
                </a:lnTo>
                <a:lnTo>
                  <a:pt x="1027" y="71794"/>
                </a:lnTo>
                <a:lnTo>
                  <a:pt x="2054" y="75897"/>
                </a:lnTo>
                <a:lnTo>
                  <a:pt x="3082" y="79384"/>
                </a:lnTo>
                <a:lnTo>
                  <a:pt x="4520" y="83076"/>
                </a:lnTo>
                <a:lnTo>
                  <a:pt x="5958" y="86769"/>
                </a:lnTo>
                <a:lnTo>
                  <a:pt x="8013" y="90256"/>
                </a:lnTo>
                <a:lnTo>
                  <a:pt x="10068" y="93538"/>
                </a:lnTo>
                <a:lnTo>
                  <a:pt x="12328" y="96615"/>
                </a:lnTo>
                <a:lnTo>
                  <a:pt x="14794" y="99692"/>
                </a:lnTo>
                <a:lnTo>
                  <a:pt x="17465" y="102358"/>
                </a:lnTo>
                <a:lnTo>
                  <a:pt x="20136" y="105025"/>
                </a:lnTo>
                <a:lnTo>
                  <a:pt x="23219" y="107487"/>
                </a:lnTo>
                <a:lnTo>
                  <a:pt x="26301" y="109948"/>
                </a:lnTo>
                <a:lnTo>
                  <a:pt x="29794" y="112000"/>
                </a:lnTo>
                <a:lnTo>
                  <a:pt x="33287" y="113846"/>
                </a:lnTo>
                <a:lnTo>
                  <a:pt x="36780" y="115487"/>
                </a:lnTo>
                <a:lnTo>
                  <a:pt x="40684" y="116717"/>
                </a:lnTo>
                <a:lnTo>
                  <a:pt x="44178" y="117948"/>
                </a:lnTo>
                <a:lnTo>
                  <a:pt x="48082" y="118769"/>
                </a:lnTo>
                <a:lnTo>
                  <a:pt x="51986" y="119384"/>
                </a:lnTo>
                <a:lnTo>
                  <a:pt x="55890" y="120000"/>
                </a:lnTo>
                <a:lnTo>
                  <a:pt x="59999" y="120000"/>
                </a:lnTo>
                <a:lnTo>
                  <a:pt x="63904" y="120000"/>
                </a:lnTo>
                <a:lnTo>
                  <a:pt x="67808" y="119384"/>
                </a:lnTo>
                <a:lnTo>
                  <a:pt x="71917" y="118769"/>
                </a:lnTo>
                <a:lnTo>
                  <a:pt x="75616" y="117948"/>
                </a:lnTo>
                <a:lnTo>
                  <a:pt x="79520" y="116717"/>
                </a:lnTo>
                <a:lnTo>
                  <a:pt x="83013" y="115487"/>
                </a:lnTo>
                <a:lnTo>
                  <a:pt x="86506" y="113846"/>
                </a:lnTo>
                <a:lnTo>
                  <a:pt x="90000" y="112000"/>
                </a:lnTo>
                <a:lnTo>
                  <a:pt x="93493" y="109948"/>
                </a:lnTo>
                <a:lnTo>
                  <a:pt x="96575" y="107487"/>
                </a:lnTo>
                <a:lnTo>
                  <a:pt x="99657" y="105025"/>
                </a:lnTo>
                <a:lnTo>
                  <a:pt x="102534" y="102358"/>
                </a:lnTo>
                <a:lnTo>
                  <a:pt x="105205" y="99692"/>
                </a:lnTo>
                <a:lnTo>
                  <a:pt x="107671" y="96615"/>
                </a:lnTo>
                <a:lnTo>
                  <a:pt x="109931" y="93538"/>
                </a:lnTo>
                <a:lnTo>
                  <a:pt x="111780" y="90256"/>
                </a:lnTo>
                <a:lnTo>
                  <a:pt x="113835" y="86769"/>
                </a:lnTo>
                <a:lnTo>
                  <a:pt x="115479" y="83076"/>
                </a:lnTo>
                <a:lnTo>
                  <a:pt x="116917" y="79384"/>
                </a:lnTo>
                <a:lnTo>
                  <a:pt x="118150" y="75897"/>
                </a:lnTo>
                <a:lnTo>
                  <a:pt x="118972" y="71794"/>
                </a:lnTo>
                <a:lnTo>
                  <a:pt x="119383" y="68102"/>
                </a:lnTo>
                <a:lnTo>
                  <a:pt x="119794" y="64000"/>
                </a:lnTo>
                <a:lnTo>
                  <a:pt x="119999" y="60102"/>
                </a:lnTo>
                <a:lnTo>
                  <a:pt x="119794" y="56205"/>
                </a:lnTo>
                <a:lnTo>
                  <a:pt x="119383" y="52102"/>
                </a:lnTo>
                <a:lnTo>
                  <a:pt x="118972" y="48205"/>
                </a:lnTo>
                <a:lnTo>
                  <a:pt x="118150" y="44307"/>
                </a:lnTo>
                <a:lnTo>
                  <a:pt x="116917" y="40615"/>
                </a:lnTo>
                <a:lnTo>
                  <a:pt x="115479" y="37128"/>
                </a:lnTo>
                <a:lnTo>
                  <a:pt x="113835" y="33435"/>
                </a:lnTo>
                <a:lnTo>
                  <a:pt x="111780" y="29948"/>
                </a:lnTo>
                <a:close/>
                <a:moveTo>
                  <a:pt x="89794" y="64205"/>
                </a:moveTo>
                <a:lnTo>
                  <a:pt x="47465" y="89435"/>
                </a:lnTo>
                <a:lnTo>
                  <a:pt x="46232" y="89846"/>
                </a:lnTo>
                <a:lnTo>
                  <a:pt x="44794" y="90051"/>
                </a:lnTo>
                <a:lnTo>
                  <a:pt x="43767" y="89846"/>
                </a:lnTo>
                <a:lnTo>
                  <a:pt x="42328" y="89435"/>
                </a:lnTo>
                <a:lnTo>
                  <a:pt x="41301" y="88410"/>
                </a:lnTo>
                <a:lnTo>
                  <a:pt x="40684" y="87589"/>
                </a:lnTo>
                <a:lnTo>
                  <a:pt x="40068" y="86358"/>
                </a:lnTo>
                <a:lnTo>
                  <a:pt x="39863" y="84923"/>
                </a:lnTo>
                <a:lnTo>
                  <a:pt x="39863" y="35076"/>
                </a:lnTo>
                <a:lnTo>
                  <a:pt x="40068" y="33641"/>
                </a:lnTo>
                <a:lnTo>
                  <a:pt x="40684" y="32615"/>
                </a:lnTo>
                <a:lnTo>
                  <a:pt x="41301" y="31589"/>
                </a:lnTo>
                <a:lnTo>
                  <a:pt x="42328" y="30564"/>
                </a:lnTo>
                <a:lnTo>
                  <a:pt x="43767" y="30153"/>
                </a:lnTo>
                <a:lnTo>
                  <a:pt x="45000" y="29948"/>
                </a:lnTo>
                <a:lnTo>
                  <a:pt x="46232" y="30153"/>
                </a:lnTo>
                <a:lnTo>
                  <a:pt x="47465" y="30769"/>
                </a:lnTo>
                <a:lnTo>
                  <a:pt x="89794" y="55589"/>
                </a:lnTo>
                <a:lnTo>
                  <a:pt x="91027" y="56615"/>
                </a:lnTo>
                <a:lnTo>
                  <a:pt x="91849" y="57435"/>
                </a:lnTo>
                <a:lnTo>
                  <a:pt x="92260" y="58871"/>
                </a:lnTo>
                <a:lnTo>
                  <a:pt x="92465" y="60102"/>
                </a:lnTo>
                <a:lnTo>
                  <a:pt x="92260" y="61333"/>
                </a:lnTo>
                <a:lnTo>
                  <a:pt x="91849" y="62564"/>
                </a:lnTo>
                <a:lnTo>
                  <a:pt x="91027" y="63589"/>
                </a:lnTo>
                <a:lnTo>
                  <a:pt x="89794" y="64205"/>
                </a:lnTo>
                <a:close/>
              </a:path>
            </a:pathLst>
          </a:custGeom>
          <a:solidFill>
            <a:schemeClr val="lt1"/>
          </a:solidFill>
          <a:ln>
            <a:noFill/>
          </a:ln>
        </p:spPr>
        <p:txBody>
          <a:bodyPr lIns="121898" tIns="60941" rIns="121898" bIns="60941" anchor="t" anchorCtr="0">
            <a:noAutofit/>
          </a:bodyPr>
          <a:lstStyle/>
          <a:p>
            <a:endParaRPr sz="1200">
              <a:solidFill>
                <a:schemeClr val="dk1"/>
              </a:solidFill>
              <a:cs typeface="+mn-ea"/>
              <a:sym typeface="+mn-lt"/>
            </a:endParaRPr>
          </a:p>
        </p:txBody>
      </p:sp>
      <p:grpSp>
        <p:nvGrpSpPr>
          <p:cNvPr id="12" name="Shape 350">
            <a:extLst>
              <a:ext uri="{FF2B5EF4-FFF2-40B4-BE49-F238E27FC236}">
                <a16:creationId xmlns:a16="http://schemas.microsoft.com/office/drawing/2014/main" xmlns="" id="{0AB8662C-8B4C-475D-B942-E0EAF0A3C43C}"/>
              </a:ext>
            </a:extLst>
          </p:cNvPr>
          <p:cNvGrpSpPr/>
          <p:nvPr/>
        </p:nvGrpSpPr>
        <p:grpSpPr>
          <a:xfrm>
            <a:off x="5038710" y="2948617"/>
            <a:ext cx="412686" cy="412686"/>
            <a:chOff x="8002588" y="3747748"/>
            <a:chExt cx="619125" cy="619125"/>
          </a:xfrm>
        </p:grpSpPr>
        <p:sp>
          <p:nvSpPr>
            <p:cNvPr id="14" name="Shape 351">
              <a:extLst>
                <a:ext uri="{FF2B5EF4-FFF2-40B4-BE49-F238E27FC236}">
                  <a16:creationId xmlns:a16="http://schemas.microsoft.com/office/drawing/2014/main" xmlns="" id="{9547BC1E-9743-4274-89CF-E94CF980BBD0}"/>
                </a:ext>
              </a:extLst>
            </p:cNvPr>
            <p:cNvSpPr/>
            <p:nvPr/>
          </p:nvSpPr>
          <p:spPr>
            <a:xfrm>
              <a:off x="8002588" y="3747748"/>
              <a:ext cx="619125" cy="619125"/>
            </a:xfrm>
            <a:custGeom>
              <a:avLst/>
              <a:gdLst/>
              <a:ahLst/>
              <a:cxnLst/>
              <a:rect l="0" t="0" r="0" b="0"/>
              <a:pathLst>
                <a:path w="120000" h="120000" extrusionOk="0">
                  <a:moveTo>
                    <a:pt x="113435" y="6769"/>
                  </a:moveTo>
                  <a:lnTo>
                    <a:pt x="111794" y="5128"/>
                  </a:lnTo>
                  <a:lnTo>
                    <a:pt x="109948" y="3897"/>
                  </a:lnTo>
                  <a:lnTo>
                    <a:pt x="107897" y="2666"/>
                  </a:lnTo>
                  <a:lnTo>
                    <a:pt x="106256" y="1846"/>
                  </a:lnTo>
                  <a:lnTo>
                    <a:pt x="104205" y="1025"/>
                  </a:lnTo>
                  <a:lnTo>
                    <a:pt x="101948" y="615"/>
                  </a:lnTo>
                  <a:lnTo>
                    <a:pt x="99692" y="205"/>
                  </a:lnTo>
                  <a:lnTo>
                    <a:pt x="97641" y="0"/>
                  </a:lnTo>
                  <a:lnTo>
                    <a:pt x="22769" y="0"/>
                  </a:lnTo>
                  <a:lnTo>
                    <a:pt x="20307" y="205"/>
                  </a:lnTo>
                  <a:lnTo>
                    <a:pt x="18051" y="615"/>
                  </a:lnTo>
                  <a:lnTo>
                    <a:pt x="16000" y="1025"/>
                  </a:lnTo>
                  <a:lnTo>
                    <a:pt x="13948" y="1846"/>
                  </a:lnTo>
                  <a:lnTo>
                    <a:pt x="12102" y="2666"/>
                  </a:lnTo>
                  <a:lnTo>
                    <a:pt x="10256" y="3897"/>
                  </a:lnTo>
                  <a:lnTo>
                    <a:pt x="8410" y="5128"/>
                  </a:lnTo>
                  <a:lnTo>
                    <a:pt x="6769" y="6769"/>
                  </a:lnTo>
                  <a:lnTo>
                    <a:pt x="5128" y="8410"/>
                  </a:lnTo>
                  <a:lnTo>
                    <a:pt x="3897" y="10256"/>
                  </a:lnTo>
                  <a:lnTo>
                    <a:pt x="2666" y="12102"/>
                  </a:lnTo>
                  <a:lnTo>
                    <a:pt x="1846" y="13948"/>
                  </a:lnTo>
                  <a:lnTo>
                    <a:pt x="1025" y="16000"/>
                  </a:lnTo>
                  <a:lnTo>
                    <a:pt x="615" y="18051"/>
                  </a:lnTo>
                  <a:lnTo>
                    <a:pt x="410" y="20307"/>
                  </a:lnTo>
                  <a:lnTo>
                    <a:pt x="0" y="22769"/>
                  </a:lnTo>
                  <a:lnTo>
                    <a:pt x="0" y="97435"/>
                  </a:lnTo>
                  <a:lnTo>
                    <a:pt x="410" y="99692"/>
                  </a:lnTo>
                  <a:lnTo>
                    <a:pt x="615" y="101948"/>
                  </a:lnTo>
                  <a:lnTo>
                    <a:pt x="1025" y="104205"/>
                  </a:lnTo>
                  <a:lnTo>
                    <a:pt x="1846" y="106256"/>
                  </a:lnTo>
                  <a:lnTo>
                    <a:pt x="2666" y="108102"/>
                  </a:lnTo>
                  <a:lnTo>
                    <a:pt x="3897" y="109948"/>
                  </a:lnTo>
                  <a:lnTo>
                    <a:pt x="5128" y="111794"/>
                  </a:lnTo>
                  <a:lnTo>
                    <a:pt x="6769" y="113435"/>
                  </a:lnTo>
                  <a:lnTo>
                    <a:pt x="8410" y="115076"/>
                  </a:lnTo>
                  <a:lnTo>
                    <a:pt x="10256" y="116307"/>
                  </a:lnTo>
                  <a:lnTo>
                    <a:pt x="12102" y="117538"/>
                  </a:lnTo>
                  <a:lnTo>
                    <a:pt x="13948" y="118358"/>
                  </a:lnTo>
                  <a:lnTo>
                    <a:pt x="16000" y="118974"/>
                  </a:lnTo>
                  <a:lnTo>
                    <a:pt x="18051" y="119384"/>
                  </a:lnTo>
                  <a:lnTo>
                    <a:pt x="20307" y="120000"/>
                  </a:lnTo>
                  <a:lnTo>
                    <a:pt x="22769" y="120000"/>
                  </a:lnTo>
                  <a:lnTo>
                    <a:pt x="97641" y="120000"/>
                  </a:lnTo>
                  <a:lnTo>
                    <a:pt x="99692" y="120000"/>
                  </a:lnTo>
                  <a:lnTo>
                    <a:pt x="101948" y="119384"/>
                  </a:lnTo>
                  <a:lnTo>
                    <a:pt x="104205" y="118974"/>
                  </a:lnTo>
                  <a:lnTo>
                    <a:pt x="106256" y="118358"/>
                  </a:lnTo>
                  <a:lnTo>
                    <a:pt x="107897" y="117538"/>
                  </a:lnTo>
                  <a:lnTo>
                    <a:pt x="109948" y="116307"/>
                  </a:lnTo>
                  <a:lnTo>
                    <a:pt x="111794" y="115076"/>
                  </a:lnTo>
                  <a:lnTo>
                    <a:pt x="113435" y="113435"/>
                  </a:lnTo>
                  <a:lnTo>
                    <a:pt x="114871" y="111794"/>
                  </a:lnTo>
                  <a:lnTo>
                    <a:pt x="116307" y="109948"/>
                  </a:lnTo>
                  <a:lnTo>
                    <a:pt x="117538" y="108102"/>
                  </a:lnTo>
                  <a:lnTo>
                    <a:pt x="118358" y="106256"/>
                  </a:lnTo>
                  <a:lnTo>
                    <a:pt x="118974" y="104205"/>
                  </a:lnTo>
                  <a:lnTo>
                    <a:pt x="119589" y="101948"/>
                  </a:lnTo>
                  <a:lnTo>
                    <a:pt x="120000" y="99692"/>
                  </a:lnTo>
                  <a:lnTo>
                    <a:pt x="120000" y="97435"/>
                  </a:lnTo>
                  <a:lnTo>
                    <a:pt x="120000" y="22769"/>
                  </a:lnTo>
                  <a:lnTo>
                    <a:pt x="120000" y="20307"/>
                  </a:lnTo>
                  <a:lnTo>
                    <a:pt x="119589" y="18051"/>
                  </a:lnTo>
                  <a:lnTo>
                    <a:pt x="118974" y="16000"/>
                  </a:lnTo>
                  <a:lnTo>
                    <a:pt x="118358" y="13948"/>
                  </a:lnTo>
                  <a:lnTo>
                    <a:pt x="117538" y="12102"/>
                  </a:lnTo>
                  <a:lnTo>
                    <a:pt x="116307" y="10256"/>
                  </a:lnTo>
                  <a:lnTo>
                    <a:pt x="114871" y="8410"/>
                  </a:lnTo>
                  <a:lnTo>
                    <a:pt x="113435" y="6769"/>
                  </a:lnTo>
                  <a:close/>
                  <a:moveTo>
                    <a:pt x="100102" y="97435"/>
                  </a:moveTo>
                  <a:lnTo>
                    <a:pt x="99692" y="98461"/>
                  </a:lnTo>
                  <a:lnTo>
                    <a:pt x="99282" y="99282"/>
                  </a:lnTo>
                  <a:lnTo>
                    <a:pt x="98461" y="99692"/>
                  </a:lnTo>
                  <a:lnTo>
                    <a:pt x="97641" y="99897"/>
                  </a:lnTo>
                  <a:lnTo>
                    <a:pt x="22769" y="99897"/>
                  </a:lnTo>
                  <a:lnTo>
                    <a:pt x="21538" y="99692"/>
                  </a:lnTo>
                  <a:lnTo>
                    <a:pt x="20923" y="99282"/>
                  </a:lnTo>
                  <a:lnTo>
                    <a:pt x="20307" y="98461"/>
                  </a:lnTo>
                  <a:lnTo>
                    <a:pt x="20102" y="97435"/>
                  </a:lnTo>
                  <a:lnTo>
                    <a:pt x="20102" y="22769"/>
                  </a:lnTo>
                  <a:lnTo>
                    <a:pt x="20307" y="21538"/>
                  </a:lnTo>
                  <a:lnTo>
                    <a:pt x="20923" y="20923"/>
                  </a:lnTo>
                  <a:lnTo>
                    <a:pt x="21538" y="20307"/>
                  </a:lnTo>
                  <a:lnTo>
                    <a:pt x="22769" y="20102"/>
                  </a:lnTo>
                  <a:lnTo>
                    <a:pt x="97641" y="20102"/>
                  </a:lnTo>
                  <a:lnTo>
                    <a:pt x="98461" y="20307"/>
                  </a:lnTo>
                  <a:lnTo>
                    <a:pt x="99282" y="20923"/>
                  </a:lnTo>
                  <a:lnTo>
                    <a:pt x="99692" y="21538"/>
                  </a:lnTo>
                  <a:lnTo>
                    <a:pt x="100102" y="22769"/>
                  </a:lnTo>
                  <a:lnTo>
                    <a:pt x="100102" y="97435"/>
                  </a:lnTo>
                  <a:close/>
                </a:path>
              </a:pathLst>
            </a:custGeom>
            <a:solidFill>
              <a:schemeClr val="lt1"/>
            </a:solidFill>
            <a:ln>
              <a:noFill/>
            </a:ln>
          </p:spPr>
          <p:txBody>
            <a:bodyPr lIns="121898" tIns="60941" rIns="121898" bIns="60941" anchor="t" anchorCtr="0">
              <a:noAutofit/>
            </a:bodyPr>
            <a:lstStyle/>
            <a:p>
              <a:endParaRPr sz="1200">
                <a:solidFill>
                  <a:schemeClr val="dk1"/>
                </a:solidFill>
                <a:cs typeface="+mn-ea"/>
                <a:sym typeface="+mn-lt"/>
              </a:endParaRPr>
            </a:p>
          </p:txBody>
        </p:sp>
        <p:sp>
          <p:nvSpPr>
            <p:cNvPr id="15" name="Shape 352">
              <a:extLst>
                <a:ext uri="{FF2B5EF4-FFF2-40B4-BE49-F238E27FC236}">
                  <a16:creationId xmlns:a16="http://schemas.microsoft.com/office/drawing/2014/main" xmlns="" id="{CBC8CEC1-33E6-471F-861D-4C110E72C417}"/>
                </a:ext>
              </a:extLst>
            </p:cNvPr>
            <p:cNvSpPr/>
            <p:nvPr/>
          </p:nvSpPr>
          <p:spPr>
            <a:xfrm>
              <a:off x="8212136" y="3903321"/>
              <a:ext cx="228600" cy="307976"/>
            </a:xfrm>
            <a:custGeom>
              <a:avLst/>
              <a:gdLst/>
              <a:ahLst/>
              <a:cxnLst/>
              <a:rect l="0" t="0" r="0" b="0"/>
              <a:pathLst>
                <a:path w="120000" h="120000" extrusionOk="0">
                  <a:moveTo>
                    <a:pt x="114495" y="51604"/>
                  </a:moveTo>
                  <a:lnTo>
                    <a:pt x="20917" y="2457"/>
                  </a:lnTo>
                  <a:lnTo>
                    <a:pt x="17614" y="819"/>
                  </a:lnTo>
                  <a:lnTo>
                    <a:pt x="14311" y="0"/>
                  </a:lnTo>
                  <a:lnTo>
                    <a:pt x="10458" y="409"/>
                  </a:lnTo>
                  <a:lnTo>
                    <a:pt x="7155" y="1228"/>
                  </a:lnTo>
                  <a:lnTo>
                    <a:pt x="3302" y="2866"/>
                  </a:lnTo>
                  <a:lnTo>
                    <a:pt x="1651" y="4914"/>
                  </a:lnTo>
                  <a:lnTo>
                    <a:pt x="0" y="6962"/>
                  </a:lnTo>
                  <a:lnTo>
                    <a:pt x="0" y="10238"/>
                  </a:lnTo>
                  <a:lnTo>
                    <a:pt x="0" y="109761"/>
                  </a:lnTo>
                  <a:lnTo>
                    <a:pt x="0" y="112627"/>
                  </a:lnTo>
                  <a:lnTo>
                    <a:pt x="1651" y="115494"/>
                  </a:lnTo>
                  <a:lnTo>
                    <a:pt x="3302" y="117133"/>
                  </a:lnTo>
                  <a:lnTo>
                    <a:pt x="7155" y="119180"/>
                  </a:lnTo>
                  <a:lnTo>
                    <a:pt x="10458" y="120000"/>
                  </a:lnTo>
                  <a:lnTo>
                    <a:pt x="14311" y="120000"/>
                  </a:lnTo>
                  <a:lnTo>
                    <a:pt x="17614" y="119590"/>
                  </a:lnTo>
                  <a:lnTo>
                    <a:pt x="20917" y="117952"/>
                  </a:lnTo>
                  <a:lnTo>
                    <a:pt x="114495" y="67986"/>
                  </a:lnTo>
                  <a:lnTo>
                    <a:pt x="117247" y="66348"/>
                  </a:lnTo>
                  <a:lnTo>
                    <a:pt x="118899" y="64709"/>
                  </a:lnTo>
                  <a:lnTo>
                    <a:pt x="120000" y="62252"/>
                  </a:lnTo>
                  <a:lnTo>
                    <a:pt x="120000" y="60204"/>
                  </a:lnTo>
                  <a:lnTo>
                    <a:pt x="120000" y="57747"/>
                  </a:lnTo>
                  <a:lnTo>
                    <a:pt x="118899" y="55290"/>
                  </a:lnTo>
                  <a:lnTo>
                    <a:pt x="117247" y="53651"/>
                  </a:lnTo>
                  <a:lnTo>
                    <a:pt x="114495" y="51604"/>
                  </a:lnTo>
                  <a:close/>
                </a:path>
              </a:pathLst>
            </a:custGeom>
            <a:solidFill>
              <a:schemeClr val="lt1"/>
            </a:solidFill>
            <a:ln>
              <a:noFill/>
            </a:ln>
          </p:spPr>
          <p:txBody>
            <a:bodyPr lIns="121898" tIns="60941" rIns="121898" bIns="60941" anchor="t" anchorCtr="0">
              <a:noAutofit/>
            </a:bodyPr>
            <a:lstStyle/>
            <a:p>
              <a:endParaRPr sz="1200">
                <a:solidFill>
                  <a:schemeClr val="dk1"/>
                </a:solidFill>
                <a:cs typeface="+mn-ea"/>
                <a:sym typeface="+mn-lt"/>
              </a:endParaRPr>
            </a:p>
          </p:txBody>
        </p:sp>
      </p:grpSp>
      <p:grpSp>
        <p:nvGrpSpPr>
          <p:cNvPr id="16" name="Shape 353">
            <a:extLst>
              <a:ext uri="{FF2B5EF4-FFF2-40B4-BE49-F238E27FC236}">
                <a16:creationId xmlns:a16="http://schemas.microsoft.com/office/drawing/2014/main" xmlns="" id="{A4DCD8AE-C336-40ED-96FB-B51C6CF7F6F3}"/>
              </a:ext>
            </a:extLst>
          </p:cNvPr>
          <p:cNvGrpSpPr/>
          <p:nvPr/>
        </p:nvGrpSpPr>
        <p:grpSpPr>
          <a:xfrm>
            <a:off x="6760471" y="2867883"/>
            <a:ext cx="412686" cy="446547"/>
            <a:chOff x="9491661" y="3722348"/>
            <a:chExt cx="619125" cy="669924"/>
          </a:xfrm>
        </p:grpSpPr>
        <p:sp>
          <p:nvSpPr>
            <p:cNvPr id="17" name="Shape 354">
              <a:extLst>
                <a:ext uri="{FF2B5EF4-FFF2-40B4-BE49-F238E27FC236}">
                  <a16:creationId xmlns:a16="http://schemas.microsoft.com/office/drawing/2014/main" xmlns="" id="{6032D982-F4D5-44E6-8677-CF3B90F1A856}"/>
                </a:ext>
              </a:extLst>
            </p:cNvPr>
            <p:cNvSpPr/>
            <p:nvPr/>
          </p:nvSpPr>
          <p:spPr>
            <a:xfrm>
              <a:off x="9752010" y="3722348"/>
              <a:ext cx="101599" cy="361950"/>
            </a:xfrm>
            <a:custGeom>
              <a:avLst/>
              <a:gdLst/>
              <a:ahLst/>
              <a:cxnLst/>
              <a:rect l="0" t="0" r="0" b="0"/>
              <a:pathLst>
                <a:path w="120000" h="120000" extrusionOk="0">
                  <a:moveTo>
                    <a:pt x="59381" y="120000"/>
                  </a:moveTo>
                  <a:lnTo>
                    <a:pt x="71752" y="119647"/>
                  </a:lnTo>
                  <a:lnTo>
                    <a:pt x="82886" y="118588"/>
                  </a:lnTo>
                  <a:lnTo>
                    <a:pt x="91546" y="117176"/>
                  </a:lnTo>
                  <a:lnTo>
                    <a:pt x="101443" y="115058"/>
                  </a:lnTo>
                  <a:lnTo>
                    <a:pt x="108865" y="112235"/>
                  </a:lnTo>
                  <a:lnTo>
                    <a:pt x="115051" y="109411"/>
                  </a:lnTo>
                  <a:lnTo>
                    <a:pt x="118762" y="106235"/>
                  </a:lnTo>
                  <a:lnTo>
                    <a:pt x="120000" y="102705"/>
                  </a:lnTo>
                  <a:lnTo>
                    <a:pt x="120000" y="16941"/>
                  </a:lnTo>
                  <a:lnTo>
                    <a:pt x="118762" y="13411"/>
                  </a:lnTo>
                  <a:lnTo>
                    <a:pt x="115051" y="10588"/>
                  </a:lnTo>
                  <a:lnTo>
                    <a:pt x="108865" y="7411"/>
                  </a:lnTo>
                  <a:lnTo>
                    <a:pt x="101443" y="4941"/>
                  </a:lnTo>
                  <a:lnTo>
                    <a:pt x="91546" y="2470"/>
                  </a:lnTo>
                  <a:lnTo>
                    <a:pt x="82886" y="1058"/>
                  </a:lnTo>
                  <a:lnTo>
                    <a:pt x="71752" y="0"/>
                  </a:lnTo>
                  <a:lnTo>
                    <a:pt x="59381" y="0"/>
                  </a:lnTo>
                  <a:lnTo>
                    <a:pt x="48247" y="0"/>
                  </a:lnTo>
                  <a:lnTo>
                    <a:pt x="37113" y="1058"/>
                  </a:lnTo>
                  <a:lnTo>
                    <a:pt x="25979" y="2470"/>
                  </a:lnTo>
                  <a:lnTo>
                    <a:pt x="17319" y="4941"/>
                  </a:lnTo>
                  <a:lnTo>
                    <a:pt x="8659" y="7411"/>
                  </a:lnTo>
                  <a:lnTo>
                    <a:pt x="3711" y="10588"/>
                  </a:lnTo>
                  <a:lnTo>
                    <a:pt x="0" y="13411"/>
                  </a:lnTo>
                  <a:lnTo>
                    <a:pt x="0" y="16941"/>
                  </a:lnTo>
                  <a:lnTo>
                    <a:pt x="0" y="102705"/>
                  </a:lnTo>
                  <a:lnTo>
                    <a:pt x="0" y="106235"/>
                  </a:lnTo>
                  <a:lnTo>
                    <a:pt x="3711" y="109411"/>
                  </a:lnTo>
                  <a:lnTo>
                    <a:pt x="8659" y="112235"/>
                  </a:lnTo>
                  <a:lnTo>
                    <a:pt x="17319" y="115058"/>
                  </a:lnTo>
                  <a:lnTo>
                    <a:pt x="25979" y="117176"/>
                  </a:lnTo>
                  <a:lnTo>
                    <a:pt x="37113" y="118588"/>
                  </a:lnTo>
                  <a:lnTo>
                    <a:pt x="48247" y="119647"/>
                  </a:lnTo>
                  <a:lnTo>
                    <a:pt x="59381" y="120000"/>
                  </a:lnTo>
                  <a:close/>
                </a:path>
              </a:pathLst>
            </a:custGeom>
            <a:solidFill>
              <a:schemeClr val="lt1"/>
            </a:solidFill>
            <a:ln>
              <a:noFill/>
            </a:ln>
          </p:spPr>
          <p:txBody>
            <a:bodyPr lIns="121898" tIns="60941" rIns="121898" bIns="60941" anchor="t" anchorCtr="0">
              <a:noAutofit/>
            </a:bodyPr>
            <a:lstStyle/>
            <a:p>
              <a:endParaRPr sz="1200">
                <a:solidFill>
                  <a:schemeClr val="dk1"/>
                </a:solidFill>
                <a:cs typeface="+mn-ea"/>
                <a:sym typeface="+mn-lt"/>
              </a:endParaRPr>
            </a:p>
          </p:txBody>
        </p:sp>
        <p:sp>
          <p:nvSpPr>
            <p:cNvPr id="18" name="Shape 355">
              <a:extLst>
                <a:ext uri="{FF2B5EF4-FFF2-40B4-BE49-F238E27FC236}">
                  <a16:creationId xmlns:a16="http://schemas.microsoft.com/office/drawing/2014/main" xmlns="" id="{AFE86DEA-4257-45FB-98DA-6A33407A4C95}"/>
                </a:ext>
              </a:extLst>
            </p:cNvPr>
            <p:cNvSpPr/>
            <p:nvPr/>
          </p:nvSpPr>
          <p:spPr>
            <a:xfrm>
              <a:off x="9491661" y="3827123"/>
              <a:ext cx="619125" cy="565149"/>
            </a:xfrm>
            <a:custGeom>
              <a:avLst/>
              <a:gdLst/>
              <a:ahLst/>
              <a:cxnLst/>
              <a:rect l="0" t="0" r="0" b="0"/>
              <a:pathLst>
                <a:path w="120000" h="120000" extrusionOk="0">
                  <a:moveTo>
                    <a:pt x="113835" y="25121"/>
                  </a:moveTo>
                  <a:lnTo>
                    <a:pt x="112191" y="21981"/>
                  </a:lnTo>
                  <a:lnTo>
                    <a:pt x="110136" y="18616"/>
                  </a:lnTo>
                  <a:lnTo>
                    <a:pt x="108287" y="15476"/>
                  </a:lnTo>
                  <a:lnTo>
                    <a:pt x="106232" y="12560"/>
                  </a:lnTo>
                  <a:lnTo>
                    <a:pt x="103767" y="9869"/>
                  </a:lnTo>
                  <a:lnTo>
                    <a:pt x="101301" y="7177"/>
                  </a:lnTo>
                  <a:lnTo>
                    <a:pt x="98835" y="4485"/>
                  </a:lnTo>
                  <a:lnTo>
                    <a:pt x="95958" y="2242"/>
                  </a:lnTo>
                  <a:lnTo>
                    <a:pt x="94520" y="1121"/>
                  </a:lnTo>
                  <a:lnTo>
                    <a:pt x="92465" y="224"/>
                  </a:lnTo>
                  <a:lnTo>
                    <a:pt x="90616" y="0"/>
                  </a:lnTo>
                  <a:lnTo>
                    <a:pt x="88767" y="224"/>
                  </a:lnTo>
                  <a:lnTo>
                    <a:pt x="86712" y="672"/>
                  </a:lnTo>
                  <a:lnTo>
                    <a:pt x="84863" y="1345"/>
                  </a:lnTo>
                  <a:lnTo>
                    <a:pt x="83424" y="2691"/>
                  </a:lnTo>
                  <a:lnTo>
                    <a:pt x="81986" y="4261"/>
                  </a:lnTo>
                  <a:lnTo>
                    <a:pt x="80958" y="6280"/>
                  </a:lnTo>
                  <a:lnTo>
                    <a:pt x="80342" y="8299"/>
                  </a:lnTo>
                  <a:lnTo>
                    <a:pt x="79931" y="10093"/>
                  </a:lnTo>
                  <a:lnTo>
                    <a:pt x="79931" y="12336"/>
                  </a:lnTo>
                  <a:lnTo>
                    <a:pt x="80753" y="14579"/>
                  </a:lnTo>
                  <a:lnTo>
                    <a:pt x="81369" y="16373"/>
                  </a:lnTo>
                  <a:lnTo>
                    <a:pt x="82397" y="18168"/>
                  </a:lnTo>
                  <a:lnTo>
                    <a:pt x="84041" y="19514"/>
                  </a:lnTo>
                  <a:lnTo>
                    <a:pt x="85890" y="21308"/>
                  </a:lnTo>
                  <a:lnTo>
                    <a:pt x="87534" y="22878"/>
                  </a:lnTo>
                  <a:lnTo>
                    <a:pt x="89383" y="24672"/>
                  </a:lnTo>
                  <a:lnTo>
                    <a:pt x="90821" y="26691"/>
                  </a:lnTo>
                  <a:lnTo>
                    <a:pt x="92260" y="28485"/>
                  </a:lnTo>
                  <a:lnTo>
                    <a:pt x="93493" y="30728"/>
                  </a:lnTo>
                  <a:lnTo>
                    <a:pt x="94726" y="32971"/>
                  </a:lnTo>
                  <a:lnTo>
                    <a:pt x="95753" y="34990"/>
                  </a:lnTo>
                  <a:lnTo>
                    <a:pt x="96986" y="37233"/>
                  </a:lnTo>
                  <a:lnTo>
                    <a:pt x="97808" y="39700"/>
                  </a:lnTo>
                  <a:lnTo>
                    <a:pt x="98424" y="42168"/>
                  </a:lnTo>
                  <a:lnTo>
                    <a:pt x="98835" y="44411"/>
                  </a:lnTo>
                  <a:lnTo>
                    <a:pt x="99246" y="46878"/>
                  </a:lnTo>
                  <a:lnTo>
                    <a:pt x="99863" y="49345"/>
                  </a:lnTo>
                  <a:lnTo>
                    <a:pt x="100068" y="52037"/>
                  </a:lnTo>
                  <a:lnTo>
                    <a:pt x="100068" y="54504"/>
                  </a:lnTo>
                  <a:lnTo>
                    <a:pt x="99863" y="58766"/>
                  </a:lnTo>
                  <a:lnTo>
                    <a:pt x="99246" y="63252"/>
                  </a:lnTo>
                  <a:lnTo>
                    <a:pt x="98219" y="67289"/>
                  </a:lnTo>
                  <a:lnTo>
                    <a:pt x="96986" y="71327"/>
                  </a:lnTo>
                  <a:lnTo>
                    <a:pt x="95136" y="75364"/>
                  </a:lnTo>
                  <a:lnTo>
                    <a:pt x="93082" y="78953"/>
                  </a:lnTo>
                  <a:lnTo>
                    <a:pt x="90821" y="82317"/>
                  </a:lnTo>
                  <a:lnTo>
                    <a:pt x="88150" y="85457"/>
                  </a:lnTo>
                  <a:lnTo>
                    <a:pt x="85479" y="88149"/>
                  </a:lnTo>
                  <a:lnTo>
                    <a:pt x="82397" y="90841"/>
                  </a:lnTo>
                  <a:lnTo>
                    <a:pt x="79109" y="92859"/>
                  </a:lnTo>
                  <a:lnTo>
                    <a:pt x="75616" y="94654"/>
                  </a:lnTo>
                  <a:lnTo>
                    <a:pt x="71917" y="96448"/>
                  </a:lnTo>
                  <a:lnTo>
                    <a:pt x="68013" y="97345"/>
                  </a:lnTo>
                  <a:lnTo>
                    <a:pt x="64109" y="98018"/>
                  </a:lnTo>
                  <a:lnTo>
                    <a:pt x="59999" y="98242"/>
                  </a:lnTo>
                  <a:lnTo>
                    <a:pt x="56095" y="98018"/>
                  </a:lnTo>
                  <a:lnTo>
                    <a:pt x="51986" y="97345"/>
                  </a:lnTo>
                  <a:lnTo>
                    <a:pt x="48287" y="96448"/>
                  </a:lnTo>
                  <a:lnTo>
                    <a:pt x="44589" y="94654"/>
                  </a:lnTo>
                  <a:lnTo>
                    <a:pt x="40890" y="92859"/>
                  </a:lnTo>
                  <a:lnTo>
                    <a:pt x="37602" y="90841"/>
                  </a:lnTo>
                  <a:lnTo>
                    <a:pt x="34520" y="88149"/>
                  </a:lnTo>
                  <a:lnTo>
                    <a:pt x="31643" y="85457"/>
                  </a:lnTo>
                  <a:lnTo>
                    <a:pt x="29178" y="82317"/>
                  </a:lnTo>
                  <a:lnTo>
                    <a:pt x="26712" y="78953"/>
                  </a:lnTo>
                  <a:lnTo>
                    <a:pt x="24863" y="75364"/>
                  </a:lnTo>
                  <a:lnTo>
                    <a:pt x="23219" y="71327"/>
                  </a:lnTo>
                  <a:lnTo>
                    <a:pt x="21575" y="67289"/>
                  </a:lnTo>
                  <a:lnTo>
                    <a:pt x="20753" y="63252"/>
                  </a:lnTo>
                  <a:lnTo>
                    <a:pt x="20136" y="58766"/>
                  </a:lnTo>
                  <a:lnTo>
                    <a:pt x="19931" y="54504"/>
                  </a:lnTo>
                  <a:lnTo>
                    <a:pt x="20136" y="52037"/>
                  </a:lnTo>
                  <a:lnTo>
                    <a:pt x="20342" y="49345"/>
                  </a:lnTo>
                  <a:lnTo>
                    <a:pt x="20547" y="46878"/>
                  </a:lnTo>
                  <a:lnTo>
                    <a:pt x="20958" y="44411"/>
                  </a:lnTo>
                  <a:lnTo>
                    <a:pt x="21575" y="42168"/>
                  </a:lnTo>
                  <a:lnTo>
                    <a:pt x="22397" y="39700"/>
                  </a:lnTo>
                  <a:lnTo>
                    <a:pt x="23219" y="37233"/>
                  </a:lnTo>
                  <a:lnTo>
                    <a:pt x="24041" y="34990"/>
                  </a:lnTo>
                  <a:lnTo>
                    <a:pt x="25273" y="32971"/>
                  </a:lnTo>
                  <a:lnTo>
                    <a:pt x="26506" y="30728"/>
                  </a:lnTo>
                  <a:lnTo>
                    <a:pt x="27945" y="28485"/>
                  </a:lnTo>
                  <a:lnTo>
                    <a:pt x="29178" y="26691"/>
                  </a:lnTo>
                  <a:lnTo>
                    <a:pt x="30821" y="24672"/>
                  </a:lnTo>
                  <a:lnTo>
                    <a:pt x="32260" y="22878"/>
                  </a:lnTo>
                  <a:lnTo>
                    <a:pt x="34109" y="21308"/>
                  </a:lnTo>
                  <a:lnTo>
                    <a:pt x="36164" y="19514"/>
                  </a:lnTo>
                  <a:lnTo>
                    <a:pt x="37397" y="18168"/>
                  </a:lnTo>
                  <a:lnTo>
                    <a:pt x="38630" y="16373"/>
                  </a:lnTo>
                  <a:lnTo>
                    <a:pt x="39452" y="14579"/>
                  </a:lnTo>
                  <a:lnTo>
                    <a:pt x="39863" y="12336"/>
                  </a:lnTo>
                  <a:lnTo>
                    <a:pt x="39863" y="10093"/>
                  </a:lnTo>
                  <a:lnTo>
                    <a:pt x="39657" y="8299"/>
                  </a:lnTo>
                  <a:lnTo>
                    <a:pt x="39041" y="6280"/>
                  </a:lnTo>
                  <a:lnTo>
                    <a:pt x="37808" y="4261"/>
                  </a:lnTo>
                  <a:lnTo>
                    <a:pt x="36575" y="2691"/>
                  </a:lnTo>
                  <a:lnTo>
                    <a:pt x="35136" y="1345"/>
                  </a:lnTo>
                  <a:lnTo>
                    <a:pt x="33493" y="672"/>
                  </a:lnTo>
                  <a:lnTo>
                    <a:pt x="31438" y="224"/>
                  </a:lnTo>
                  <a:lnTo>
                    <a:pt x="29383" y="0"/>
                  </a:lnTo>
                  <a:lnTo>
                    <a:pt x="27534" y="224"/>
                  </a:lnTo>
                  <a:lnTo>
                    <a:pt x="25684" y="1121"/>
                  </a:lnTo>
                  <a:lnTo>
                    <a:pt x="23835" y="2242"/>
                  </a:lnTo>
                  <a:lnTo>
                    <a:pt x="21164" y="4485"/>
                  </a:lnTo>
                  <a:lnTo>
                    <a:pt x="18493" y="7177"/>
                  </a:lnTo>
                  <a:lnTo>
                    <a:pt x="16027" y="9869"/>
                  </a:lnTo>
                  <a:lnTo>
                    <a:pt x="13972" y="12560"/>
                  </a:lnTo>
                  <a:lnTo>
                    <a:pt x="11712" y="15476"/>
                  </a:lnTo>
                  <a:lnTo>
                    <a:pt x="9657" y="18616"/>
                  </a:lnTo>
                  <a:lnTo>
                    <a:pt x="7808" y="21981"/>
                  </a:lnTo>
                  <a:lnTo>
                    <a:pt x="6369" y="25121"/>
                  </a:lnTo>
                  <a:lnTo>
                    <a:pt x="4726" y="28710"/>
                  </a:lnTo>
                  <a:lnTo>
                    <a:pt x="3493" y="32074"/>
                  </a:lnTo>
                  <a:lnTo>
                    <a:pt x="2260" y="35887"/>
                  </a:lnTo>
                  <a:lnTo>
                    <a:pt x="1438" y="39476"/>
                  </a:lnTo>
                  <a:lnTo>
                    <a:pt x="821" y="43065"/>
                  </a:lnTo>
                  <a:lnTo>
                    <a:pt x="410" y="46878"/>
                  </a:lnTo>
                  <a:lnTo>
                    <a:pt x="205" y="50467"/>
                  </a:lnTo>
                  <a:lnTo>
                    <a:pt x="0" y="54504"/>
                  </a:lnTo>
                  <a:lnTo>
                    <a:pt x="0" y="57869"/>
                  </a:lnTo>
                  <a:lnTo>
                    <a:pt x="205" y="61009"/>
                  </a:lnTo>
                  <a:lnTo>
                    <a:pt x="616" y="64373"/>
                  </a:lnTo>
                  <a:lnTo>
                    <a:pt x="1232" y="67514"/>
                  </a:lnTo>
                  <a:lnTo>
                    <a:pt x="1849" y="70654"/>
                  </a:lnTo>
                  <a:lnTo>
                    <a:pt x="2671" y="73794"/>
                  </a:lnTo>
                  <a:lnTo>
                    <a:pt x="3698" y="76934"/>
                  </a:lnTo>
                  <a:lnTo>
                    <a:pt x="4726" y="79850"/>
                  </a:lnTo>
                  <a:lnTo>
                    <a:pt x="5958" y="82990"/>
                  </a:lnTo>
                  <a:lnTo>
                    <a:pt x="7191" y="85682"/>
                  </a:lnTo>
                  <a:lnTo>
                    <a:pt x="8835" y="88598"/>
                  </a:lnTo>
                  <a:lnTo>
                    <a:pt x="10273" y="91289"/>
                  </a:lnTo>
                  <a:lnTo>
                    <a:pt x="11917" y="93757"/>
                  </a:lnTo>
                  <a:lnTo>
                    <a:pt x="13767" y="96448"/>
                  </a:lnTo>
                  <a:lnTo>
                    <a:pt x="15616" y="98467"/>
                  </a:lnTo>
                  <a:lnTo>
                    <a:pt x="17465" y="100934"/>
                  </a:lnTo>
                  <a:lnTo>
                    <a:pt x="19726" y="102953"/>
                  </a:lnTo>
                  <a:lnTo>
                    <a:pt x="21575" y="104971"/>
                  </a:lnTo>
                  <a:lnTo>
                    <a:pt x="24041" y="106990"/>
                  </a:lnTo>
                  <a:lnTo>
                    <a:pt x="26301" y="108785"/>
                  </a:lnTo>
                  <a:lnTo>
                    <a:pt x="28767" y="110355"/>
                  </a:lnTo>
                  <a:lnTo>
                    <a:pt x="31438" y="112149"/>
                  </a:lnTo>
                  <a:lnTo>
                    <a:pt x="33904" y="113495"/>
                  </a:lnTo>
                  <a:lnTo>
                    <a:pt x="36780" y="114841"/>
                  </a:lnTo>
                  <a:lnTo>
                    <a:pt x="39452" y="115962"/>
                  </a:lnTo>
                  <a:lnTo>
                    <a:pt x="42328" y="117084"/>
                  </a:lnTo>
                  <a:lnTo>
                    <a:pt x="45205" y="117981"/>
                  </a:lnTo>
                  <a:lnTo>
                    <a:pt x="48082" y="118878"/>
                  </a:lnTo>
                  <a:lnTo>
                    <a:pt x="50958" y="119327"/>
                  </a:lnTo>
                  <a:lnTo>
                    <a:pt x="54041" y="119775"/>
                  </a:lnTo>
                  <a:lnTo>
                    <a:pt x="56917" y="120000"/>
                  </a:lnTo>
                  <a:lnTo>
                    <a:pt x="59999" y="120000"/>
                  </a:lnTo>
                  <a:lnTo>
                    <a:pt x="62876" y="120000"/>
                  </a:lnTo>
                  <a:lnTo>
                    <a:pt x="65958" y="119775"/>
                  </a:lnTo>
                  <a:lnTo>
                    <a:pt x="68835" y="119327"/>
                  </a:lnTo>
                  <a:lnTo>
                    <a:pt x="71917" y="118878"/>
                  </a:lnTo>
                  <a:lnTo>
                    <a:pt x="75000" y="117981"/>
                  </a:lnTo>
                  <a:lnTo>
                    <a:pt x="77671" y="117084"/>
                  </a:lnTo>
                  <a:lnTo>
                    <a:pt x="80547" y="115962"/>
                  </a:lnTo>
                  <a:lnTo>
                    <a:pt x="83424" y="114841"/>
                  </a:lnTo>
                  <a:lnTo>
                    <a:pt x="86095" y="113495"/>
                  </a:lnTo>
                  <a:lnTo>
                    <a:pt x="88767" y="112149"/>
                  </a:lnTo>
                  <a:lnTo>
                    <a:pt x="91027" y="110355"/>
                  </a:lnTo>
                  <a:lnTo>
                    <a:pt x="93493" y="108785"/>
                  </a:lnTo>
                  <a:lnTo>
                    <a:pt x="95958" y="106990"/>
                  </a:lnTo>
                  <a:lnTo>
                    <a:pt x="98219" y="104971"/>
                  </a:lnTo>
                  <a:lnTo>
                    <a:pt x="100479" y="102953"/>
                  </a:lnTo>
                  <a:lnTo>
                    <a:pt x="102534" y="100934"/>
                  </a:lnTo>
                  <a:lnTo>
                    <a:pt x="104383" y="98467"/>
                  </a:lnTo>
                  <a:lnTo>
                    <a:pt x="106232" y="96448"/>
                  </a:lnTo>
                  <a:lnTo>
                    <a:pt x="108082" y="93757"/>
                  </a:lnTo>
                  <a:lnTo>
                    <a:pt x="109726" y="91289"/>
                  </a:lnTo>
                  <a:lnTo>
                    <a:pt x="111369" y="88598"/>
                  </a:lnTo>
                  <a:lnTo>
                    <a:pt x="112602" y="85682"/>
                  </a:lnTo>
                  <a:lnTo>
                    <a:pt x="114041" y="82990"/>
                  </a:lnTo>
                  <a:lnTo>
                    <a:pt x="115273" y="79850"/>
                  </a:lnTo>
                  <a:lnTo>
                    <a:pt x="116506" y="76934"/>
                  </a:lnTo>
                  <a:lnTo>
                    <a:pt x="117328" y="73794"/>
                  </a:lnTo>
                  <a:lnTo>
                    <a:pt x="118150" y="70654"/>
                  </a:lnTo>
                  <a:lnTo>
                    <a:pt x="118767" y="67514"/>
                  </a:lnTo>
                  <a:lnTo>
                    <a:pt x="119383" y="64373"/>
                  </a:lnTo>
                  <a:lnTo>
                    <a:pt x="119794" y="61009"/>
                  </a:lnTo>
                  <a:lnTo>
                    <a:pt x="119999" y="57869"/>
                  </a:lnTo>
                  <a:lnTo>
                    <a:pt x="119999" y="54504"/>
                  </a:lnTo>
                  <a:lnTo>
                    <a:pt x="119999" y="50467"/>
                  </a:lnTo>
                  <a:lnTo>
                    <a:pt x="119794" y="46878"/>
                  </a:lnTo>
                  <a:lnTo>
                    <a:pt x="119178" y="43065"/>
                  </a:lnTo>
                  <a:lnTo>
                    <a:pt x="118356" y="39476"/>
                  </a:lnTo>
                  <a:lnTo>
                    <a:pt x="117534" y="35887"/>
                  </a:lnTo>
                  <a:lnTo>
                    <a:pt x="116506" y="32074"/>
                  </a:lnTo>
                  <a:lnTo>
                    <a:pt x="115273" y="28710"/>
                  </a:lnTo>
                  <a:lnTo>
                    <a:pt x="113835" y="25121"/>
                  </a:lnTo>
                  <a:close/>
                </a:path>
              </a:pathLst>
            </a:custGeom>
            <a:solidFill>
              <a:schemeClr val="lt1"/>
            </a:solidFill>
            <a:ln>
              <a:noFill/>
            </a:ln>
          </p:spPr>
          <p:txBody>
            <a:bodyPr lIns="121898" tIns="60941" rIns="121898" bIns="60941" anchor="t" anchorCtr="0">
              <a:noAutofit/>
            </a:bodyPr>
            <a:lstStyle/>
            <a:p>
              <a:endParaRPr sz="1200">
                <a:solidFill>
                  <a:schemeClr val="dk1"/>
                </a:solidFill>
                <a:cs typeface="+mn-ea"/>
                <a:sym typeface="+mn-lt"/>
              </a:endParaRPr>
            </a:p>
          </p:txBody>
        </p:sp>
      </p:grpSp>
      <p:sp>
        <p:nvSpPr>
          <p:cNvPr id="19" name="Google Shape;86;p19">
            <a:extLst>
              <a:ext uri="{FF2B5EF4-FFF2-40B4-BE49-F238E27FC236}">
                <a16:creationId xmlns:a16="http://schemas.microsoft.com/office/drawing/2014/main" xmlns="" id="{CB816997-0D75-4918-A40D-5F46D55D1984}"/>
              </a:ext>
            </a:extLst>
          </p:cNvPr>
          <p:cNvSpPr txBox="1"/>
          <p:nvPr/>
        </p:nvSpPr>
        <p:spPr>
          <a:xfrm>
            <a:off x="834121" y="2163984"/>
            <a:ext cx="3004211" cy="434269"/>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
        <p:nvSpPr>
          <p:cNvPr id="20" name="文本框 19">
            <a:extLst>
              <a:ext uri="{FF2B5EF4-FFF2-40B4-BE49-F238E27FC236}">
                <a16:creationId xmlns:a16="http://schemas.microsoft.com/office/drawing/2014/main" xmlns="" id="{020196F5-69ED-43CB-8FF4-0C453339D725}"/>
              </a:ext>
            </a:extLst>
          </p:cNvPr>
          <p:cNvSpPr txBox="1"/>
          <p:nvPr/>
        </p:nvSpPr>
        <p:spPr>
          <a:xfrm>
            <a:off x="1013564" y="2620295"/>
            <a:ext cx="2824768" cy="1061829"/>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r">
              <a:lnSpc>
                <a:spcPct val="150000"/>
              </a:lnSpc>
            </a:pPr>
            <a:r>
              <a:rPr lang="en-US" sz="1400" dirty="0">
                <a:solidFill>
                  <a:schemeClr val="bg1"/>
                </a:solidFill>
                <a:cs typeface="+mn-ea"/>
                <a:sym typeface="+mn-lt"/>
              </a:rPr>
              <a:t>Please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altLang="zh-CN" sz="1400" dirty="0">
                <a:solidFill>
                  <a:schemeClr val="bg1"/>
                </a:solidFill>
                <a:cs typeface="+mn-ea"/>
                <a:sym typeface="+mn-lt"/>
              </a:rPr>
              <a:t>Please enter text here.</a:t>
            </a:r>
          </a:p>
        </p:txBody>
      </p:sp>
      <p:sp>
        <p:nvSpPr>
          <p:cNvPr id="21" name="Google Shape;86;p19">
            <a:extLst>
              <a:ext uri="{FF2B5EF4-FFF2-40B4-BE49-F238E27FC236}">
                <a16:creationId xmlns:a16="http://schemas.microsoft.com/office/drawing/2014/main" xmlns="" id="{68F24936-7EEE-4585-A544-FBAB560455F3}"/>
              </a:ext>
            </a:extLst>
          </p:cNvPr>
          <p:cNvSpPr txBox="1"/>
          <p:nvPr/>
        </p:nvSpPr>
        <p:spPr>
          <a:xfrm>
            <a:off x="834121" y="4085549"/>
            <a:ext cx="3004211" cy="434269"/>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
        <p:nvSpPr>
          <p:cNvPr id="22" name="文本框 21">
            <a:extLst>
              <a:ext uri="{FF2B5EF4-FFF2-40B4-BE49-F238E27FC236}">
                <a16:creationId xmlns:a16="http://schemas.microsoft.com/office/drawing/2014/main" xmlns="" id="{99BE811F-174F-49A4-AD76-3F85435A0CD4}"/>
              </a:ext>
            </a:extLst>
          </p:cNvPr>
          <p:cNvSpPr txBox="1"/>
          <p:nvPr/>
        </p:nvSpPr>
        <p:spPr>
          <a:xfrm>
            <a:off x="1013564" y="4541860"/>
            <a:ext cx="2824768" cy="1061829"/>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r">
              <a:lnSpc>
                <a:spcPct val="150000"/>
              </a:lnSpc>
            </a:pPr>
            <a:r>
              <a:rPr lang="en-US" sz="1400" dirty="0">
                <a:solidFill>
                  <a:schemeClr val="bg1"/>
                </a:solidFill>
                <a:cs typeface="+mn-ea"/>
                <a:sym typeface="+mn-lt"/>
              </a:rPr>
              <a:t>Please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altLang="zh-CN" sz="1400" dirty="0">
                <a:solidFill>
                  <a:schemeClr val="bg1"/>
                </a:solidFill>
                <a:cs typeface="+mn-ea"/>
                <a:sym typeface="+mn-lt"/>
              </a:rPr>
              <a:t>Please enter text here.</a:t>
            </a:r>
          </a:p>
        </p:txBody>
      </p:sp>
      <p:sp>
        <p:nvSpPr>
          <p:cNvPr id="23" name="Google Shape;86;p19">
            <a:extLst>
              <a:ext uri="{FF2B5EF4-FFF2-40B4-BE49-F238E27FC236}">
                <a16:creationId xmlns:a16="http://schemas.microsoft.com/office/drawing/2014/main" xmlns="" id="{80552DFC-D851-49FD-AB7E-164CA1ABEFAB}"/>
              </a:ext>
            </a:extLst>
          </p:cNvPr>
          <p:cNvSpPr txBox="1"/>
          <p:nvPr/>
        </p:nvSpPr>
        <p:spPr>
          <a:xfrm>
            <a:off x="8424334" y="2163984"/>
            <a:ext cx="3004211" cy="434269"/>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
        <p:nvSpPr>
          <p:cNvPr id="24" name="文本框 23">
            <a:extLst>
              <a:ext uri="{FF2B5EF4-FFF2-40B4-BE49-F238E27FC236}">
                <a16:creationId xmlns:a16="http://schemas.microsoft.com/office/drawing/2014/main" xmlns="" id="{2778842D-B786-44FD-9092-849A04C1E5D0}"/>
              </a:ext>
            </a:extLst>
          </p:cNvPr>
          <p:cNvSpPr txBox="1"/>
          <p:nvPr/>
        </p:nvSpPr>
        <p:spPr>
          <a:xfrm>
            <a:off x="8514055" y="2612153"/>
            <a:ext cx="2824768" cy="1061829"/>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400" dirty="0">
                <a:solidFill>
                  <a:schemeClr val="bg1"/>
                </a:solidFill>
                <a:cs typeface="+mn-ea"/>
                <a:sym typeface="+mn-lt"/>
              </a:rPr>
              <a:t>Please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altLang="zh-CN" sz="1400" dirty="0">
                <a:solidFill>
                  <a:schemeClr val="bg1"/>
                </a:solidFill>
                <a:cs typeface="+mn-ea"/>
                <a:sym typeface="+mn-lt"/>
              </a:rPr>
              <a:t>Please enter text here.</a:t>
            </a:r>
          </a:p>
        </p:txBody>
      </p:sp>
      <p:sp>
        <p:nvSpPr>
          <p:cNvPr id="25" name="Google Shape;86;p19">
            <a:extLst>
              <a:ext uri="{FF2B5EF4-FFF2-40B4-BE49-F238E27FC236}">
                <a16:creationId xmlns:a16="http://schemas.microsoft.com/office/drawing/2014/main" xmlns="" id="{35E7BFEE-78E2-4DF1-AA75-96154BF25422}"/>
              </a:ext>
            </a:extLst>
          </p:cNvPr>
          <p:cNvSpPr txBox="1"/>
          <p:nvPr/>
        </p:nvSpPr>
        <p:spPr>
          <a:xfrm>
            <a:off x="8424334" y="4085549"/>
            <a:ext cx="3004211" cy="434269"/>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
        <p:nvSpPr>
          <p:cNvPr id="26" name="文本框 25">
            <a:extLst>
              <a:ext uri="{FF2B5EF4-FFF2-40B4-BE49-F238E27FC236}">
                <a16:creationId xmlns:a16="http://schemas.microsoft.com/office/drawing/2014/main" xmlns="" id="{F71D6AC7-03F1-4851-896A-2B4DA5259871}"/>
              </a:ext>
            </a:extLst>
          </p:cNvPr>
          <p:cNvSpPr txBox="1"/>
          <p:nvPr/>
        </p:nvSpPr>
        <p:spPr>
          <a:xfrm>
            <a:off x="8492031" y="4541860"/>
            <a:ext cx="2824768" cy="1061829"/>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400" dirty="0">
                <a:solidFill>
                  <a:schemeClr val="bg1"/>
                </a:solidFill>
                <a:cs typeface="+mn-ea"/>
                <a:sym typeface="+mn-lt"/>
              </a:rPr>
              <a:t>Please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altLang="zh-CN" sz="1400" dirty="0">
                <a:solidFill>
                  <a:schemeClr val="bg1"/>
                </a:solidFill>
                <a:cs typeface="+mn-ea"/>
                <a:sym typeface="+mn-lt"/>
              </a:rPr>
              <a:t>Please enter text here.</a:t>
            </a:r>
          </a:p>
        </p:txBody>
      </p:sp>
    </p:spTree>
    <p:extLst>
      <p:ext uri="{BB962C8B-B14F-4D97-AF65-F5344CB8AC3E}">
        <p14:creationId xmlns:p14="http://schemas.microsoft.com/office/powerpoint/2010/main" val="2524451713"/>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fade">
                                      <p:cBhvr>
                                        <p:cTn id="14" dur="500"/>
                                        <p:tgtEl>
                                          <p:spTgt spid="19"/>
                                        </p:tgtEl>
                                      </p:cBhvr>
                                    </p:animEffect>
                                  </p:childTnLst>
                                </p:cTn>
                              </p:par>
                            </p:childTnLst>
                          </p:cTn>
                        </p:par>
                        <p:par>
                          <p:cTn id="15" fill="hold">
                            <p:stCondLst>
                              <p:cond delay="500"/>
                            </p:stCondLst>
                            <p:childTnLst>
                              <p:par>
                                <p:cTn id="16" presetID="12" presetClass="entr" presetSubtype="4" fill="hold" grpId="0" nodeType="afterEffect">
                                  <p:stCondLst>
                                    <p:cond delay="0"/>
                                  </p:stCondLst>
                                  <p:childTnLst>
                                    <p:set>
                                      <p:cBhvr>
                                        <p:cTn id="17" dur="1" fill="hold">
                                          <p:stCondLst>
                                            <p:cond delay="0"/>
                                          </p:stCondLst>
                                        </p:cTn>
                                        <p:tgtEl>
                                          <p:spTgt spid="20"/>
                                        </p:tgtEl>
                                        <p:attrNameLst>
                                          <p:attrName>style.visibility</p:attrName>
                                        </p:attrNameLst>
                                      </p:cBhvr>
                                      <p:to>
                                        <p:strVal val="visible"/>
                                      </p:to>
                                    </p:set>
                                    <p:anim calcmode="lin" valueType="num">
                                      <p:cBhvr additive="base">
                                        <p:cTn id="18" dur="500"/>
                                        <p:tgtEl>
                                          <p:spTgt spid="20"/>
                                        </p:tgtEl>
                                        <p:attrNameLst>
                                          <p:attrName>ppt_y</p:attrName>
                                        </p:attrNameLst>
                                      </p:cBhvr>
                                      <p:tavLst>
                                        <p:tav tm="0">
                                          <p:val>
                                            <p:strVal val="#ppt_y+#ppt_h*1.125000"/>
                                          </p:val>
                                        </p:tav>
                                        <p:tav tm="100000">
                                          <p:val>
                                            <p:strVal val="#ppt_y"/>
                                          </p:val>
                                        </p:tav>
                                      </p:tavLst>
                                    </p:anim>
                                    <p:animEffect transition="in" filter="wipe(up)">
                                      <p:cBhvr>
                                        <p:cTn id="19" dur="500"/>
                                        <p:tgtEl>
                                          <p:spTgt spid="20"/>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childTnLst>
                          </p:cTn>
                        </p:par>
                        <p:par>
                          <p:cTn id="25" fill="hold">
                            <p:stCondLst>
                              <p:cond delay="500"/>
                            </p:stCondLst>
                            <p:childTnLst>
                              <p:par>
                                <p:cTn id="26" presetID="12" presetClass="entr" presetSubtype="4" fill="hold" grpId="0" nodeType="afterEffect">
                                  <p:stCondLst>
                                    <p:cond delay="0"/>
                                  </p:stCondLst>
                                  <p:childTnLst>
                                    <p:set>
                                      <p:cBhvr>
                                        <p:cTn id="27" dur="1" fill="hold">
                                          <p:stCondLst>
                                            <p:cond delay="0"/>
                                          </p:stCondLst>
                                        </p:cTn>
                                        <p:tgtEl>
                                          <p:spTgt spid="22"/>
                                        </p:tgtEl>
                                        <p:attrNameLst>
                                          <p:attrName>style.visibility</p:attrName>
                                        </p:attrNameLst>
                                      </p:cBhvr>
                                      <p:to>
                                        <p:strVal val="visible"/>
                                      </p:to>
                                    </p:set>
                                    <p:anim calcmode="lin" valueType="num">
                                      <p:cBhvr additive="base">
                                        <p:cTn id="28" dur="500"/>
                                        <p:tgtEl>
                                          <p:spTgt spid="22"/>
                                        </p:tgtEl>
                                        <p:attrNameLst>
                                          <p:attrName>ppt_y</p:attrName>
                                        </p:attrNameLst>
                                      </p:cBhvr>
                                      <p:tavLst>
                                        <p:tav tm="0">
                                          <p:val>
                                            <p:strVal val="#ppt_y+#ppt_h*1.125000"/>
                                          </p:val>
                                        </p:tav>
                                        <p:tav tm="100000">
                                          <p:val>
                                            <p:strVal val="#ppt_y"/>
                                          </p:val>
                                        </p:tav>
                                      </p:tavLst>
                                    </p:anim>
                                    <p:animEffect transition="in" filter="wipe(up)">
                                      <p:cBhvr>
                                        <p:cTn id="29" dur="500"/>
                                        <p:tgtEl>
                                          <p:spTgt spid="22"/>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childTnLst>
                          </p:cTn>
                        </p:par>
                        <p:par>
                          <p:cTn id="35" fill="hold">
                            <p:stCondLst>
                              <p:cond delay="500"/>
                            </p:stCondLst>
                            <p:childTnLst>
                              <p:par>
                                <p:cTn id="36" presetID="12" presetClass="entr" presetSubtype="4" fill="hold" grpId="0" nodeType="afterEffect">
                                  <p:stCondLst>
                                    <p:cond delay="0"/>
                                  </p:stCondLst>
                                  <p:childTnLst>
                                    <p:set>
                                      <p:cBhvr>
                                        <p:cTn id="37" dur="1" fill="hold">
                                          <p:stCondLst>
                                            <p:cond delay="0"/>
                                          </p:stCondLst>
                                        </p:cTn>
                                        <p:tgtEl>
                                          <p:spTgt spid="24"/>
                                        </p:tgtEl>
                                        <p:attrNameLst>
                                          <p:attrName>style.visibility</p:attrName>
                                        </p:attrNameLst>
                                      </p:cBhvr>
                                      <p:to>
                                        <p:strVal val="visible"/>
                                      </p:to>
                                    </p:set>
                                    <p:anim calcmode="lin" valueType="num">
                                      <p:cBhvr additive="base">
                                        <p:cTn id="38" dur="500"/>
                                        <p:tgtEl>
                                          <p:spTgt spid="24"/>
                                        </p:tgtEl>
                                        <p:attrNameLst>
                                          <p:attrName>ppt_y</p:attrName>
                                        </p:attrNameLst>
                                      </p:cBhvr>
                                      <p:tavLst>
                                        <p:tav tm="0">
                                          <p:val>
                                            <p:strVal val="#ppt_y+#ppt_h*1.125000"/>
                                          </p:val>
                                        </p:tav>
                                        <p:tav tm="100000">
                                          <p:val>
                                            <p:strVal val="#ppt_y"/>
                                          </p:val>
                                        </p:tav>
                                      </p:tavLst>
                                    </p:anim>
                                    <p:animEffect transition="in" filter="wipe(up)">
                                      <p:cBhvr>
                                        <p:cTn id="39" dur="500"/>
                                        <p:tgtEl>
                                          <p:spTgt spid="24"/>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fade">
                                      <p:cBhvr>
                                        <p:cTn id="44" dur="500"/>
                                        <p:tgtEl>
                                          <p:spTgt spid="25"/>
                                        </p:tgtEl>
                                      </p:cBhvr>
                                    </p:animEffect>
                                  </p:childTnLst>
                                </p:cTn>
                              </p:par>
                            </p:childTnLst>
                          </p:cTn>
                        </p:par>
                        <p:par>
                          <p:cTn id="45" fill="hold">
                            <p:stCondLst>
                              <p:cond delay="500"/>
                            </p:stCondLst>
                            <p:childTnLst>
                              <p:par>
                                <p:cTn id="46" presetID="12" presetClass="entr" presetSubtype="4" fill="hold" grpId="0" nodeType="afterEffect">
                                  <p:stCondLst>
                                    <p:cond delay="0"/>
                                  </p:stCondLst>
                                  <p:childTnLst>
                                    <p:set>
                                      <p:cBhvr>
                                        <p:cTn id="47" dur="1" fill="hold">
                                          <p:stCondLst>
                                            <p:cond delay="0"/>
                                          </p:stCondLst>
                                        </p:cTn>
                                        <p:tgtEl>
                                          <p:spTgt spid="26"/>
                                        </p:tgtEl>
                                        <p:attrNameLst>
                                          <p:attrName>style.visibility</p:attrName>
                                        </p:attrNameLst>
                                      </p:cBhvr>
                                      <p:to>
                                        <p:strVal val="visible"/>
                                      </p:to>
                                    </p:set>
                                    <p:anim calcmode="lin" valueType="num">
                                      <p:cBhvr additive="base">
                                        <p:cTn id="48" dur="500"/>
                                        <p:tgtEl>
                                          <p:spTgt spid="26"/>
                                        </p:tgtEl>
                                        <p:attrNameLst>
                                          <p:attrName>ppt_y</p:attrName>
                                        </p:attrNameLst>
                                      </p:cBhvr>
                                      <p:tavLst>
                                        <p:tav tm="0">
                                          <p:val>
                                            <p:strVal val="#ppt_y+#ppt_h*1.125000"/>
                                          </p:val>
                                        </p:tav>
                                        <p:tav tm="100000">
                                          <p:val>
                                            <p:strVal val="#ppt_y"/>
                                          </p:val>
                                        </p:tav>
                                      </p:tavLst>
                                    </p:anim>
                                    <p:animEffect transition="in" filter="wipe(up)">
                                      <p:cBhvr>
                                        <p:cTn id="49"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9" grpId="0"/>
      <p:bldP spid="20" grpId="0" bldLvl="0"/>
      <p:bldP spid="21" grpId="0"/>
      <p:bldP spid="22" grpId="0" bldLvl="0"/>
      <p:bldP spid="23" grpId="0"/>
      <p:bldP spid="24" grpId="0" bldLvl="0"/>
      <p:bldP spid="25" grpId="0"/>
      <p:bldP spid="26" grpId="0" bldLvl="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xmlns="" id="{0016B419-86F4-4108-B232-4F81D748C963}"/>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513" r="-74"/>
          <a:stretch/>
        </p:blipFill>
        <p:spPr>
          <a:xfrm flipH="1">
            <a:off x="-34527" y="1319730"/>
            <a:ext cx="12192000" cy="3843133"/>
          </a:xfrm>
          <a:custGeom>
            <a:avLst/>
            <a:gdLst>
              <a:gd name="connsiteX0" fmla="*/ 6919523 w 6919523"/>
              <a:gd name="connsiteY0" fmla="*/ 0 h 3843133"/>
              <a:gd name="connsiteX1" fmla="*/ 6919523 w 6919523"/>
              <a:gd name="connsiteY1" fmla="*/ 3843133 h 3843133"/>
              <a:gd name="connsiteX2" fmla="*/ 0 w 6919523"/>
              <a:gd name="connsiteY2" fmla="*/ 3843133 h 3843133"/>
              <a:gd name="connsiteX3" fmla="*/ 0 w 6919523"/>
              <a:gd name="connsiteY3" fmla="*/ 0 h 3843133"/>
              <a:gd name="connsiteX4" fmla="*/ 1414729 w 6919523"/>
              <a:gd name="connsiteY4" fmla="*/ 0 h 3843133"/>
              <a:gd name="connsiteX5" fmla="*/ 1414729 w 6919523"/>
              <a:gd name="connsiteY5" fmla="*/ 1351722 h 3843133"/>
              <a:gd name="connsiteX6" fmla="*/ 5592838 w 6919523"/>
              <a:gd name="connsiteY6" fmla="*/ 1351722 h 3843133"/>
              <a:gd name="connsiteX7" fmla="*/ 5592838 w 6919523"/>
              <a:gd name="connsiteY7" fmla="*/ 0 h 3843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19523" h="3843133">
                <a:moveTo>
                  <a:pt x="6919523" y="0"/>
                </a:moveTo>
                <a:lnTo>
                  <a:pt x="6919523" y="3843133"/>
                </a:lnTo>
                <a:lnTo>
                  <a:pt x="0" y="3843133"/>
                </a:lnTo>
                <a:lnTo>
                  <a:pt x="0" y="0"/>
                </a:lnTo>
                <a:lnTo>
                  <a:pt x="1414729" y="0"/>
                </a:lnTo>
                <a:lnTo>
                  <a:pt x="1414729" y="1351722"/>
                </a:lnTo>
                <a:lnTo>
                  <a:pt x="5592838" y="1351722"/>
                </a:lnTo>
                <a:lnTo>
                  <a:pt x="5592838" y="0"/>
                </a:lnTo>
                <a:close/>
              </a:path>
            </a:pathLst>
          </a:custGeom>
        </p:spPr>
      </p:pic>
      <p:pic>
        <p:nvPicPr>
          <p:cNvPr id="15" name="图片 14">
            <a:extLst>
              <a:ext uri="{FF2B5EF4-FFF2-40B4-BE49-F238E27FC236}">
                <a16:creationId xmlns:a16="http://schemas.microsoft.com/office/drawing/2014/main" xmlns="" id="{38148B43-0301-41FC-8E6B-917269373DF6}"/>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6200000">
            <a:off x="4832071" y="901142"/>
            <a:ext cx="2527858" cy="2527858"/>
          </a:xfrm>
          <a:prstGeom prst="ellipse">
            <a:avLst/>
          </a:prstGeom>
        </p:spPr>
      </p:pic>
      <p:sp>
        <p:nvSpPr>
          <p:cNvPr id="8" name="文本框 7">
            <a:extLst>
              <a:ext uri="{FF2B5EF4-FFF2-40B4-BE49-F238E27FC236}">
                <a16:creationId xmlns:a16="http://schemas.microsoft.com/office/drawing/2014/main" xmlns="" id="{E8741B38-37F1-43BD-AECD-D075F96C771D}"/>
              </a:ext>
            </a:extLst>
          </p:cNvPr>
          <p:cNvSpPr txBox="1"/>
          <p:nvPr/>
        </p:nvSpPr>
        <p:spPr>
          <a:xfrm>
            <a:off x="4174433" y="1319730"/>
            <a:ext cx="3843132" cy="1446550"/>
          </a:xfrm>
          <a:prstGeom prst="rect">
            <a:avLst/>
          </a:prstGeom>
          <a:noFill/>
        </p:spPr>
        <p:txBody>
          <a:bodyPr wrap="square" rtlCol="0">
            <a:spAutoFit/>
          </a:bodyPr>
          <a:lstStyle/>
          <a:p>
            <a:pPr algn="ctr"/>
            <a:r>
              <a:rPr lang="en-US" altLang="zh-CN" sz="8800" dirty="0">
                <a:solidFill>
                  <a:schemeClr val="bg1"/>
                </a:solidFill>
                <a:cs typeface="+mn-ea"/>
                <a:sym typeface="+mn-lt"/>
              </a:rPr>
              <a:t>03</a:t>
            </a:r>
            <a:endParaRPr lang="zh-CN" altLang="en-US" sz="8800" dirty="0">
              <a:solidFill>
                <a:schemeClr val="bg1"/>
              </a:solidFill>
              <a:cs typeface="+mn-ea"/>
              <a:sym typeface="+mn-lt"/>
            </a:endParaRPr>
          </a:p>
        </p:txBody>
      </p:sp>
      <p:sp>
        <p:nvSpPr>
          <p:cNvPr id="13" name="文本框 12">
            <a:extLst>
              <a:ext uri="{FF2B5EF4-FFF2-40B4-BE49-F238E27FC236}">
                <a16:creationId xmlns:a16="http://schemas.microsoft.com/office/drawing/2014/main" xmlns="" id="{DA9A0E51-F09C-4AC9-BBB2-CACCB697E5A0}"/>
              </a:ext>
            </a:extLst>
          </p:cNvPr>
          <p:cNvSpPr txBox="1"/>
          <p:nvPr/>
        </p:nvSpPr>
        <p:spPr>
          <a:xfrm>
            <a:off x="4123602" y="4349531"/>
            <a:ext cx="3938692" cy="707886"/>
          </a:xfrm>
          <a:prstGeom prst="rect">
            <a:avLst/>
          </a:prstGeom>
          <a:noFill/>
        </p:spPr>
        <p:txBody>
          <a:bodyPr wrap="square" rtlCol="0">
            <a:spAutoFit/>
          </a:bodyPr>
          <a:lstStyle/>
          <a:p>
            <a:pPr algn="ctr"/>
            <a:r>
              <a:rPr lang="zh-CN" altLang="en-US" sz="4000" dirty="0">
                <a:solidFill>
                  <a:schemeClr val="bg1"/>
                </a:solidFill>
                <a:cs typeface="+mn-ea"/>
                <a:sym typeface="+mn-lt"/>
              </a:rPr>
              <a:t>在此添加标题</a:t>
            </a:r>
          </a:p>
        </p:txBody>
      </p:sp>
      <p:sp>
        <p:nvSpPr>
          <p:cNvPr id="7" name="文本框 6">
            <a:extLst>
              <a:ext uri="{FF2B5EF4-FFF2-40B4-BE49-F238E27FC236}">
                <a16:creationId xmlns:a16="http://schemas.microsoft.com/office/drawing/2014/main" xmlns="" id="{42D960B2-274C-49C4-B2C4-210DC1E1CA67}"/>
              </a:ext>
            </a:extLst>
          </p:cNvPr>
          <p:cNvSpPr txBox="1"/>
          <p:nvPr/>
        </p:nvSpPr>
        <p:spPr>
          <a:xfrm>
            <a:off x="3723859" y="5162863"/>
            <a:ext cx="4744280" cy="890693"/>
          </a:xfrm>
          <a:prstGeom prst="rect">
            <a:avLst/>
          </a:prstGeom>
          <a:noFill/>
        </p:spPr>
        <p:txBody>
          <a:bodyPr wrap="square" rtlCol="0">
            <a:spAutoFit/>
          </a:bodyPr>
          <a:lstStyle/>
          <a:p>
            <a:pPr algn="ctr">
              <a:lnSpc>
                <a:spcPct val="150000"/>
              </a:lnSpc>
            </a:pPr>
            <a:r>
              <a:rPr lang="en-US" altLang="zh-CN" sz="1200" dirty="0">
                <a:solidFill>
                  <a:schemeClr val="bg1"/>
                </a:solidFill>
                <a:cs typeface="+mn-ea"/>
                <a:sym typeface="+mn-lt"/>
              </a:rPr>
              <a:t> Life isn't about waiting for the storm to pass. it's about learning to dance Life isn't it's about learning to dance in the rain. in the rain.</a:t>
            </a:r>
            <a:endParaRPr lang="zh-CN" altLang="en-US" sz="1200" dirty="0">
              <a:solidFill>
                <a:schemeClr val="bg1"/>
              </a:solidFill>
              <a:cs typeface="+mn-ea"/>
              <a:sym typeface="+mn-lt"/>
            </a:endParaRPr>
          </a:p>
        </p:txBody>
      </p:sp>
    </p:spTree>
    <p:extLst>
      <p:ext uri="{BB962C8B-B14F-4D97-AF65-F5344CB8AC3E}">
        <p14:creationId xmlns:p14="http://schemas.microsoft.com/office/powerpoint/2010/main" val="1538337206"/>
      </p:ext>
    </p:extLst>
  </p:cSld>
  <p:clrMapOvr>
    <a:masterClrMapping/>
  </p:clrMapOvr>
  <mc:AlternateContent xmlns:mc="http://schemas.openxmlformats.org/markup-compatibility/2006" xmlns:p14="http://schemas.microsoft.com/office/powerpoint/2010/main">
    <mc:Choice Requires="p14">
      <p:transition spd="slow" p14:dur="1200" advTm="0">
        <p:dissolve/>
      </p:transition>
    </mc:Choice>
    <mc:Fallback xmlns="">
      <p:transition spd="slow" advTm="0">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up)">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horizont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left)">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1000"/>
                                        <p:tgtEl>
                                          <p:spTgt spid="13"/>
                                        </p:tgtEl>
                                      </p:cBhvr>
                                    </p:animEffect>
                                    <p:anim calcmode="lin" valueType="num">
                                      <p:cBhvr>
                                        <p:cTn id="23" dur="1000" fill="hold"/>
                                        <p:tgtEl>
                                          <p:spTgt spid="13"/>
                                        </p:tgtEl>
                                        <p:attrNameLst>
                                          <p:attrName>ppt_x</p:attrName>
                                        </p:attrNameLst>
                                      </p:cBhvr>
                                      <p:tavLst>
                                        <p:tav tm="0">
                                          <p:val>
                                            <p:strVal val="#ppt_x"/>
                                          </p:val>
                                        </p:tav>
                                        <p:tav tm="100000">
                                          <p:val>
                                            <p:strVal val="#ppt_x"/>
                                          </p:val>
                                        </p:tav>
                                      </p:tavLst>
                                    </p:anim>
                                    <p:anim calcmode="lin" valueType="num">
                                      <p:cBhvr>
                                        <p:cTn id="24" dur="1000" fill="hold"/>
                                        <p:tgtEl>
                                          <p:spTgt spid="13"/>
                                        </p:tgtEl>
                                        <p:attrNameLst>
                                          <p:attrName>ppt_y</p:attrName>
                                        </p:attrNameLst>
                                      </p:cBhvr>
                                      <p:tavLst>
                                        <p:tav tm="0">
                                          <p:val>
                                            <p:strVal val="#ppt_y+.1"/>
                                          </p:val>
                                        </p:tav>
                                        <p:tav tm="100000">
                                          <p:val>
                                            <p:strVal val="#ppt_y"/>
                                          </p:val>
                                        </p:tav>
                                      </p:tavLst>
                                    </p:anim>
                                  </p:childTnLst>
                                </p:cTn>
                              </p:par>
                            </p:childTnLst>
                          </p:cTn>
                        </p:par>
                        <p:par>
                          <p:cTn id="25" fill="hold">
                            <p:stCondLst>
                              <p:cond delay="1000"/>
                            </p:stCondLst>
                            <p:childTnLst>
                              <p:par>
                                <p:cTn id="26" presetID="22" presetClass="entr" presetSubtype="8"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left)">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3" grpId="0"/>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xmlns="" id="{DA9A0E51-F09C-4AC9-BBB2-CACCB697E5A0}"/>
              </a:ext>
            </a:extLst>
          </p:cNvPr>
          <p:cNvSpPr txBox="1"/>
          <p:nvPr/>
        </p:nvSpPr>
        <p:spPr>
          <a:xfrm>
            <a:off x="4126654" y="399840"/>
            <a:ext cx="3938692" cy="584775"/>
          </a:xfrm>
          <a:prstGeom prst="rect">
            <a:avLst/>
          </a:prstGeom>
          <a:noFill/>
        </p:spPr>
        <p:txBody>
          <a:bodyPr wrap="square" rtlCol="0">
            <a:spAutoFit/>
          </a:bodyPr>
          <a:lstStyle/>
          <a:p>
            <a:pPr algn="ctr"/>
            <a:r>
              <a:rPr lang="zh-CN" altLang="en-US" sz="3200" dirty="0">
                <a:solidFill>
                  <a:schemeClr val="bg1"/>
                </a:solidFill>
                <a:cs typeface="+mn-ea"/>
                <a:sym typeface="+mn-lt"/>
              </a:rPr>
              <a:t>在此添加标题</a:t>
            </a:r>
          </a:p>
        </p:txBody>
      </p:sp>
      <p:cxnSp>
        <p:nvCxnSpPr>
          <p:cNvPr id="3" name="直接连接符 2">
            <a:extLst>
              <a:ext uri="{FF2B5EF4-FFF2-40B4-BE49-F238E27FC236}">
                <a16:creationId xmlns:a16="http://schemas.microsoft.com/office/drawing/2014/main" xmlns="" id="{C0F12B27-1974-4C5E-80E9-6B9FFAA30163}"/>
              </a:ext>
            </a:extLst>
          </p:cNvPr>
          <p:cNvCxnSpPr/>
          <p:nvPr/>
        </p:nvCxnSpPr>
        <p:spPr>
          <a:xfrm>
            <a:off x="5420139" y="1126435"/>
            <a:ext cx="1351722" cy="0"/>
          </a:xfrm>
          <a:prstGeom prst="line">
            <a:avLst/>
          </a:prstGeom>
          <a:ln>
            <a:gradFill>
              <a:gsLst>
                <a:gs pos="0">
                  <a:srgbClr val="CE23DB"/>
                </a:gs>
                <a:gs pos="100000">
                  <a:srgbClr val="58B1E4"/>
                </a:gs>
              </a:gsLst>
              <a:lin ang="10800000" scaled="0"/>
            </a:gra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xmlns="" id="{3476181D-5C57-488C-A5EE-36FD2E4056EF}"/>
              </a:ext>
            </a:extLst>
          </p:cNvPr>
          <p:cNvSpPr txBox="1">
            <a:spLocks/>
          </p:cNvSpPr>
          <p:nvPr/>
        </p:nvSpPr>
        <p:spPr>
          <a:xfrm>
            <a:off x="1174295" y="3267158"/>
            <a:ext cx="3817430" cy="2122504"/>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828800" rtl="0">
              <a:lnSpc>
                <a:spcPct val="150000"/>
              </a:lnSpc>
              <a:spcBef>
                <a:spcPct val="20000"/>
              </a:spcBef>
              <a:defRPr/>
            </a:pPr>
            <a:r>
              <a:rPr lang="zh-CN" altLang="en-US" sz="2400" b="1" kern="1200" dirty="0">
                <a:solidFill>
                  <a:schemeClr val="bg1"/>
                </a:solidFill>
                <a:cs typeface="+mn-ea"/>
                <a:sym typeface="+mn-lt"/>
              </a:rPr>
              <a:t>输入标题</a:t>
            </a:r>
            <a:endParaRPr lang="en-US" altLang="zh-CN" sz="2400" b="1" kern="1200" dirty="0">
              <a:solidFill>
                <a:schemeClr val="bg1"/>
              </a:solidFill>
              <a:cs typeface="+mn-ea"/>
              <a:sym typeface="+mn-lt"/>
            </a:endParaRPr>
          </a:p>
          <a:p>
            <a:pPr algn="l" defTabSz="1828800">
              <a:lnSpc>
                <a:spcPct val="150000"/>
              </a:lnSpc>
              <a:spcBef>
                <a:spcPct val="20000"/>
              </a:spcBef>
              <a:defRPr/>
            </a:pPr>
            <a:r>
              <a:rPr lang="en-US" sz="1200" kern="1200" dirty="0">
                <a:solidFill>
                  <a:schemeClr val="bg1"/>
                </a:solidFill>
                <a:cs typeface="+mn-ea"/>
                <a:sym typeface="+mn-lt"/>
              </a:rPr>
              <a:t>There are many variations of passages of lorem ipsum available, but the majority have suffered .</a:t>
            </a:r>
            <a:r>
              <a:rPr lang="en-US" altLang="zh-CN" sz="1400" dirty="0">
                <a:solidFill>
                  <a:schemeClr val="bg1"/>
                </a:solidFill>
                <a:cs typeface="+mn-ea"/>
                <a:sym typeface="+mn-lt"/>
              </a:rPr>
              <a:t> There are many variations of passages of lorem ipsum available, but the majority have suffered </a:t>
            </a:r>
            <a:endParaRPr lang="en-US" altLang="zh-CN" dirty="0">
              <a:solidFill>
                <a:schemeClr val="bg1"/>
              </a:solidFill>
              <a:cs typeface="+mn-ea"/>
              <a:sym typeface="+mn-lt"/>
            </a:endParaRPr>
          </a:p>
        </p:txBody>
      </p:sp>
      <p:sp>
        <p:nvSpPr>
          <p:cNvPr id="5" name="Text Placeholder 3">
            <a:extLst>
              <a:ext uri="{FF2B5EF4-FFF2-40B4-BE49-F238E27FC236}">
                <a16:creationId xmlns:a16="http://schemas.microsoft.com/office/drawing/2014/main" xmlns="" id="{E9E97085-DC6C-4808-B1F5-4A078A4035CC}"/>
              </a:ext>
            </a:extLst>
          </p:cNvPr>
          <p:cNvSpPr txBox="1">
            <a:spLocks/>
          </p:cNvSpPr>
          <p:nvPr/>
        </p:nvSpPr>
        <p:spPr>
          <a:xfrm>
            <a:off x="7030388" y="3409697"/>
            <a:ext cx="3928954" cy="1837426"/>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828800" rtl="0">
              <a:lnSpc>
                <a:spcPct val="150000"/>
              </a:lnSpc>
              <a:spcBef>
                <a:spcPct val="20000"/>
              </a:spcBef>
              <a:defRPr/>
            </a:pPr>
            <a:r>
              <a:rPr lang="zh-CN" altLang="en-US" sz="2400" b="1" kern="1200" dirty="0">
                <a:solidFill>
                  <a:schemeClr val="bg1"/>
                </a:solidFill>
                <a:cs typeface="+mn-ea"/>
                <a:sym typeface="+mn-lt"/>
              </a:rPr>
              <a:t>输入标题</a:t>
            </a:r>
            <a:endParaRPr lang="en-US" altLang="zh-CN" sz="2400" b="1" kern="1200" dirty="0">
              <a:solidFill>
                <a:schemeClr val="bg1"/>
              </a:solidFill>
              <a:cs typeface="+mn-ea"/>
              <a:sym typeface="+mn-lt"/>
            </a:endParaRPr>
          </a:p>
          <a:p>
            <a:pPr algn="r" defTabSz="1828800">
              <a:lnSpc>
                <a:spcPct val="150000"/>
              </a:lnSpc>
              <a:spcBef>
                <a:spcPct val="20000"/>
              </a:spcBef>
              <a:defRPr/>
            </a:pPr>
            <a:r>
              <a:rPr lang="en-US" sz="1200" kern="1200" dirty="0">
                <a:solidFill>
                  <a:schemeClr val="bg1"/>
                </a:solidFill>
                <a:cs typeface="+mn-ea"/>
                <a:sym typeface="+mn-lt"/>
              </a:rPr>
              <a:t>There are many variations of passages of lorem ipsum available, but the majority have suffered .</a:t>
            </a:r>
            <a:r>
              <a:rPr lang="en-US" altLang="zh-CN" sz="1400" dirty="0">
                <a:solidFill>
                  <a:schemeClr val="bg1"/>
                </a:solidFill>
                <a:cs typeface="+mn-ea"/>
                <a:sym typeface="+mn-lt"/>
              </a:rPr>
              <a:t> There are many variations of passages of lorem ipsum available, but the majority have suffered </a:t>
            </a:r>
            <a:endParaRPr lang="en-US" altLang="zh-CN" dirty="0">
              <a:solidFill>
                <a:schemeClr val="bg1"/>
              </a:solidFill>
              <a:cs typeface="+mn-ea"/>
              <a:sym typeface="+mn-lt"/>
            </a:endParaRPr>
          </a:p>
        </p:txBody>
      </p:sp>
      <p:sp>
        <p:nvSpPr>
          <p:cNvPr id="6" name="矩形 5">
            <a:extLst>
              <a:ext uri="{FF2B5EF4-FFF2-40B4-BE49-F238E27FC236}">
                <a16:creationId xmlns:a16="http://schemas.microsoft.com/office/drawing/2014/main" xmlns="" id="{875D255A-DBF8-4A69-AA5F-9FAB74399A04}"/>
              </a:ext>
            </a:extLst>
          </p:cNvPr>
          <p:cNvSpPr/>
          <p:nvPr/>
        </p:nvSpPr>
        <p:spPr>
          <a:xfrm>
            <a:off x="6099252" y="2373079"/>
            <a:ext cx="46252" cy="330384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grpSp>
        <p:nvGrpSpPr>
          <p:cNvPr id="7" name="组合 6">
            <a:extLst>
              <a:ext uri="{FF2B5EF4-FFF2-40B4-BE49-F238E27FC236}">
                <a16:creationId xmlns:a16="http://schemas.microsoft.com/office/drawing/2014/main" xmlns="" id="{9A6ACAC6-ECF7-439F-8D22-E5FBB5EA93F4}"/>
              </a:ext>
            </a:extLst>
          </p:cNvPr>
          <p:cNvGrpSpPr/>
          <p:nvPr/>
        </p:nvGrpSpPr>
        <p:grpSpPr>
          <a:xfrm>
            <a:off x="2678037" y="2420312"/>
            <a:ext cx="512719" cy="515290"/>
            <a:chOff x="10140" y="4500"/>
            <a:chExt cx="997" cy="1002"/>
          </a:xfrm>
        </p:grpSpPr>
        <p:sp>
          <p:nvSpPr>
            <p:cNvPr id="8" name="Oval 9">
              <a:extLst>
                <a:ext uri="{FF2B5EF4-FFF2-40B4-BE49-F238E27FC236}">
                  <a16:creationId xmlns:a16="http://schemas.microsoft.com/office/drawing/2014/main" xmlns="" id="{84F69CCA-FAF5-4EFF-BDD6-22F4088B47E4}"/>
                </a:ext>
              </a:extLst>
            </p:cNvPr>
            <p:cNvSpPr>
              <a:spLocks noChangeArrowheads="1"/>
            </p:cNvSpPr>
            <p:nvPr/>
          </p:nvSpPr>
          <p:spPr bwMode="auto">
            <a:xfrm>
              <a:off x="10140" y="4500"/>
              <a:ext cx="997" cy="1002"/>
            </a:xfrm>
            <a:prstGeom prst="ellipse">
              <a:avLst/>
            </a:prstGeom>
            <a:gradFill>
              <a:gsLst>
                <a:gs pos="100000">
                  <a:srgbClr val="55AADC"/>
                </a:gs>
                <a:gs pos="0">
                  <a:srgbClr val="D0358C"/>
                </a:gs>
              </a:gsLst>
              <a:lin ang="6900000" scaled="0"/>
            </a:gradFill>
            <a:ln>
              <a:noFill/>
            </a:ln>
          </p:spPr>
          <p:txBody>
            <a:bodyPr/>
            <a:lstStyle/>
            <a:p>
              <a:endParaRPr lang="zh-CN" altLang="en-US" dirty="0">
                <a:solidFill>
                  <a:schemeClr val="bg1"/>
                </a:solidFill>
                <a:cs typeface="+mn-ea"/>
                <a:sym typeface="+mn-lt"/>
              </a:endParaRPr>
            </a:p>
          </p:txBody>
        </p:sp>
        <p:grpSp>
          <p:nvGrpSpPr>
            <p:cNvPr id="9" name="Group 15">
              <a:extLst>
                <a:ext uri="{FF2B5EF4-FFF2-40B4-BE49-F238E27FC236}">
                  <a16:creationId xmlns:a16="http://schemas.microsoft.com/office/drawing/2014/main" xmlns="" id="{C4CDACE5-90EA-4585-895C-D606960C576C}"/>
                </a:ext>
              </a:extLst>
            </p:cNvPr>
            <p:cNvGrpSpPr/>
            <p:nvPr/>
          </p:nvGrpSpPr>
          <p:grpSpPr bwMode="auto">
            <a:xfrm>
              <a:off x="10380" y="4767"/>
              <a:ext cx="509" cy="495"/>
              <a:chOff x="0" y="0"/>
              <a:chExt cx="150" cy="146"/>
            </a:xfrm>
            <a:solidFill>
              <a:srgbClr val="F8F8F8"/>
            </a:solidFill>
          </p:grpSpPr>
          <p:sp>
            <p:nvSpPr>
              <p:cNvPr id="10" name="Freeform 16">
                <a:extLst>
                  <a:ext uri="{FF2B5EF4-FFF2-40B4-BE49-F238E27FC236}">
                    <a16:creationId xmlns:a16="http://schemas.microsoft.com/office/drawing/2014/main" xmlns="" id="{F9A06A62-72EF-4A91-A0B4-37E779B23484}"/>
                  </a:ext>
                </a:extLst>
              </p:cNvPr>
              <p:cNvSpPr>
                <a:spLocks noEditPoints="1"/>
              </p:cNvSpPr>
              <p:nvPr/>
            </p:nvSpPr>
            <p:spPr bwMode="auto">
              <a:xfrm>
                <a:off x="0" y="0"/>
                <a:ext cx="96" cy="88"/>
              </a:xfrm>
              <a:custGeom>
                <a:avLst/>
                <a:gdLst>
                  <a:gd name="T0" fmla="*/ 54 w 54"/>
                  <a:gd name="T1" fmla="*/ 34 h 50"/>
                  <a:gd name="T2" fmla="*/ 2 w 54"/>
                  <a:gd name="T3" fmla="*/ 34 h 50"/>
                  <a:gd name="T4" fmla="*/ 1 w 54"/>
                  <a:gd name="T5" fmla="*/ 36 h 50"/>
                  <a:gd name="T6" fmla="*/ 19 w 54"/>
                  <a:gd name="T7" fmla="*/ 50 h 50"/>
                  <a:gd name="T8" fmla="*/ 38 w 54"/>
                  <a:gd name="T9" fmla="*/ 50 h 50"/>
                  <a:gd name="T10" fmla="*/ 42 w 54"/>
                  <a:gd name="T11" fmla="*/ 47 h 50"/>
                  <a:gd name="T12" fmla="*/ 40 w 54"/>
                  <a:gd name="T13" fmla="*/ 42 h 50"/>
                  <a:gd name="T14" fmla="*/ 40 w 54"/>
                  <a:gd name="T15" fmla="*/ 40 h 50"/>
                  <a:gd name="T16" fmla="*/ 41 w 54"/>
                  <a:gd name="T17" fmla="*/ 40 h 50"/>
                  <a:gd name="T18" fmla="*/ 45 w 54"/>
                  <a:gd name="T19" fmla="*/ 43 h 50"/>
                  <a:gd name="T20" fmla="*/ 47 w 54"/>
                  <a:gd name="T21" fmla="*/ 42 h 50"/>
                  <a:gd name="T22" fmla="*/ 42 w 54"/>
                  <a:gd name="T23" fmla="*/ 38 h 50"/>
                  <a:gd name="T24" fmla="*/ 43 w 54"/>
                  <a:gd name="T25" fmla="*/ 37 h 50"/>
                  <a:gd name="T26" fmla="*/ 45 w 54"/>
                  <a:gd name="T27" fmla="*/ 36 h 50"/>
                  <a:gd name="T28" fmla="*/ 50 w 54"/>
                  <a:gd name="T29" fmla="*/ 39 h 50"/>
                  <a:gd name="T30" fmla="*/ 54 w 54"/>
                  <a:gd name="T31" fmla="*/ 34 h 50"/>
                  <a:gd name="T32" fmla="*/ 35 w 54"/>
                  <a:gd name="T33" fmla="*/ 31 h 50"/>
                  <a:gd name="T34" fmla="*/ 27 w 54"/>
                  <a:gd name="T35" fmla="*/ 3 h 50"/>
                  <a:gd name="T36" fmla="*/ 29 w 54"/>
                  <a:gd name="T37" fmla="*/ 1 h 50"/>
                  <a:gd name="T38" fmla="*/ 47 w 54"/>
                  <a:gd name="T39" fmla="*/ 15 h 50"/>
                  <a:gd name="T40" fmla="*/ 51 w 54"/>
                  <a:gd name="T41" fmla="*/ 30 h 50"/>
                  <a:gd name="T42" fmla="*/ 49 w 54"/>
                  <a:gd name="T43" fmla="*/ 32 h 50"/>
                  <a:gd name="T44" fmla="*/ 36 w 54"/>
                  <a:gd name="T45" fmla="*/ 32 h 50"/>
                  <a:gd name="T46" fmla="*/ 35 w 54"/>
                  <a:gd name="T47" fmla="*/ 3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4" h="50">
                    <a:moveTo>
                      <a:pt x="54" y="34"/>
                    </a:moveTo>
                    <a:cubicBezTo>
                      <a:pt x="2" y="34"/>
                      <a:pt x="2" y="34"/>
                      <a:pt x="2" y="34"/>
                    </a:cubicBezTo>
                    <a:cubicBezTo>
                      <a:pt x="1" y="34"/>
                      <a:pt x="0" y="35"/>
                      <a:pt x="1" y="36"/>
                    </a:cubicBezTo>
                    <a:cubicBezTo>
                      <a:pt x="2" y="45"/>
                      <a:pt x="11" y="50"/>
                      <a:pt x="19" y="50"/>
                    </a:cubicBezTo>
                    <a:cubicBezTo>
                      <a:pt x="38" y="50"/>
                      <a:pt x="38" y="50"/>
                      <a:pt x="38" y="50"/>
                    </a:cubicBezTo>
                    <a:cubicBezTo>
                      <a:pt x="42" y="47"/>
                      <a:pt x="42" y="47"/>
                      <a:pt x="42" y="47"/>
                    </a:cubicBezTo>
                    <a:cubicBezTo>
                      <a:pt x="41" y="45"/>
                      <a:pt x="40" y="44"/>
                      <a:pt x="40" y="42"/>
                    </a:cubicBezTo>
                    <a:cubicBezTo>
                      <a:pt x="40" y="41"/>
                      <a:pt x="40" y="41"/>
                      <a:pt x="40" y="40"/>
                    </a:cubicBezTo>
                    <a:cubicBezTo>
                      <a:pt x="40" y="40"/>
                      <a:pt x="41" y="39"/>
                      <a:pt x="41" y="40"/>
                    </a:cubicBezTo>
                    <a:cubicBezTo>
                      <a:pt x="45" y="43"/>
                      <a:pt x="45" y="43"/>
                      <a:pt x="45" y="43"/>
                    </a:cubicBezTo>
                    <a:cubicBezTo>
                      <a:pt x="47" y="42"/>
                      <a:pt x="47" y="42"/>
                      <a:pt x="47" y="42"/>
                    </a:cubicBezTo>
                    <a:cubicBezTo>
                      <a:pt x="42" y="38"/>
                      <a:pt x="42" y="38"/>
                      <a:pt x="42" y="38"/>
                    </a:cubicBezTo>
                    <a:cubicBezTo>
                      <a:pt x="42" y="38"/>
                      <a:pt x="42" y="37"/>
                      <a:pt x="43" y="37"/>
                    </a:cubicBezTo>
                    <a:cubicBezTo>
                      <a:pt x="43" y="36"/>
                      <a:pt x="44" y="36"/>
                      <a:pt x="45" y="36"/>
                    </a:cubicBezTo>
                    <a:cubicBezTo>
                      <a:pt x="47" y="36"/>
                      <a:pt x="49" y="37"/>
                      <a:pt x="50" y="39"/>
                    </a:cubicBezTo>
                    <a:lnTo>
                      <a:pt x="54" y="34"/>
                    </a:lnTo>
                    <a:close/>
                    <a:moveTo>
                      <a:pt x="35" y="31"/>
                    </a:moveTo>
                    <a:cubicBezTo>
                      <a:pt x="27" y="3"/>
                      <a:pt x="27" y="3"/>
                      <a:pt x="27" y="3"/>
                    </a:cubicBezTo>
                    <a:cubicBezTo>
                      <a:pt x="27" y="2"/>
                      <a:pt x="28" y="1"/>
                      <a:pt x="29" y="1"/>
                    </a:cubicBezTo>
                    <a:cubicBezTo>
                      <a:pt x="37" y="0"/>
                      <a:pt x="45" y="7"/>
                      <a:pt x="47" y="15"/>
                    </a:cubicBezTo>
                    <a:cubicBezTo>
                      <a:pt x="51" y="30"/>
                      <a:pt x="51" y="30"/>
                      <a:pt x="51" y="30"/>
                    </a:cubicBezTo>
                    <a:cubicBezTo>
                      <a:pt x="51" y="31"/>
                      <a:pt x="51" y="32"/>
                      <a:pt x="49" y="32"/>
                    </a:cubicBezTo>
                    <a:cubicBezTo>
                      <a:pt x="36" y="32"/>
                      <a:pt x="36" y="32"/>
                      <a:pt x="36" y="32"/>
                    </a:cubicBezTo>
                    <a:cubicBezTo>
                      <a:pt x="36" y="32"/>
                      <a:pt x="35" y="32"/>
                      <a:pt x="35"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cs typeface="+mn-ea"/>
                  <a:sym typeface="+mn-lt"/>
                </a:endParaRPr>
              </a:p>
            </p:txBody>
          </p:sp>
          <p:sp>
            <p:nvSpPr>
              <p:cNvPr id="11" name="Freeform 17">
                <a:extLst>
                  <a:ext uri="{FF2B5EF4-FFF2-40B4-BE49-F238E27FC236}">
                    <a16:creationId xmlns:a16="http://schemas.microsoft.com/office/drawing/2014/main" xmlns="" id="{9406CFFC-B062-4B7E-B0DE-F3C3F6E0795D}"/>
                  </a:ext>
                </a:extLst>
              </p:cNvPr>
              <p:cNvSpPr>
                <a:spLocks noEditPoints="1"/>
              </p:cNvSpPr>
              <p:nvPr/>
            </p:nvSpPr>
            <p:spPr bwMode="auto">
              <a:xfrm>
                <a:off x="67" y="60"/>
                <a:ext cx="83" cy="86"/>
              </a:xfrm>
              <a:custGeom>
                <a:avLst/>
                <a:gdLst>
                  <a:gd name="T0" fmla="*/ 46 w 47"/>
                  <a:gd name="T1" fmla="*/ 0 h 49"/>
                  <a:gd name="T2" fmla="*/ 16 w 47"/>
                  <a:gd name="T3" fmla="*/ 0 h 49"/>
                  <a:gd name="T4" fmla="*/ 12 w 47"/>
                  <a:gd name="T5" fmla="*/ 5 h 49"/>
                  <a:gd name="T6" fmla="*/ 13 w 47"/>
                  <a:gd name="T7" fmla="*/ 8 h 49"/>
                  <a:gd name="T8" fmla="*/ 13 w 47"/>
                  <a:gd name="T9" fmla="*/ 9 h 49"/>
                  <a:gd name="T10" fmla="*/ 12 w 47"/>
                  <a:gd name="T11" fmla="*/ 10 h 49"/>
                  <a:gd name="T12" fmla="*/ 9 w 47"/>
                  <a:gd name="T13" fmla="*/ 8 h 49"/>
                  <a:gd name="T14" fmla="*/ 7 w 47"/>
                  <a:gd name="T15" fmla="*/ 9 h 49"/>
                  <a:gd name="T16" fmla="*/ 11 w 47"/>
                  <a:gd name="T17" fmla="*/ 11 h 49"/>
                  <a:gd name="T18" fmla="*/ 10 w 47"/>
                  <a:gd name="T19" fmla="*/ 13 h 49"/>
                  <a:gd name="T20" fmla="*/ 7 w 47"/>
                  <a:gd name="T21" fmla="*/ 14 h 49"/>
                  <a:gd name="T22" fmla="*/ 4 w 47"/>
                  <a:gd name="T23" fmla="*/ 13 h 49"/>
                  <a:gd name="T24" fmla="*/ 0 w 47"/>
                  <a:gd name="T25" fmla="*/ 16 h 49"/>
                  <a:gd name="T26" fmla="*/ 46 w 47"/>
                  <a:gd name="T27" fmla="*/ 16 h 49"/>
                  <a:gd name="T28" fmla="*/ 47 w 47"/>
                  <a:gd name="T29" fmla="*/ 14 h 49"/>
                  <a:gd name="T30" fmla="*/ 47 w 47"/>
                  <a:gd name="T31" fmla="*/ 2 h 49"/>
                  <a:gd name="T32" fmla="*/ 46 w 47"/>
                  <a:gd name="T33" fmla="*/ 0 h 49"/>
                  <a:gd name="T34" fmla="*/ 10 w 47"/>
                  <a:gd name="T35" fmla="*/ 48 h 49"/>
                  <a:gd name="T36" fmla="*/ 3 w 47"/>
                  <a:gd name="T37" fmla="*/ 20 h 49"/>
                  <a:gd name="T38" fmla="*/ 4 w 47"/>
                  <a:gd name="T39" fmla="*/ 18 h 49"/>
                  <a:gd name="T40" fmla="*/ 17 w 47"/>
                  <a:gd name="T41" fmla="*/ 18 h 49"/>
                  <a:gd name="T42" fmla="*/ 19 w 47"/>
                  <a:gd name="T43" fmla="*/ 19 h 49"/>
                  <a:gd name="T44" fmla="*/ 26 w 47"/>
                  <a:gd name="T45" fmla="*/ 43 h 49"/>
                  <a:gd name="T46" fmla="*/ 24 w 47"/>
                  <a:gd name="T47" fmla="*/ 46 h 49"/>
                  <a:gd name="T48" fmla="*/ 12 w 47"/>
                  <a:gd name="T49" fmla="*/ 49 h 49"/>
                  <a:gd name="T50" fmla="*/ 10 w 47"/>
                  <a:gd name="T51" fmla="*/ 48 h 49"/>
                  <a:gd name="T52" fmla="*/ 15 w 47"/>
                  <a:gd name="T53" fmla="*/ 45 h 49"/>
                  <a:gd name="T54" fmla="*/ 20 w 47"/>
                  <a:gd name="T55" fmla="*/ 43 h 49"/>
                  <a:gd name="T56" fmla="*/ 21 w 47"/>
                  <a:gd name="T57" fmla="*/ 41 h 49"/>
                  <a:gd name="T58" fmla="*/ 17 w 47"/>
                  <a:gd name="T59" fmla="*/ 25 h 49"/>
                  <a:gd name="T60" fmla="*/ 15 w 47"/>
                  <a:gd name="T61" fmla="*/ 24 h 49"/>
                  <a:gd name="T62" fmla="*/ 10 w 47"/>
                  <a:gd name="T63" fmla="*/ 25 h 49"/>
                  <a:gd name="T64" fmla="*/ 8 w 47"/>
                  <a:gd name="T65" fmla="*/ 27 h 49"/>
                  <a:gd name="T66" fmla="*/ 13 w 47"/>
                  <a:gd name="T67" fmla="*/ 43 h 49"/>
                  <a:gd name="T68" fmla="*/ 15 w 47"/>
                  <a:gd name="T69" fmla="*/ 45 h 49"/>
                  <a:gd name="T70" fmla="*/ 44 w 47"/>
                  <a:gd name="T71" fmla="*/ 5 h 49"/>
                  <a:gd name="T72" fmla="*/ 44 w 47"/>
                  <a:gd name="T73" fmla="*/ 11 h 49"/>
                  <a:gd name="T74" fmla="*/ 42 w 47"/>
                  <a:gd name="T75" fmla="*/ 13 h 49"/>
                  <a:gd name="T76" fmla="*/ 26 w 47"/>
                  <a:gd name="T77" fmla="*/ 13 h 49"/>
                  <a:gd name="T78" fmla="*/ 24 w 47"/>
                  <a:gd name="T79" fmla="*/ 11 h 49"/>
                  <a:gd name="T80" fmla="*/ 24 w 47"/>
                  <a:gd name="T81" fmla="*/ 5 h 49"/>
                  <a:gd name="T82" fmla="*/ 26 w 47"/>
                  <a:gd name="T83" fmla="*/ 4 h 49"/>
                  <a:gd name="T84" fmla="*/ 42 w 47"/>
                  <a:gd name="T85" fmla="*/ 4 h 49"/>
                  <a:gd name="T86" fmla="*/ 44 w 47"/>
                  <a:gd name="T87" fmla="*/ 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49">
                    <a:moveTo>
                      <a:pt x="46" y="0"/>
                    </a:moveTo>
                    <a:cubicBezTo>
                      <a:pt x="16" y="0"/>
                      <a:pt x="16" y="0"/>
                      <a:pt x="16" y="0"/>
                    </a:cubicBezTo>
                    <a:cubicBezTo>
                      <a:pt x="12" y="5"/>
                      <a:pt x="12" y="5"/>
                      <a:pt x="12" y="5"/>
                    </a:cubicBezTo>
                    <a:cubicBezTo>
                      <a:pt x="13" y="5"/>
                      <a:pt x="13" y="7"/>
                      <a:pt x="13" y="8"/>
                    </a:cubicBezTo>
                    <a:cubicBezTo>
                      <a:pt x="13" y="8"/>
                      <a:pt x="13" y="9"/>
                      <a:pt x="13" y="9"/>
                    </a:cubicBezTo>
                    <a:cubicBezTo>
                      <a:pt x="13" y="10"/>
                      <a:pt x="12" y="10"/>
                      <a:pt x="12" y="10"/>
                    </a:cubicBezTo>
                    <a:cubicBezTo>
                      <a:pt x="9" y="8"/>
                      <a:pt x="9" y="8"/>
                      <a:pt x="9" y="8"/>
                    </a:cubicBezTo>
                    <a:cubicBezTo>
                      <a:pt x="7" y="9"/>
                      <a:pt x="7" y="9"/>
                      <a:pt x="7" y="9"/>
                    </a:cubicBezTo>
                    <a:cubicBezTo>
                      <a:pt x="11" y="11"/>
                      <a:pt x="11" y="11"/>
                      <a:pt x="11" y="11"/>
                    </a:cubicBezTo>
                    <a:cubicBezTo>
                      <a:pt x="11" y="12"/>
                      <a:pt x="11" y="12"/>
                      <a:pt x="10" y="13"/>
                    </a:cubicBezTo>
                    <a:cubicBezTo>
                      <a:pt x="10" y="13"/>
                      <a:pt x="9" y="14"/>
                      <a:pt x="7" y="14"/>
                    </a:cubicBezTo>
                    <a:cubicBezTo>
                      <a:pt x="6" y="14"/>
                      <a:pt x="5" y="13"/>
                      <a:pt x="4" y="13"/>
                    </a:cubicBezTo>
                    <a:cubicBezTo>
                      <a:pt x="0" y="16"/>
                      <a:pt x="0" y="16"/>
                      <a:pt x="0" y="16"/>
                    </a:cubicBezTo>
                    <a:cubicBezTo>
                      <a:pt x="46" y="16"/>
                      <a:pt x="46" y="16"/>
                      <a:pt x="46" y="16"/>
                    </a:cubicBezTo>
                    <a:cubicBezTo>
                      <a:pt x="47" y="16"/>
                      <a:pt x="47" y="15"/>
                      <a:pt x="47" y="14"/>
                    </a:cubicBezTo>
                    <a:cubicBezTo>
                      <a:pt x="47" y="2"/>
                      <a:pt x="47" y="2"/>
                      <a:pt x="47" y="2"/>
                    </a:cubicBezTo>
                    <a:cubicBezTo>
                      <a:pt x="47" y="1"/>
                      <a:pt x="47" y="0"/>
                      <a:pt x="46" y="0"/>
                    </a:cubicBezTo>
                    <a:close/>
                    <a:moveTo>
                      <a:pt x="10" y="48"/>
                    </a:moveTo>
                    <a:cubicBezTo>
                      <a:pt x="3" y="20"/>
                      <a:pt x="3" y="20"/>
                      <a:pt x="3" y="20"/>
                    </a:cubicBezTo>
                    <a:cubicBezTo>
                      <a:pt x="2" y="19"/>
                      <a:pt x="3" y="18"/>
                      <a:pt x="4" y="18"/>
                    </a:cubicBezTo>
                    <a:cubicBezTo>
                      <a:pt x="17" y="18"/>
                      <a:pt x="17" y="18"/>
                      <a:pt x="17" y="18"/>
                    </a:cubicBezTo>
                    <a:cubicBezTo>
                      <a:pt x="18" y="18"/>
                      <a:pt x="19" y="18"/>
                      <a:pt x="19" y="19"/>
                    </a:cubicBezTo>
                    <a:cubicBezTo>
                      <a:pt x="26" y="43"/>
                      <a:pt x="26" y="43"/>
                      <a:pt x="26" y="43"/>
                    </a:cubicBezTo>
                    <a:cubicBezTo>
                      <a:pt x="26" y="44"/>
                      <a:pt x="25" y="45"/>
                      <a:pt x="24" y="46"/>
                    </a:cubicBezTo>
                    <a:cubicBezTo>
                      <a:pt x="12" y="49"/>
                      <a:pt x="12" y="49"/>
                      <a:pt x="12" y="49"/>
                    </a:cubicBezTo>
                    <a:cubicBezTo>
                      <a:pt x="11" y="49"/>
                      <a:pt x="10" y="48"/>
                      <a:pt x="10" y="48"/>
                    </a:cubicBezTo>
                    <a:close/>
                    <a:moveTo>
                      <a:pt x="15" y="45"/>
                    </a:moveTo>
                    <a:cubicBezTo>
                      <a:pt x="20" y="43"/>
                      <a:pt x="20" y="43"/>
                      <a:pt x="20" y="43"/>
                    </a:cubicBezTo>
                    <a:cubicBezTo>
                      <a:pt x="21" y="43"/>
                      <a:pt x="22" y="42"/>
                      <a:pt x="21" y="41"/>
                    </a:cubicBezTo>
                    <a:cubicBezTo>
                      <a:pt x="17" y="25"/>
                      <a:pt x="17" y="25"/>
                      <a:pt x="17" y="25"/>
                    </a:cubicBezTo>
                    <a:cubicBezTo>
                      <a:pt x="17" y="24"/>
                      <a:pt x="16" y="23"/>
                      <a:pt x="15" y="24"/>
                    </a:cubicBezTo>
                    <a:cubicBezTo>
                      <a:pt x="10" y="25"/>
                      <a:pt x="10" y="25"/>
                      <a:pt x="10" y="25"/>
                    </a:cubicBezTo>
                    <a:cubicBezTo>
                      <a:pt x="9" y="25"/>
                      <a:pt x="8" y="26"/>
                      <a:pt x="8" y="27"/>
                    </a:cubicBezTo>
                    <a:cubicBezTo>
                      <a:pt x="13" y="43"/>
                      <a:pt x="13" y="43"/>
                      <a:pt x="13" y="43"/>
                    </a:cubicBezTo>
                    <a:cubicBezTo>
                      <a:pt x="13" y="44"/>
                      <a:pt x="14" y="45"/>
                      <a:pt x="15" y="45"/>
                    </a:cubicBezTo>
                    <a:close/>
                    <a:moveTo>
                      <a:pt x="44" y="5"/>
                    </a:moveTo>
                    <a:cubicBezTo>
                      <a:pt x="44" y="11"/>
                      <a:pt x="44" y="11"/>
                      <a:pt x="44" y="11"/>
                    </a:cubicBezTo>
                    <a:cubicBezTo>
                      <a:pt x="44" y="12"/>
                      <a:pt x="43" y="13"/>
                      <a:pt x="42" y="13"/>
                    </a:cubicBezTo>
                    <a:cubicBezTo>
                      <a:pt x="26" y="13"/>
                      <a:pt x="26" y="13"/>
                      <a:pt x="26" y="13"/>
                    </a:cubicBezTo>
                    <a:cubicBezTo>
                      <a:pt x="25" y="13"/>
                      <a:pt x="24" y="12"/>
                      <a:pt x="24" y="11"/>
                    </a:cubicBezTo>
                    <a:cubicBezTo>
                      <a:pt x="24" y="5"/>
                      <a:pt x="24" y="5"/>
                      <a:pt x="24" y="5"/>
                    </a:cubicBezTo>
                    <a:cubicBezTo>
                      <a:pt x="24" y="4"/>
                      <a:pt x="25" y="4"/>
                      <a:pt x="26" y="4"/>
                    </a:cubicBezTo>
                    <a:cubicBezTo>
                      <a:pt x="42" y="4"/>
                      <a:pt x="42" y="4"/>
                      <a:pt x="42" y="4"/>
                    </a:cubicBezTo>
                    <a:cubicBezTo>
                      <a:pt x="43" y="4"/>
                      <a:pt x="44" y="4"/>
                      <a:pt x="44"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cs typeface="+mn-ea"/>
                  <a:sym typeface="+mn-lt"/>
                </a:endParaRPr>
              </a:p>
            </p:txBody>
          </p:sp>
        </p:grpSp>
      </p:grpSp>
      <p:grpSp>
        <p:nvGrpSpPr>
          <p:cNvPr id="12" name="组合 11">
            <a:extLst>
              <a:ext uri="{FF2B5EF4-FFF2-40B4-BE49-F238E27FC236}">
                <a16:creationId xmlns:a16="http://schemas.microsoft.com/office/drawing/2014/main" xmlns="" id="{06CAF709-9C2C-4F30-8AC1-E472B1A24F80}"/>
              </a:ext>
            </a:extLst>
          </p:cNvPr>
          <p:cNvGrpSpPr/>
          <p:nvPr/>
        </p:nvGrpSpPr>
        <p:grpSpPr>
          <a:xfrm>
            <a:off x="1173956" y="2420706"/>
            <a:ext cx="512205" cy="516319"/>
            <a:chOff x="10140" y="2698"/>
            <a:chExt cx="996" cy="1004"/>
          </a:xfrm>
        </p:grpSpPr>
        <p:sp>
          <p:nvSpPr>
            <p:cNvPr id="14" name="Oval 8">
              <a:extLst>
                <a:ext uri="{FF2B5EF4-FFF2-40B4-BE49-F238E27FC236}">
                  <a16:creationId xmlns:a16="http://schemas.microsoft.com/office/drawing/2014/main" xmlns="" id="{C8B5D8B6-3A24-447B-9214-769355523AB9}"/>
                </a:ext>
              </a:extLst>
            </p:cNvPr>
            <p:cNvSpPr>
              <a:spLocks noChangeArrowheads="1"/>
            </p:cNvSpPr>
            <p:nvPr/>
          </p:nvSpPr>
          <p:spPr bwMode="auto">
            <a:xfrm>
              <a:off x="10140" y="2698"/>
              <a:ext cx="997" cy="1004"/>
            </a:xfrm>
            <a:prstGeom prst="ellipse">
              <a:avLst/>
            </a:prstGeom>
            <a:gradFill>
              <a:gsLst>
                <a:gs pos="100000">
                  <a:srgbClr val="55AADC"/>
                </a:gs>
                <a:gs pos="0">
                  <a:srgbClr val="D0358C"/>
                </a:gs>
              </a:gsLst>
              <a:lin ang="6900000" scaled="0"/>
            </a:gradFill>
            <a:ln>
              <a:noFill/>
            </a:ln>
          </p:spPr>
          <p:txBody>
            <a:bodyPr/>
            <a:lstStyle/>
            <a:p>
              <a:endParaRPr lang="zh-CN" altLang="en-US" dirty="0">
                <a:solidFill>
                  <a:schemeClr val="bg1"/>
                </a:solidFill>
                <a:cs typeface="+mn-ea"/>
                <a:sym typeface="+mn-lt"/>
              </a:endParaRPr>
            </a:p>
          </p:txBody>
        </p:sp>
        <p:sp>
          <p:nvSpPr>
            <p:cNvPr id="15" name="Freeform 18">
              <a:extLst>
                <a:ext uri="{FF2B5EF4-FFF2-40B4-BE49-F238E27FC236}">
                  <a16:creationId xmlns:a16="http://schemas.microsoft.com/office/drawing/2014/main" xmlns="" id="{46BCFD98-E09A-428F-83DE-CF29076EEB36}"/>
                </a:ext>
              </a:extLst>
            </p:cNvPr>
            <p:cNvSpPr/>
            <p:nvPr/>
          </p:nvSpPr>
          <p:spPr bwMode="auto">
            <a:xfrm>
              <a:off x="10472" y="2997"/>
              <a:ext cx="332" cy="404"/>
            </a:xfrm>
            <a:custGeom>
              <a:avLst/>
              <a:gdLst>
                <a:gd name="T0" fmla="*/ 54 w 56"/>
                <a:gd name="T1" fmla="*/ 67 h 67"/>
                <a:gd name="T2" fmla="*/ 8 w 56"/>
                <a:gd name="T3" fmla="*/ 67 h 67"/>
                <a:gd name="T4" fmla="*/ 0 w 56"/>
                <a:gd name="T5" fmla="*/ 60 h 67"/>
                <a:gd name="T6" fmla="*/ 0 w 56"/>
                <a:gd name="T7" fmla="*/ 8 h 67"/>
                <a:gd name="T8" fmla="*/ 8 w 56"/>
                <a:gd name="T9" fmla="*/ 0 h 67"/>
                <a:gd name="T10" fmla="*/ 54 w 56"/>
                <a:gd name="T11" fmla="*/ 0 h 67"/>
                <a:gd name="T12" fmla="*/ 56 w 56"/>
                <a:gd name="T13" fmla="*/ 2 h 67"/>
                <a:gd name="T14" fmla="*/ 56 w 56"/>
                <a:gd name="T15" fmla="*/ 11 h 67"/>
                <a:gd name="T16" fmla="*/ 55 w 56"/>
                <a:gd name="T17" fmla="*/ 12 h 67"/>
                <a:gd name="T18" fmla="*/ 54 w 56"/>
                <a:gd name="T19" fmla="*/ 12 h 67"/>
                <a:gd name="T20" fmla="*/ 53 w 56"/>
                <a:gd name="T21" fmla="*/ 11 h 67"/>
                <a:gd name="T22" fmla="*/ 53 w 56"/>
                <a:gd name="T23" fmla="*/ 5 h 67"/>
                <a:gd name="T24" fmla="*/ 51 w 56"/>
                <a:gd name="T25" fmla="*/ 3 h 67"/>
                <a:gd name="T26" fmla="*/ 8 w 56"/>
                <a:gd name="T27" fmla="*/ 3 h 67"/>
                <a:gd name="T28" fmla="*/ 8 w 56"/>
                <a:gd name="T29" fmla="*/ 14 h 67"/>
                <a:gd name="T30" fmla="*/ 54 w 56"/>
                <a:gd name="T31" fmla="*/ 14 h 67"/>
                <a:gd name="T32" fmla="*/ 56 w 56"/>
                <a:gd name="T33" fmla="*/ 16 h 67"/>
                <a:gd name="T34" fmla="*/ 56 w 56"/>
                <a:gd name="T35" fmla="*/ 66 h 67"/>
                <a:gd name="T36" fmla="*/ 54 w 56"/>
                <a:gd name="T37"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 h="67">
                  <a:moveTo>
                    <a:pt x="54" y="67"/>
                  </a:moveTo>
                  <a:cubicBezTo>
                    <a:pt x="8" y="67"/>
                    <a:pt x="8" y="67"/>
                    <a:pt x="8" y="67"/>
                  </a:cubicBezTo>
                  <a:cubicBezTo>
                    <a:pt x="4" y="67"/>
                    <a:pt x="0" y="64"/>
                    <a:pt x="0" y="60"/>
                  </a:cubicBezTo>
                  <a:cubicBezTo>
                    <a:pt x="0" y="42"/>
                    <a:pt x="0" y="25"/>
                    <a:pt x="0" y="8"/>
                  </a:cubicBezTo>
                  <a:cubicBezTo>
                    <a:pt x="0" y="4"/>
                    <a:pt x="4" y="0"/>
                    <a:pt x="8" y="0"/>
                  </a:cubicBezTo>
                  <a:cubicBezTo>
                    <a:pt x="24" y="0"/>
                    <a:pt x="38" y="0"/>
                    <a:pt x="54" y="0"/>
                  </a:cubicBezTo>
                  <a:cubicBezTo>
                    <a:pt x="55" y="0"/>
                    <a:pt x="56" y="1"/>
                    <a:pt x="56" y="2"/>
                  </a:cubicBezTo>
                  <a:cubicBezTo>
                    <a:pt x="56" y="11"/>
                    <a:pt x="56" y="11"/>
                    <a:pt x="56" y="11"/>
                  </a:cubicBezTo>
                  <a:cubicBezTo>
                    <a:pt x="56" y="12"/>
                    <a:pt x="55" y="12"/>
                    <a:pt x="55" y="12"/>
                  </a:cubicBezTo>
                  <a:cubicBezTo>
                    <a:pt x="54" y="12"/>
                    <a:pt x="54" y="12"/>
                    <a:pt x="54" y="12"/>
                  </a:cubicBezTo>
                  <a:cubicBezTo>
                    <a:pt x="54" y="12"/>
                    <a:pt x="53" y="12"/>
                    <a:pt x="53" y="11"/>
                  </a:cubicBezTo>
                  <a:cubicBezTo>
                    <a:pt x="53" y="5"/>
                    <a:pt x="53" y="5"/>
                    <a:pt x="53" y="5"/>
                  </a:cubicBezTo>
                  <a:cubicBezTo>
                    <a:pt x="53" y="4"/>
                    <a:pt x="52" y="3"/>
                    <a:pt x="51" y="3"/>
                  </a:cubicBezTo>
                  <a:cubicBezTo>
                    <a:pt x="8" y="3"/>
                    <a:pt x="8" y="3"/>
                    <a:pt x="8" y="3"/>
                  </a:cubicBezTo>
                  <a:cubicBezTo>
                    <a:pt x="2" y="3"/>
                    <a:pt x="1" y="14"/>
                    <a:pt x="8" y="14"/>
                  </a:cubicBezTo>
                  <a:cubicBezTo>
                    <a:pt x="54" y="14"/>
                    <a:pt x="54" y="14"/>
                    <a:pt x="54" y="14"/>
                  </a:cubicBezTo>
                  <a:cubicBezTo>
                    <a:pt x="55" y="14"/>
                    <a:pt x="56" y="15"/>
                    <a:pt x="56" y="16"/>
                  </a:cubicBezTo>
                  <a:cubicBezTo>
                    <a:pt x="56" y="32"/>
                    <a:pt x="56" y="49"/>
                    <a:pt x="56" y="66"/>
                  </a:cubicBezTo>
                  <a:cubicBezTo>
                    <a:pt x="56" y="67"/>
                    <a:pt x="55" y="67"/>
                    <a:pt x="54" y="67"/>
                  </a:cubicBezTo>
                  <a:close/>
                </a:path>
              </a:pathLst>
            </a:custGeom>
            <a:solidFill>
              <a:srgbClr val="F8F8F8"/>
            </a:solidFill>
            <a:ln>
              <a:noFill/>
            </a:ln>
          </p:spPr>
          <p:txBody>
            <a:bodyPr/>
            <a:lstStyle/>
            <a:p>
              <a:endParaRPr lang="zh-CN" altLang="en-US">
                <a:solidFill>
                  <a:schemeClr val="bg1"/>
                </a:solidFill>
                <a:cs typeface="+mn-ea"/>
                <a:sym typeface="+mn-lt"/>
              </a:endParaRPr>
            </a:p>
          </p:txBody>
        </p:sp>
      </p:grpSp>
      <p:grpSp>
        <p:nvGrpSpPr>
          <p:cNvPr id="16" name="组合 15">
            <a:extLst>
              <a:ext uri="{FF2B5EF4-FFF2-40B4-BE49-F238E27FC236}">
                <a16:creationId xmlns:a16="http://schemas.microsoft.com/office/drawing/2014/main" xmlns="" id="{E431FF48-80CA-4E5E-A775-5B3260F1A378}"/>
              </a:ext>
            </a:extLst>
          </p:cNvPr>
          <p:cNvGrpSpPr/>
          <p:nvPr/>
        </p:nvGrpSpPr>
        <p:grpSpPr>
          <a:xfrm>
            <a:off x="1925997" y="2420312"/>
            <a:ext cx="512204" cy="514261"/>
            <a:chOff x="10140" y="6300"/>
            <a:chExt cx="996" cy="1000"/>
          </a:xfrm>
        </p:grpSpPr>
        <p:sp>
          <p:nvSpPr>
            <p:cNvPr id="17" name="Oval 10">
              <a:extLst>
                <a:ext uri="{FF2B5EF4-FFF2-40B4-BE49-F238E27FC236}">
                  <a16:creationId xmlns:a16="http://schemas.microsoft.com/office/drawing/2014/main" xmlns="" id="{84DF0B19-88EE-4783-8D99-E120E513E9AF}"/>
                </a:ext>
              </a:extLst>
            </p:cNvPr>
            <p:cNvSpPr>
              <a:spLocks noChangeArrowheads="1"/>
            </p:cNvSpPr>
            <p:nvPr/>
          </p:nvSpPr>
          <p:spPr bwMode="auto">
            <a:xfrm>
              <a:off x="10140" y="6300"/>
              <a:ext cx="997" cy="1000"/>
            </a:xfrm>
            <a:prstGeom prst="ellipse">
              <a:avLst/>
            </a:prstGeom>
            <a:gradFill>
              <a:gsLst>
                <a:gs pos="100000">
                  <a:srgbClr val="55AADC"/>
                </a:gs>
                <a:gs pos="0">
                  <a:srgbClr val="D0358C"/>
                </a:gs>
              </a:gsLst>
              <a:lin ang="6900000" scaled="0"/>
            </a:gradFill>
            <a:ln>
              <a:noFill/>
            </a:ln>
          </p:spPr>
          <p:txBody>
            <a:bodyPr/>
            <a:lstStyle/>
            <a:p>
              <a:endParaRPr lang="zh-CN" altLang="en-US" dirty="0">
                <a:solidFill>
                  <a:schemeClr val="bg1"/>
                </a:solidFill>
                <a:cs typeface="+mn-ea"/>
                <a:sym typeface="+mn-lt"/>
              </a:endParaRPr>
            </a:p>
          </p:txBody>
        </p:sp>
        <p:sp>
          <p:nvSpPr>
            <p:cNvPr id="18" name="Freeform 22">
              <a:extLst>
                <a:ext uri="{FF2B5EF4-FFF2-40B4-BE49-F238E27FC236}">
                  <a16:creationId xmlns:a16="http://schemas.microsoft.com/office/drawing/2014/main" xmlns="" id="{70BFE792-C0B0-49E1-899C-ADEF3F0392E9}"/>
                </a:ext>
              </a:extLst>
            </p:cNvPr>
            <p:cNvSpPr>
              <a:spLocks noEditPoints="1"/>
            </p:cNvSpPr>
            <p:nvPr/>
          </p:nvSpPr>
          <p:spPr bwMode="auto">
            <a:xfrm>
              <a:off x="10390" y="6585"/>
              <a:ext cx="492" cy="505"/>
            </a:xfrm>
            <a:custGeom>
              <a:avLst/>
              <a:gdLst>
                <a:gd name="T0" fmla="*/ 58 w 83"/>
                <a:gd name="T1" fmla="*/ 28 h 85"/>
                <a:gd name="T2" fmla="*/ 35 w 83"/>
                <a:gd name="T3" fmla="*/ 14 h 85"/>
                <a:gd name="T4" fmla="*/ 20 w 83"/>
                <a:gd name="T5" fmla="*/ 34 h 85"/>
                <a:gd name="T6" fmla="*/ 33 w 83"/>
                <a:gd name="T7" fmla="*/ 15 h 85"/>
                <a:gd name="T8" fmla="*/ 34 w 83"/>
                <a:gd name="T9" fmla="*/ 16 h 85"/>
                <a:gd name="T10" fmla="*/ 23 w 83"/>
                <a:gd name="T11" fmla="*/ 41 h 85"/>
                <a:gd name="T12" fmla="*/ 35 w 83"/>
                <a:gd name="T13" fmla="*/ 56 h 85"/>
                <a:gd name="T14" fmla="*/ 23 w 83"/>
                <a:gd name="T15" fmla="*/ 55 h 85"/>
                <a:gd name="T16" fmla="*/ 20 w 83"/>
                <a:gd name="T17" fmla="*/ 52 h 85"/>
                <a:gd name="T18" fmla="*/ 44 w 83"/>
                <a:gd name="T19" fmla="*/ 64 h 85"/>
                <a:gd name="T20" fmla="*/ 22 w 83"/>
                <a:gd name="T21" fmla="*/ 63 h 85"/>
                <a:gd name="T22" fmla="*/ 22 w 83"/>
                <a:gd name="T23" fmla="*/ 57 h 85"/>
                <a:gd name="T24" fmla="*/ 67 w 83"/>
                <a:gd name="T25" fmla="*/ 41 h 85"/>
                <a:gd name="T26" fmla="*/ 65 w 83"/>
                <a:gd name="T27" fmla="*/ 46 h 85"/>
                <a:gd name="T28" fmla="*/ 54 w 83"/>
                <a:gd name="T29" fmla="*/ 50 h 85"/>
                <a:gd name="T30" fmla="*/ 40 w 83"/>
                <a:gd name="T31" fmla="*/ 11 h 85"/>
                <a:gd name="T32" fmla="*/ 57 w 83"/>
                <a:gd name="T33" fmla="*/ 24 h 85"/>
                <a:gd name="T34" fmla="*/ 52 w 83"/>
                <a:gd name="T35" fmla="*/ 40 h 85"/>
                <a:gd name="T36" fmla="*/ 52 w 83"/>
                <a:gd name="T37" fmla="*/ 40 h 85"/>
                <a:gd name="T38" fmla="*/ 34 w 83"/>
                <a:gd name="T39" fmla="*/ 43 h 85"/>
                <a:gd name="T40" fmla="*/ 58 w 83"/>
                <a:gd name="T41" fmla="*/ 61 h 85"/>
                <a:gd name="T42" fmla="*/ 9 w 83"/>
                <a:gd name="T43" fmla="*/ 34 h 85"/>
                <a:gd name="T44" fmla="*/ 33 w 83"/>
                <a:gd name="T45" fmla="*/ 10 h 85"/>
                <a:gd name="T46" fmla="*/ 66 w 83"/>
                <a:gd name="T47" fmla="*/ 18 h 85"/>
                <a:gd name="T48" fmla="*/ 76 w 83"/>
                <a:gd name="T49" fmla="*/ 47 h 85"/>
                <a:gd name="T50" fmla="*/ 75 w 83"/>
                <a:gd name="T51" fmla="*/ 47 h 85"/>
                <a:gd name="T52" fmla="*/ 73 w 83"/>
                <a:gd name="T53" fmla="*/ 39 h 85"/>
                <a:gd name="T54" fmla="*/ 68 w 83"/>
                <a:gd name="T55" fmla="*/ 25 h 85"/>
                <a:gd name="T56" fmla="*/ 68 w 83"/>
                <a:gd name="T57" fmla="*/ 37 h 85"/>
                <a:gd name="T58" fmla="*/ 52 w 83"/>
                <a:gd name="T59" fmla="*/ 71 h 85"/>
                <a:gd name="T60" fmla="*/ 58 w 83"/>
                <a:gd name="T61" fmla="*/ 66 h 85"/>
                <a:gd name="T62" fmla="*/ 70 w 83"/>
                <a:gd name="T63" fmla="*/ 53 h 85"/>
                <a:gd name="T64" fmla="*/ 58 w 83"/>
                <a:gd name="T65" fmla="*/ 61 h 85"/>
                <a:gd name="T66" fmla="*/ 17 w 83"/>
                <a:gd name="T67" fmla="*/ 49 h 85"/>
                <a:gd name="T68" fmla="*/ 12 w 83"/>
                <a:gd name="T69" fmla="*/ 38 h 85"/>
                <a:gd name="T70" fmla="*/ 15 w 83"/>
                <a:gd name="T71" fmla="*/ 5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3" h="85">
                  <a:moveTo>
                    <a:pt x="58" y="27"/>
                  </a:moveTo>
                  <a:cubicBezTo>
                    <a:pt x="58" y="27"/>
                    <a:pt x="58" y="28"/>
                    <a:pt x="58" y="28"/>
                  </a:cubicBezTo>
                  <a:cubicBezTo>
                    <a:pt x="58" y="29"/>
                    <a:pt x="58" y="29"/>
                    <a:pt x="57" y="29"/>
                  </a:cubicBezTo>
                  <a:cubicBezTo>
                    <a:pt x="51" y="22"/>
                    <a:pt x="44" y="17"/>
                    <a:pt x="35" y="14"/>
                  </a:cubicBezTo>
                  <a:cubicBezTo>
                    <a:pt x="21" y="10"/>
                    <a:pt x="12" y="19"/>
                    <a:pt x="19" y="34"/>
                  </a:cubicBezTo>
                  <a:cubicBezTo>
                    <a:pt x="19" y="35"/>
                    <a:pt x="20" y="35"/>
                    <a:pt x="20" y="34"/>
                  </a:cubicBezTo>
                  <a:cubicBezTo>
                    <a:pt x="22" y="28"/>
                    <a:pt x="25" y="22"/>
                    <a:pt x="30" y="16"/>
                  </a:cubicBezTo>
                  <a:cubicBezTo>
                    <a:pt x="30" y="15"/>
                    <a:pt x="32" y="15"/>
                    <a:pt x="33" y="15"/>
                  </a:cubicBezTo>
                  <a:cubicBezTo>
                    <a:pt x="33" y="15"/>
                    <a:pt x="33" y="15"/>
                    <a:pt x="33" y="15"/>
                  </a:cubicBezTo>
                  <a:cubicBezTo>
                    <a:pt x="34" y="15"/>
                    <a:pt x="34" y="16"/>
                    <a:pt x="34" y="16"/>
                  </a:cubicBezTo>
                  <a:cubicBezTo>
                    <a:pt x="28" y="22"/>
                    <a:pt x="25" y="31"/>
                    <a:pt x="22" y="38"/>
                  </a:cubicBezTo>
                  <a:cubicBezTo>
                    <a:pt x="22" y="39"/>
                    <a:pt x="22" y="40"/>
                    <a:pt x="23" y="41"/>
                  </a:cubicBezTo>
                  <a:cubicBezTo>
                    <a:pt x="26" y="46"/>
                    <a:pt x="30" y="51"/>
                    <a:pt x="35" y="55"/>
                  </a:cubicBezTo>
                  <a:cubicBezTo>
                    <a:pt x="35" y="55"/>
                    <a:pt x="35" y="56"/>
                    <a:pt x="35" y="56"/>
                  </a:cubicBezTo>
                  <a:cubicBezTo>
                    <a:pt x="31" y="56"/>
                    <a:pt x="28" y="56"/>
                    <a:pt x="25" y="56"/>
                  </a:cubicBezTo>
                  <a:cubicBezTo>
                    <a:pt x="24" y="56"/>
                    <a:pt x="24" y="55"/>
                    <a:pt x="23" y="55"/>
                  </a:cubicBezTo>
                  <a:cubicBezTo>
                    <a:pt x="22" y="54"/>
                    <a:pt x="22" y="53"/>
                    <a:pt x="21" y="52"/>
                  </a:cubicBezTo>
                  <a:cubicBezTo>
                    <a:pt x="20" y="52"/>
                    <a:pt x="20" y="52"/>
                    <a:pt x="20" y="52"/>
                  </a:cubicBezTo>
                  <a:cubicBezTo>
                    <a:pt x="19" y="72"/>
                    <a:pt x="32" y="78"/>
                    <a:pt x="45" y="65"/>
                  </a:cubicBezTo>
                  <a:cubicBezTo>
                    <a:pt x="45" y="65"/>
                    <a:pt x="45" y="64"/>
                    <a:pt x="44" y="64"/>
                  </a:cubicBezTo>
                  <a:cubicBezTo>
                    <a:pt x="37" y="66"/>
                    <a:pt x="30" y="66"/>
                    <a:pt x="25" y="65"/>
                  </a:cubicBezTo>
                  <a:cubicBezTo>
                    <a:pt x="24" y="65"/>
                    <a:pt x="23" y="64"/>
                    <a:pt x="22" y="63"/>
                  </a:cubicBezTo>
                  <a:cubicBezTo>
                    <a:pt x="22" y="61"/>
                    <a:pt x="21" y="59"/>
                    <a:pt x="21" y="57"/>
                  </a:cubicBezTo>
                  <a:cubicBezTo>
                    <a:pt x="21" y="57"/>
                    <a:pt x="21" y="56"/>
                    <a:pt x="22" y="57"/>
                  </a:cubicBezTo>
                  <a:cubicBezTo>
                    <a:pt x="36" y="60"/>
                    <a:pt x="59" y="54"/>
                    <a:pt x="69" y="44"/>
                  </a:cubicBezTo>
                  <a:cubicBezTo>
                    <a:pt x="68" y="43"/>
                    <a:pt x="68" y="42"/>
                    <a:pt x="67" y="41"/>
                  </a:cubicBezTo>
                  <a:cubicBezTo>
                    <a:pt x="67" y="41"/>
                    <a:pt x="66" y="41"/>
                    <a:pt x="66" y="41"/>
                  </a:cubicBezTo>
                  <a:cubicBezTo>
                    <a:pt x="66" y="43"/>
                    <a:pt x="65" y="44"/>
                    <a:pt x="65" y="46"/>
                  </a:cubicBezTo>
                  <a:cubicBezTo>
                    <a:pt x="62" y="48"/>
                    <a:pt x="59" y="49"/>
                    <a:pt x="55" y="51"/>
                  </a:cubicBezTo>
                  <a:cubicBezTo>
                    <a:pt x="55" y="51"/>
                    <a:pt x="54" y="50"/>
                    <a:pt x="54" y="50"/>
                  </a:cubicBezTo>
                  <a:cubicBezTo>
                    <a:pt x="55" y="49"/>
                    <a:pt x="55" y="48"/>
                    <a:pt x="56" y="46"/>
                  </a:cubicBezTo>
                  <a:cubicBezTo>
                    <a:pt x="67" y="17"/>
                    <a:pt x="54" y="2"/>
                    <a:pt x="40" y="11"/>
                  </a:cubicBezTo>
                  <a:cubicBezTo>
                    <a:pt x="39" y="11"/>
                    <a:pt x="39" y="12"/>
                    <a:pt x="40" y="12"/>
                  </a:cubicBezTo>
                  <a:cubicBezTo>
                    <a:pt x="46" y="15"/>
                    <a:pt x="52" y="19"/>
                    <a:pt x="57" y="24"/>
                  </a:cubicBezTo>
                  <a:cubicBezTo>
                    <a:pt x="58" y="25"/>
                    <a:pt x="58" y="26"/>
                    <a:pt x="58" y="27"/>
                  </a:cubicBezTo>
                  <a:close/>
                  <a:moveTo>
                    <a:pt x="52" y="40"/>
                  </a:moveTo>
                  <a:cubicBezTo>
                    <a:pt x="53" y="55"/>
                    <a:pt x="31" y="55"/>
                    <a:pt x="31" y="41"/>
                  </a:cubicBezTo>
                  <a:cubicBezTo>
                    <a:pt x="31" y="28"/>
                    <a:pt x="51" y="27"/>
                    <a:pt x="52" y="40"/>
                  </a:cubicBezTo>
                  <a:close/>
                  <a:moveTo>
                    <a:pt x="44" y="43"/>
                  </a:moveTo>
                  <a:cubicBezTo>
                    <a:pt x="44" y="49"/>
                    <a:pt x="34" y="50"/>
                    <a:pt x="34" y="43"/>
                  </a:cubicBezTo>
                  <a:cubicBezTo>
                    <a:pt x="34" y="37"/>
                    <a:pt x="43" y="37"/>
                    <a:pt x="44" y="43"/>
                  </a:cubicBezTo>
                  <a:close/>
                  <a:moveTo>
                    <a:pt x="58" y="61"/>
                  </a:moveTo>
                  <a:cubicBezTo>
                    <a:pt x="44" y="85"/>
                    <a:pt x="22" y="83"/>
                    <a:pt x="17" y="63"/>
                  </a:cubicBezTo>
                  <a:cubicBezTo>
                    <a:pt x="4" y="58"/>
                    <a:pt x="0" y="45"/>
                    <a:pt x="9" y="34"/>
                  </a:cubicBezTo>
                  <a:cubicBezTo>
                    <a:pt x="10" y="33"/>
                    <a:pt x="10" y="32"/>
                    <a:pt x="10" y="31"/>
                  </a:cubicBezTo>
                  <a:cubicBezTo>
                    <a:pt x="7" y="16"/>
                    <a:pt x="18" y="7"/>
                    <a:pt x="33" y="10"/>
                  </a:cubicBezTo>
                  <a:cubicBezTo>
                    <a:pt x="34" y="10"/>
                    <a:pt x="35" y="10"/>
                    <a:pt x="36" y="9"/>
                  </a:cubicBezTo>
                  <a:cubicBezTo>
                    <a:pt x="48" y="0"/>
                    <a:pt x="62" y="4"/>
                    <a:pt x="66" y="18"/>
                  </a:cubicBezTo>
                  <a:cubicBezTo>
                    <a:pt x="67" y="19"/>
                    <a:pt x="67" y="19"/>
                    <a:pt x="68" y="20"/>
                  </a:cubicBezTo>
                  <a:cubicBezTo>
                    <a:pt x="80" y="25"/>
                    <a:pt x="83" y="37"/>
                    <a:pt x="76" y="47"/>
                  </a:cubicBezTo>
                  <a:cubicBezTo>
                    <a:pt x="76" y="47"/>
                    <a:pt x="75" y="47"/>
                    <a:pt x="75" y="47"/>
                  </a:cubicBezTo>
                  <a:cubicBezTo>
                    <a:pt x="75" y="47"/>
                    <a:pt x="75" y="47"/>
                    <a:pt x="75" y="47"/>
                  </a:cubicBezTo>
                  <a:cubicBezTo>
                    <a:pt x="74" y="45"/>
                    <a:pt x="73" y="43"/>
                    <a:pt x="73" y="42"/>
                  </a:cubicBezTo>
                  <a:cubicBezTo>
                    <a:pt x="72" y="41"/>
                    <a:pt x="72" y="40"/>
                    <a:pt x="73" y="39"/>
                  </a:cubicBezTo>
                  <a:cubicBezTo>
                    <a:pt x="75" y="33"/>
                    <a:pt x="74" y="28"/>
                    <a:pt x="69" y="24"/>
                  </a:cubicBezTo>
                  <a:cubicBezTo>
                    <a:pt x="68" y="24"/>
                    <a:pt x="68" y="24"/>
                    <a:pt x="68" y="25"/>
                  </a:cubicBezTo>
                  <a:cubicBezTo>
                    <a:pt x="68" y="27"/>
                    <a:pt x="68" y="30"/>
                    <a:pt x="67" y="34"/>
                  </a:cubicBezTo>
                  <a:cubicBezTo>
                    <a:pt x="67" y="35"/>
                    <a:pt x="67" y="36"/>
                    <a:pt x="68" y="37"/>
                  </a:cubicBezTo>
                  <a:cubicBezTo>
                    <a:pt x="82" y="58"/>
                    <a:pt x="71" y="76"/>
                    <a:pt x="52" y="72"/>
                  </a:cubicBezTo>
                  <a:cubicBezTo>
                    <a:pt x="52" y="72"/>
                    <a:pt x="51" y="72"/>
                    <a:pt x="52" y="71"/>
                  </a:cubicBezTo>
                  <a:cubicBezTo>
                    <a:pt x="53" y="70"/>
                    <a:pt x="54" y="68"/>
                    <a:pt x="55" y="67"/>
                  </a:cubicBezTo>
                  <a:cubicBezTo>
                    <a:pt x="56" y="66"/>
                    <a:pt x="57" y="66"/>
                    <a:pt x="58" y="66"/>
                  </a:cubicBezTo>
                  <a:cubicBezTo>
                    <a:pt x="66" y="66"/>
                    <a:pt x="71" y="61"/>
                    <a:pt x="71" y="54"/>
                  </a:cubicBezTo>
                  <a:cubicBezTo>
                    <a:pt x="71" y="53"/>
                    <a:pt x="70" y="53"/>
                    <a:pt x="70" y="53"/>
                  </a:cubicBezTo>
                  <a:cubicBezTo>
                    <a:pt x="67" y="55"/>
                    <a:pt x="64" y="57"/>
                    <a:pt x="60" y="59"/>
                  </a:cubicBezTo>
                  <a:cubicBezTo>
                    <a:pt x="59" y="60"/>
                    <a:pt x="58" y="60"/>
                    <a:pt x="58" y="61"/>
                  </a:cubicBezTo>
                  <a:close/>
                  <a:moveTo>
                    <a:pt x="16" y="53"/>
                  </a:moveTo>
                  <a:cubicBezTo>
                    <a:pt x="16" y="52"/>
                    <a:pt x="16" y="50"/>
                    <a:pt x="17" y="49"/>
                  </a:cubicBezTo>
                  <a:cubicBezTo>
                    <a:pt x="17" y="48"/>
                    <a:pt x="17" y="47"/>
                    <a:pt x="16" y="46"/>
                  </a:cubicBezTo>
                  <a:cubicBezTo>
                    <a:pt x="14" y="43"/>
                    <a:pt x="13" y="40"/>
                    <a:pt x="12" y="38"/>
                  </a:cubicBezTo>
                  <a:cubicBezTo>
                    <a:pt x="12" y="37"/>
                    <a:pt x="11" y="37"/>
                    <a:pt x="11" y="38"/>
                  </a:cubicBezTo>
                  <a:cubicBezTo>
                    <a:pt x="7" y="44"/>
                    <a:pt x="9" y="50"/>
                    <a:pt x="15" y="54"/>
                  </a:cubicBezTo>
                  <a:cubicBezTo>
                    <a:pt x="16" y="54"/>
                    <a:pt x="16" y="54"/>
                    <a:pt x="16" y="53"/>
                  </a:cubicBezTo>
                  <a:close/>
                </a:path>
              </a:pathLst>
            </a:custGeom>
            <a:solidFill>
              <a:srgbClr val="F8F8F8"/>
            </a:solidFill>
            <a:ln>
              <a:noFill/>
            </a:ln>
          </p:spPr>
          <p:txBody>
            <a:bodyPr/>
            <a:lstStyle/>
            <a:p>
              <a:endParaRPr lang="zh-CN" altLang="en-US" dirty="0">
                <a:solidFill>
                  <a:schemeClr val="bg1"/>
                </a:solidFill>
                <a:cs typeface="+mn-ea"/>
                <a:sym typeface="+mn-lt"/>
              </a:endParaRPr>
            </a:p>
          </p:txBody>
        </p:sp>
      </p:grpSp>
      <p:grpSp>
        <p:nvGrpSpPr>
          <p:cNvPr id="19" name="组合 18">
            <a:extLst>
              <a:ext uri="{FF2B5EF4-FFF2-40B4-BE49-F238E27FC236}">
                <a16:creationId xmlns:a16="http://schemas.microsoft.com/office/drawing/2014/main" xmlns="" id="{C95074A8-6418-4D3B-8735-704B9D8DB95B}"/>
              </a:ext>
            </a:extLst>
          </p:cNvPr>
          <p:cNvGrpSpPr/>
          <p:nvPr/>
        </p:nvGrpSpPr>
        <p:grpSpPr>
          <a:xfrm>
            <a:off x="10446623" y="2373079"/>
            <a:ext cx="512719" cy="515290"/>
            <a:chOff x="10140" y="4500"/>
            <a:chExt cx="997" cy="1002"/>
          </a:xfrm>
        </p:grpSpPr>
        <p:sp>
          <p:nvSpPr>
            <p:cNvPr id="20" name="Oval 9">
              <a:extLst>
                <a:ext uri="{FF2B5EF4-FFF2-40B4-BE49-F238E27FC236}">
                  <a16:creationId xmlns:a16="http://schemas.microsoft.com/office/drawing/2014/main" xmlns="" id="{D2DB6E38-473D-4961-88A5-AF12C7784ADE}"/>
                </a:ext>
              </a:extLst>
            </p:cNvPr>
            <p:cNvSpPr>
              <a:spLocks noChangeArrowheads="1"/>
            </p:cNvSpPr>
            <p:nvPr/>
          </p:nvSpPr>
          <p:spPr bwMode="auto">
            <a:xfrm>
              <a:off x="10140" y="4500"/>
              <a:ext cx="997" cy="1002"/>
            </a:xfrm>
            <a:prstGeom prst="ellipse">
              <a:avLst/>
            </a:prstGeom>
            <a:gradFill>
              <a:gsLst>
                <a:gs pos="100000">
                  <a:srgbClr val="55AADC"/>
                </a:gs>
                <a:gs pos="0">
                  <a:srgbClr val="D0358C"/>
                </a:gs>
              </a:gsLst>
              <a:lin ang="6900000" scaled="0"/>
            </a:gradFill>
            <a:ln>
              <a:noFill/>
            </a:ln>
          </p:spPr>
          <p:txBody>
            <a:bodyPr/>
            <a:lstStyle/>
            <a:p>
              <a:endParaRPr lang="zh-CN" altLang="en-US" dirty="0">
                <a:solidFill>
                  <a:schemeClr val="bg1"/>
                </a:solidFill>
                <a:cs typeface="+mn-ea"/>
                <a:sym typeface="+mn-lt"/>
              </a:endParaRPr>
            </a:p>
          </p:txBody>
        </p:sp>
        <p:grpSp>
          <p:nvGrpSpPr>
            <p:cNvPr id="21" name="Group 15">
              <a:extLst>
                <a:ext uri="{FF2B5EF4-FFF2-40B4-BE49-F238E27FC236}">
                  <a16:creationId xmlns:a16="http://schemas.microsoft.com/office/drawing/2014/main" xmlns="" id="{02619340-FB4E-49F3-846B-A8EA03F9FB96}"/>
                </a:ext>
              </a:extLst>
            </p:cNvPr>
            <p:cNvGrpSpPr/>
            <p:nvPr/>
          </p:nvGrpSpPr>
          <p:grpSpPr bwMode="auto">
            <a:xfrm>
              <a:off x="10380" y="4767"/>
              <a:ext cx="509" cy="495"/>
              <a:chOff x="0" y="0"/>
              <a:chExt cx="150" cy="146"/>
            </a:xfrm>
            <a:solidFill>
              <a:srgbClr val="F8F8F8"/>
            </a:solidFill>
          </p:grpSpPr>
          <p:sp>
            <p:nvSpPr>
              <p:cNvPr id="22" name="Freeform 16">
                <a:extLst>
                  <a:ext uri="{FF2B5EF4-FFF2-40B4-BE49-F238E27FC236}">
                    <a16:creationId xmlns:a16="http://schemas.microsoft.com/office/drawing/2014/main" xmlns="" id="{291995EE-35C0-4746-BC50-AF67B64E5926}"/>
                  </a:ext>
                </a:extLst>
              </p:cNvPr>
              <p:cNvSpPr>
                <a:spLocks noEditPoints="1"/>
              </p:cNvSpPr>
              <p:nvPr/>
            </p:nvSpPr>
            <p:spPr bwMode="auto">
              <a:xfrm>
                <a:off x="0" y="0"/>
                <a:ext cx="96" cy="88"/>
              </a:xfrm>
              <a:custGeom>
                <a:avLst/>
                <a:gdLst>
                  <a:gd name="T0" fmla="*/ 54 w 54"/>
                  <a:gd name="T1" fmla="*/ 34 h 50"/>
                  <a:gd name="T2" fmla="*/ 2 w 54"/>
                  <a:gd name="T3" fmla="*/ 34 h 50"/>
                  <a:gd name="T4" fmla="*/ 1 w 54"/>
                  <a:gd name="T5" fmla="*/ 36 h 50"/>
                  <a:gd name="T6" fmla="*/ 19 w 54"/>
                  <a:gd name="T7" fmla="*/ 50 h 50"/>
                  <a:gd name="T8" fmla="*/ 38 w 54"/>
                  <a:gd name="T9" fmla="*/ 50 h 50"/>
                  <a:gd name="T10" fmla="*/ 42 w 54"/>
                  <a:gd name="T11" fmla="*/ 47 h 50"/>
                  <a:gd name="T12" fmla="*/ 40 w 54"/>
                  <a:gd name="T13" fmla="*/ 42 h 50"/>
                  <a:gd name="T14" fmla="*/ 40 w 54"/>
                  <a:gd name="T15" fmla="*/ 40 h 50"/>
                  <a:gd name="T16" fmla="*/ 41 w 54"/>
                  <a:gd name="T17" fmla="*/ 40 h 50"/>
                  <a:gd name="T18" fmla="*/ 45 w 54"/>
                  <a:gd name="T19" fmla="*/ 43 h 50"/>
                  <a:gd name="T20" fmla="*/ 47 w 54"/>
                  <a:gd name="T21" fmla="*/ 42 h 50"/>
                  <a:gd name="T22" fmla="*/ 42 w 54"/>
                  <a:gd name="T23" fmla="*/ 38 h 50"/>
                  <a:gd name="T24" fmla="*/ 43 w 54"/>
                  <a:gd name="T25" fmla="*/ 37 h 50"/>
                  <a:gd name="T26" fmla="*/ 45 w 54"/>
                  <a:gd name="T27" fmla="*/ 36 h 50"/>
                  <a:gd name="T28" fmla="*/ 50 w 54"/>
                  <a:gd name="T29" fmla="*/ 39 h 50"/>
                  <a:gd name="T30" fmla="*/ 54 w 54"/>
                  <a:gd name="T31" fmla="*/ 34 h 50"/>
                  <a:gd name="T32" fmla="*/ 35 w 54"/>
                  <a:gd name="T33" fmla="*/ 31 h 50"/>
                  <a:gd name="T34" fmla="*/ 27 w 54"/>
                  <a:gd name="T35" fmla="*/ 3 h 50"/>
                  <a:gd name="T36" fmla="*/ 29 w 54"/>
                  <a:gd name="T37" fmla="*/ 1 h 50"/>
                  <a:gd name="T38" fmla="*/ 47 w 54"/>
                  <a:gd name="T39" fmla="*/ 15 h 50"/>
                  <a:gd name="T40" fmla="*/ 51 w 54"/>
                  <a:gd name="T41" fmla="*/ 30 h 50"/>
                  <a:gd name="T42" fmla="*/ 49 w 54"/>
                  <a:gd name="T43" fmla="*/ 32 h 50"/>
                  <a:gd name="T44" fmla="*/ 36 w 54"/>
                  <a:gd name="T45" fmla="*/ 32 h 50"/>
                  <a:gd name="T46" fmla="*/ 35 w 54"/>
                  <a:gd name="T47" fmla="*/ 3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4" h="50">
                    <a:moveTo>
                      <a:pt x="54" y="34"/>
                    </a:moveTo>
                    <a:cubicBezTo>
                      <a:pt x="2" y="34"/>
                      <a:pt x="2" y="34"/>
                      <a:pt x="2" y="34"/>
                    </a:cubicBezTo>
                    <a:cubicBezTo>
                      <a:pt x="1" y="34"/>
                      <a:pt x="0" y="35"/>
                      <a:pt x="1" y="36"/>
                    </a:cubicBezTo>
                    <a:cubicBezTo>
                      <a:pt x="2" y="45"/>
                      <a:pt x="11" y="50"/>
                      <a:pt x="19" y="50"/>
                    </a:cubicBezTo>
                    <a:cubicBezTo>
                      <a:pt x="38" y="50"/>
                      <a:pt x="38" y="50"/>
                      <a:pt x="38" y="50"/>
                    </a:cubicBezTo>
                    <a:cubicBezTo>
                      <a:pt x="42" y="47"/>
                      <a:pt x="42" y="47"/>
                      <a:pt x="42" y="47"/>
                    </a:cubicBezTo>
                    <a:cubicBezTo>
                      <a:pt x="41" y="45"/>
                      <a:pt x="40" y="44"/>
                      <a:pt x="40" y="42"/>
                    </a:cubicBezTo>
                    <a:cubicBezTo>
                      <a:pt x="40" y="41"/>
                      <a:pt x="40" y="41"/>
                      <a:pt x="40" y="40"/>
                    </a:cubicBezTo>
                    <a:cubicBezTo>
                      <a:pt x="40" y="40"/>
                      <a:pt x="41" y="39"/>
                      <a:pt x="41" y="40"/>
                    </a:cubicBezTo>
                    <a:cubicBezTo>
                      <a:pt x="45" y="43"/>
                      <a:pt x="45" y="43"/>
                      <a:pt x="45" y="43"/>
                    </a:cubicBezTo>
                    <a:cubicBezTo>
                      <a:pt x="47" y="42"/>
                      <a:pt x="47" y="42"/>
                      <a:pt x="47" y="42"/>
                    </a:cubicBezTo>
                    <a:cubicBezTo>
                      <a:pt x="42" y="38"/>
                      <a:pt x="42" y="38"/>
                      <a:pt x="42" y="38"/>
                    </a:cubicBezTo>
                    <a:cubicBezTo>
                      <a:pt x="42" y="38"/>
                      <a:pt x="42" y="37"/>
                      <a:pt x="43" y="37"/>
                    </a:cubicBezTo>
                    <a:cubicBezTo>
                      <a:pt x="43" y="36"/>
                      <a:pt x="44" y="36"/>
                      <a:pt x="45" y="36"/>
                    </a:cubicBezTo>
                    <a:cubicBezTo>
                      <a:pt x="47" y="36"/>
                      <a:pt x="49" y="37"/>
                      <a:pt x="50" y="39"/>
                    </a:cubicBezTo>
                    <a:lnTo>
                      <a:pt x="54" y="34"/>
                    </a:lnTo>
                    <a:close/>
                    <a:moveTo>
                      <a:pt x="35" y="31"/>
                    </a:moveTo>
                    <a:cubicBezTo>
                      <a:pt x="27" y="3"/>
                      <a:pt x="27" y="3"/>
                      <a:pt x="27" y="3"/>
                    </a:cubicBezTo>
                    <a:cubicBezTo>
                      <a:pt x="27" y="2"/>
                      <a:pt x="28" y="1"/>
                      <a:pt x="29" y="1"/>
                    </a:cubicBezTo>
                    <a:cubicBezTo>
                      <a:pt x="37" y="0"/>
                      <a:pt x="45" y="7"/>
                      <a:pt x="47" y="15"/>
                    </a:cubicBezTo>
                    <a:cubicBezTo>
                      <a:pt x="51" y="30"/>
                      <a:pt x="51" y="30"/>
                      <a:pt x="51" y="30"/>
                    </a:cubicBezTo>
                    <a:cubicBezTo>
                      <a:pt x="51" y="31"/>
                      <a:pt x="51" y="32"/>
                      <a:pt x="49" y="32"/>
                    </a:cubicBezTo>
                    <a:cubicBezTo>
                      <a:pt x="36" y="32"/>
                      <a:pt x="36" y="32"/>
                      <a:pt x="36" y="32"/>
                    </a:cubicBezTo>
                    <a:cubicBezTo>
                      <a:pt x="36" y="32"/>
                      <a:pt x="35" y="32"/>
                      <a:pt x="35"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cs typeface="+mn-ea"/>
                  <a:sym typeface="+mn-lt"/>
                </a:endParaRPr>
              </a:p>
            </p:txBody>
          </p:sp>
          <p:sp>
            <p:nvSpPr>
              <p:cNvPr id="23" name="Freeform 17">
                <a:extLst>
                  <a:ext uri="{FF2B5EF4-FFF2-40B4-BE49-F238E27FC236}">
                    <a16:creationId xmlns:a16="http://schemas.microsoft.com/office/drawing/2014/main" xmlns="" id="{D56693C7-6C8A-4D7B-9815-BDC79C3C8F1C}"/>
                  </a:ext>
                </a:extLst>
              </p:cNvPr>
              <p:cNvSpPr>
                <a:spLocks noEditPoints="1"/>
              </p:cNvSpPr>
              <p:nvPr/>
            </p:nvSpPr>
            <p:spPr bwMode="auto">
              <a:xfrm>
                <a:off x="67" y="60"/>
                <a:ext cx="83" cy="86"/>
              </a:xfrm>
              <a:custGeom>
                <a:avLst/>
                <a:gdLst>
                  <a:gd name="T0" fmla="*/ 46 w 47"/>
                  <a:gd name="T1" fmla="*/ 0 h 49"/>
                  <a:gd name="T2" fmla="*/ 16 w 47"/>
                  <a:gd name="T3" fmla="*/ 0 h 49"/>
                  <a:gd name="T4" fmla="*/ 12 w 47"/>
                  <a:gd name="T5" fmla="*/ 5 h 49"/>
                  <a:gd name="T6" fmla="*/ 13 w 47"/>
                  <a:gd name="T7" fmla="*/ 8 h 49"/>
                  <a:gd name="T8" fmla="*/ 13 w 47"/>
                  <a:gd name="T9" fmla="*/ 9 h 49"/>
                  <a:gd name="T10" fmla="*/ 12 w 47"/>
                  <a:gd name="T11" fmla="*/ 10 h 49"/>
                  <a:gd name="T12" fmla="*/ 9 w 47"/>
                  <a:gd name="T13" fmla="*/ 8 h 49"/>
                  <a:gd name="T14" fmla="*/ 7 w 47"/>
                  <a:gd name="T15" fmla="*/ 9 h 49"/>
                  <a:gd name="T16" fmla="*/ 11 w 47"/>
                  <a:gd name="T17" fmla="*/ 11 h 49"/>
                  <a:gd name="T18" fmla="*/ 10 w 47"/>
                  <a:gd name="T19" fmla="*/ 13 h 49"/>
                  <a:gd name="T20" fmla="*/ 7 w 47"/>
                  <a:gd name="T21" fmla="*/ 14 h 49"/>
                  <a:gd name="T22" fmla="*/ 4 w 47"/>
                  <a:gd name="T23" fmla="*/ 13 h 49"/>
                  <a:gd name="T24" fmla="*/ 0 w 47"/>
                  <a:gd name="T25" fmla="*/ 16 h 49"/>
                  <a:gd name="T26" fmla="*/ 46 w 47"/>
                  <a:gd name="T27" fmla="*/ 16 h 49"/>
                  <a:gd name="T28" fmla="*/ 47 w 47"/>
                  <a:gd name="T29" fmla="*/ 14 h 49"/>
                  <a:gd name="T30" fmla="*/ 47 w 47"/>
                  <a:gd name="T31" fmla="*/ 2 h 49"/>
                  <a:gd name="T32" fmla="*/ 46 w 47"/>
                  <a:gd name="T33" fmla="*/ 0 h 49"/>
                  <a:gd name="T34" fmla="*/ 10 w 47"/>
                  <a:gd name="T35" fmla="*/ 48 h 49"/>
                  <a:gd name="T36" fmla="*/ 3 w 47"/>
                  <a:gd name="T37" fmla="*/ 20 h 49"/>
                  <a:gd name="T38" fmla="*/ 4 w 47"/>
                  <a:gd name="T39" fmla="*/ 18 h 49"/>
                  <a:gd name="T40" fmla="*/ 17 w 47"/>
                  <a:gd name="T41" fmla="*/ 18 h 49"/>
                  <a:gd name="T42" fmla="*/ 19 w 47"/>
                  <a:gd name="T43" fmla="*/ 19 h 49"/>
                  <a:gd name="T44" fmla="*/ 26 w 47"/>
                  <a:gd name="T45" fmla="*/ 43 h 49"/>
                  <a:gd name="T46" fmla="*/ 24 w 47"/>
                  <a:gd name="T47" fmla="*/ 46 h 49"/>
                  <a:gd name="T48" fmla="*/ 12 w 47"/>
                  <a:gd name="T49" fmla="*/ 49 h 49"/>
                  <a:gd name="T50" fmla="*/ 10 w 47"/>
                  <a:gd name="T51" fmla="*/ 48 h 49"/>
                  <a:gd name="T52" fmla="*/ 15 w 47"/>
                  <a:gd name="T53" fmla="*/ 45 h 49"/>
                  <a:gd name="T54" fmla="*/ 20 w 47"/>
                  <a:gd name="T55" fmla="*/ 43 h 49"/>
                  <a:gd name="T56" fmla="*/ 21 w 47"/>
                  <a:gd name="T57" fmla="*/ 41 h 49"/>
                  <a:gd name="T58" fmla="*/ 17 w 47"/>
                  <a:gd name="T59" fmla="*/ 25 h 49"/>
                  <a:gd name="T60" fmla="*/ 15 w 47"/>
                  <a:gd name="T61" fmla="*/ 24 h 49"/>
                  <a:gd name="T62" fmla="*/ 10 w 47"/>
                  <a:gd name="T63" fmla="*/ 25 h 49"/>
                  <a:gd name="T64" fmla="*/ 8 w 47"/>
                  <a:gd name="T65" fmla="*/ 27 h 49"/>
                  <a:gd name="T66" fmla="*/ 13 w 47"/>
                  <a:gd name="T67" fmla="*/ 43 h 49"/>
                  <a:gd name="T68" fmla="*/ 15 w 47"/>
                  <a:gd name="T69" fmla="*/ 45 h 49"/>
                  <a:gd name="T70" fmla="*/ 44 w 47"/>
                  <a:gd name="T71" fmla="*/ 5 h 49"/>
                  <a:gd name="T72" fmla="*/ 44 w 47"/>
                  <a:gd name="T73" fmla="*/ 11 h 49"/>
                  <a:gd name="T74" fmla="*/ 42 w 47"/>
                  <a:gd name="T75" fmla="*/ 13 h 49"/>
                  <a:gd name="T76" fmla="*/ 26 w 47"/>
                  <a:gd name="T77" fmla="*/ 13 h 49"/>
                  <a:gd name="T78" fmla="*/ 24 w 47"/>
                  <a:gd name="T79" fmla="*/ 11 h 49"/>
                  <a:gd name="T80" fmla="*/ 24 w 47"/>
                  <a:gd name="T81" fmla="*/ 5 h 49"/>
                  <a:gd name="T82" fmla="*/ 26 w 47"/>
                  <a:gd name="T83" fmla="*/ 4 h 49"/>
                  <a:gd name="T84" fmla="*/ 42 w 47"/>
                  <a:gd name="T85" fmla="*/ 4 h 49"/>
                  <a:gd name="T86" fmla="*/ 44 w 47"/>
                  <a:gd name="T87" fmla="*/ 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49">
                    <a:moveTo>
                      <a:pt x="46" y="0"/>
                    </a:moveTo>
                    <a:cubicBezTo>
                      <a:pt x="16" y="0"/>
                      <a:pt x="16" y="0"/>
                      <a:pt x="16" y="0"/>
                    </a:cubicBezTo>
                    <a:cubicBezTo>
                      <a:pt x="12" y="5"/>
                      <a:pt x="12" y="5"/>
                      <a:pt x="12" y="5"/>
                    </a:cubicBezTo>
                    <a:cubicBezTo>
                      <a:pt x="13" y="5"/>
                      <a:pt x="13" y="7"/>
                      <a:pt x="13" y="8"/>
                    </a:cubicBezTo>
                    <a:cubicBezTo>
                      <a:pt x="13" y="8"/>
                      <a:pt x="13" y="9"/>
                      <a:pt x="13" y="9"/>
                    </a:cubicBezTo>
                    <a:cubicBezTo>
                      <a:pt x="13" y="10"/>
                      <a:pt x="12" y="10"/>
                      <a:pt x="12" y="10"/>
                    </a:cubicBezTo>
                    <a:cubicBezTo>
                      <a:pt x="9" y="8"/>
                      <a:pt x="9" y="8"/>
                      <a:pt x="9" y="8"/>
                    </a:cubicBezTo>
                    <a:cubicBezTo>
                      <a:pt x="7" y="9"/>
                      <a:pt x="7" y="9"/>
                      <a:pt x="7" y="9"/>
                    </a:cubicBezTo>
                    <a:cubicBezTo>
                      <a:pt x="11" y="11"/>
                      <a:pt x="11" y="11"/>
                      <a:pt x="11" y="11"/>
                    </a:cubicBezTo>
                    <a:cubicBezTo>
                      <a:pt x="11" y="12"/>
                      <a:pt x="11" y="12"/>
                      <a:pt x="10" y="13"/>
                    </a:cubicBezTo>
                    <a:cubicBezTo>
                      <a:pt x="10" y="13"/>
                      <a:pt x="9" y="14"/>
                      <a:pt x="7" y="14"/>
                    </a:cubicBezTo>
                    <a:cubicBezTo>
                      <a:pt x="6" y="14"/>
                      <a:pt x="5" y="13"/>
                      <a:pt x="4" y="13"/>
                    </a:cubicBezTo>
                    <a:cubicBezTo>
                      <a:pt x="0" y="16"/>
                      <a:pt x="0" y="16"/>
                      <a:pt x="0" y="16"/>
                    </a:cubicBezTo>
                    <a:cubicBezTo>
                      <a:pt x="46" y="16"/>
                      <a:pt x="46" y="16"/>
                      <a:pt x="46" y="16"/>
                    </a:cubicBezTo>
                    <a:cubicBezTo>
                      <a:pt x="47" y="16"/>
                      <a:pt x="47" y="15"/>
                      <a:pt x="47" y="14"/>
                    </a:cubicBezTo>
                    <a:cubicBezTo>
                      <a:pt x="47" y="2"/>
                      <a:pt x="47" y="2"/>
                      <a:pt x="47" y="2"/>
                    </a:cubicBezTo>
                    <a:cubicBezTo>
                      <a:pt x="47" y="1"/>
                      <a:pt x="47" y="0"/>
                      <a:pt x="46" y="0"/>
                    </a:cubicBezTo>
                    <a:close/>
                    <a:moveTo>
                      <a:pt x="10" y="48"/>
                    </a:moveTo>
                    <a:cubicBezTo>
                      <a:pt x="3" y="20"/>
                      <a:pt x="3" y="20"/>
                      <a:pt x="3" y="20"/>
                    </a:cubicBezTo>
                    <a:cubicBezTo>
                      <a:pt x="2" y="19"/>
                      <a:pt x="3" y="18"/>
                      <a:pt x="4" y="18"/>
                    </a:cubicBezTo>
                    <a:cubicBezTo>
                      <a:pt x="17" y="18"/>
                      <a:pt x="17" y="18"/>
                      <a:pt x="17" y="18"/>
                    </a:cubicBezTo>
                    <a:cubicBezTo>
                      <a:pt x="18" y="18"/>
                      <a:pt x="19" y="18"/>
                      <a:pt x="19" y="19"/>
                    </a:cubicBezTo>
                    <a:cubicBezTo>
                      <a:pt x="26" y="43"/>
                      <a:pt x="26" y="43"/>
                      <a:pt x="26" y="43"/>
                    </a:cubicBezTo>
                    <a:cubicBezTo>
                      <a:pt x="26" y="44"/>
                      <a:pt x="25" y="45"/>
                      <a:pt x="24" y="46"/>
                    </a:cubicBezTo>
                    <a:cubicBezTo>
                      <a:pt x="12" y="49"/>
                      <a:pt x="12" y="49"/>
                      <a:pt x="12" y="49"/>
                    </a:cubicBezTo>
                    <a:cubicBezTo>
                      <a:pt x="11" y="49"/>
                      <a:pt x="10" y="48"/>
                      <a:pt x="10" y="48"/>
                    </a:cubicBezTo>
                    <a:close/>
                    <a:moveTo>
                      <a:pt x="15" y="45"/>
                    </a:moveTo>
                    <a:cubicBezTo>
                      <a:pt x="20" y="43"/>
                      <a:pt x="20" y="43"/>
                      <a:pt x="20" y="43"/>
                    </a:cubicBezTo>
                    <a:cubicBezTo>
                      <a:pt x="21" y="43"/>
                      <a:pt x="22" y="42"/>
                      <a:pt x="21" y="41"/>
                    </a:cubicBezTo>
                    <a:cubicBezTo>
                      <a:pt x="17" y="25"/>
                      <a:pt x="17" y="25"/>
                      <a:pt x="17" y="25"/>
                    </a:cubicBezTo>
                    <a:cubicBezTo>
                      <a:pt x="17" y="24"/>
                      <a:pt x="16" y="23"/>
                      <a:pt x="15" y="24"/>
                    </a:cubicBezTo>
                    <a:cubicBezTo>
                      <a:pt x="10" y="25"/>
                      <a:pt x="10" y="25"/>
                      <a:pt x="10" y="25"/>
                    </a:cubicBezTo>
                    <a:cubicBezTo>
                      <a:pt x="9" y="25"/>
                      <a:pt x="8" y="26"/>
                      <a:pt x="8" y="27"/>
                    </a:cubicBezTo>
                    <a:cubicBezTo>
                      <a:pt x="13" y="43"/>
                      <a:pt x="13" y="43"/>
                      <a:pt x="13" y="43"/>
                    </a:cubicBezTo>
                    <a:cubicBezTo>
                      <a:pt x="13" y="44"/>
                      <a:pt x="14" y="45"/>
                      <a:pt x="15" y="45"/>
                    </a:cubicBezTo>
                    <a:close/>
                    <a:moveTo>
                      <a:pt x="44" y="5"/>
                    </a:moveTo>
                    <a:cubicBezTo>
                      <a:pt x="44" y="11"/>
                      <a:pt x="44" y="11"/>
                      <a:pt x="44" y="11"/>
                    </a:cubicBezTo>
                    <a:cubicBezTo>
                      <a:pt x="44" y="12"/>
                      <a:pt x="43" y="13"/>
                      <a:pt x="42" y="13"/>
                    </a:cubicBezTo>
                    <a:cubicBezTo>
                      <a:pt x="26" y="13"/>
                      <a:pt x="26" y="13"/>
                      <a:pt x="26" y="13"/>
                    </a:cubicBezTo>
                    <a:cubicBezTo>
                      <a:pt x="25" y="13"/>
                      <a:pt x="24" y="12"/>
                      <a:pt x="24" y="11"/>
                    </a:cubicBezTo>
                    <a:cubicBezTo>
                      <a:pt x="24" y="5"/>
                      <a:pt x="24" y="5"/>
                      <a:pt x="24" y="5"/>
                    </a:cubicBezTo>
                    <a:cubicBezTo>
                      <a:pt x="24" y="4"/>
                      <a:pt x="25" y="4"/>
                      <a:pt x="26" y="4"/>
                    </a:cubicBezTo>
                    <a:cubicBezTo>
                      <a:pt x="42" y="4"/>
                      <a:pt x="42" y="4"/>
                      <a:pt x="42" y="4"/>
                    </a:cubicBezTo>
                    <a:cubicBezTo>
                      <a:pt x="43" y="4"/>
                      <a:pt x="44" y="4"/>
                      <a:pt x="44"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bg1"/>
                  </a:solidFill>
                  <a:cs typeface="+mn-ea"/>
                  <a:sym typeface="+mn-lt"/>
                </a:endParaRPr>
              </a:p>
            </p:txBody>
          </p:sp>
        </p:grpSp>
      </p:grpSp>
      <p:grpSp>
        <p:nvGrpSpPr>
          <p:cNvPr id="24" name="组合 23">
            <a:extLst>
              <a:ext uri="{FF2B5EF4-FFF2-40B4-BE49-F238E27FC236}">
                <a16:creationId xmlns:a16="http://schemas.microsoft.com/office/drawing/2014/main" xmlns="" id="{4D809EEC-FD8A-44D7-955C-A6BEFFD8F4A9}"/>
              </a:ext>
            </a:extLst>
          </p:cNvPr>
          <p:cNvGrpSpPr/>
          <p:nvPr/>
        </p:nvGrpSpPr>
        <p:grpSpPr>
          <a:xfrm>
            <a:off x="8942542" y="2373473"/>
            <a:ext cx="512205" cy="516319"/>
            <a:chOff x="10140" y="2698"/>
            <a:chExt cx="996" cy="1004"/>
          </a:xfrm>
        </p:grpSpPr>
        <p:sp>
          <p:nvSpPr>
            <p:cNvPr id="25" name="Oval 8">
              <a:extLst>
                <a:ext uri="{FF2B5EF4-FFF2-40B4-BE49-F238E27FC236}">
                  <a16:creationId xmlns:a16="http://schemas.microsoft.com/office/drawing/2014/main" xmlns="" id="{9FFC38D3-775A-4C82-8859-971948157ADF}"/>
                </a:ext>
              </a:extLst>
            </p:cNvPr>
            <p:cNvSpPr>
              <a:spLocks noChangeArrowheads="1"/>
            </p:cNvSpPr>
            <p:nvPr/>
          </p:nvSpPr>
          <p:spPr bwMode="auto">
            <a:xfrm>
              <a:off x="10140" y="2698"/>
              <a:ext cx="997" cy="1004"/>
            </a:xfrm>
            <a:prstGeom prst="ellipse">
              <a:avLst/>
            </a:prstGeom>
            <a:gradFill>
              <a:gsLst>
                <a:gs pos="100000">
                  <a:srgbClr val="55AADC"/>
                </a:gs>
                <a:gs pos="0">
                  <a:srgbClr val="D0358C"/>
                </a:gs>
              </a:gsLst>
              <a:lin ang="6900000" scaled="0"/>
            </a:gradFill>
            <a:ln>
              <a:noFill/>
            </a:ln>
          </p:spPr>
          <p:txBody>
            <a:bodyPr/>
            <a:lstStyle/>
            <a:p>
              <a:endParaRPr lang="zh-CN" altLang="en-US" dirty="0">
                <a:solidFill>
                  <a:schemeClr val="bg1"/>
                </a:solidFill>
                <a:cs typeface="+mn-ea"/>
                <a:sym typeface="+mn-lt"/>
              </a:endParaRPr>
            </a:p>
          </p:txBody>
        </p:sp>
        <p:sp>
          <p:nvSpPr>
            <p:cNvPr id="26" name="Freeform 18">
              <a:extLst>
                <a:ext uri="{FF2B5EF4-FFF2-40B4-BE49-F238E27FC236}">
                  <a16:creationId xmlns:a16="http://schemas.microsoft.com/office/drawing/2014/main" xmlns="" id="{CA813CE7-2570-41CD-9817-D02DFD99F28D}"/>
                </a:ext>
              </a:extLst>
            </p:cNvPr>
            <p:cNvSpPr/>
            <p:nvPr/>
          </p:nvSpPr>
          <p:spPr bwMode="auto">
            <a:xfrm>
              <a:off x="10472" y="2997"/>
              <a:ext cx="332" cy="404"/>
            </a:xfrm>
            <a:custGeom>
              <a:avLst/>
              <a:gdLst>
                <a:gd name="T0" fmla="*/ 54 w 56"/>
                <a:gd name="T1" fmla="*/ 67 h 67"/>
                <a:gd name="T2" fmla="*/ 8 w 56"/>
                <a:gd name="T3" fmla="*/ 67 h 67"/>
                <a:gd name="T4" fmla="*/ 0 w 56"/>
                <a:gd name="T5" fmla="*/ 60 h 67"/>
                <a:gd name="T6" fmla="*/ 0 w 56"/>
                <a:gd name="T7" fmla="*/ 8 h 67"/>
                <a:gd name="T8" fmla="*/ 8 w 56"/>
                <a:gd name="T9" fmla="*/ 0 h 67"/>
                <a:gd name="T10" fmla="*/ 54 w 56"/>
                <a:gd name="T11" fmla="*/ 0 h 67"/>
                <a:gd name="T12" fmla="*/ 56 w 56"/>
                <a:gd name="T13" fmla="*/ 2 h 67"/>
                <a:gd name="T14" fmla="*/ 56 w 56"/>
                <a:gd name="T15" fmla="*/ 11 h 67"/>
                <a:gd name="T16" fmla="*/ 55 w 56"/>
                <a:gd name="T17" fmla="*/ 12 h 67"/>
                <a:gd name="T18" fmla="*/ 54 w 56"/>
                <a:gd name="T19" fmla="*/ 12 h 67"/>
                <a:gd name="T20" fmla="*/ 53 w 56"/>
                <a:gd name="T21" fmla="*/ 11 h 67"/>
                <a:gd name="T22" fmla="*/ 53 w 56"/>
                <a:gd name="T23" fmla="*/ 5 h 67"/>
                <a:gd name="T24" fmla="*/ 51 w 56"/>
                <a:gd name="T25" fmla="*/ 3 h 67"/>
                <a:gd name="T26" fmla="*/ 8 w 56"/>
                <a:gd name="T27" fmla="*/ 3 h 67"/>
                <a:gd name="T28" fmla="*/ 8 w 56"/>
                <a:gd name="T29" fmla="*/ 14 h 67"/>
                <a:gd name="T30" fmla="*/ 54 w 56"/>
                <a:gd name="T31" fmla="*/ 14 h 67"/>
                <a:gd name="T32" fmla="*/ 56 w 56"/>
                <a:gd name="T33" fmla="*/ 16 h 67"/>
                <a:gd name="T34" fmla="*/ 56 w 56"/>
                <a:gd name="T35" fmla="*/ 66 h 67"/>
                <a:gd name="T36" fmla="*/ 54 w 56"/>
                <a:gd name="T37"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 h="67">
                  <a:moveTo>
                    <a:pt x="54" y="67"/>
                  </a:moveTo>
                  <a:cubicBezTo>
                    <a:pt x="8" y="67"/>
                    <a:pt x="8" y="67"/>
                    <a:pt x="8" y="67"/>
                  </a:cubicBezTo>
                  <a:cubicBezTo>
                    <a:pt x="4" y="67"/>
                    <a:pt x="0" y="64"/>
                    <a:pt x="0" y="60"/>
                  </a:cubicBezTo>
                  <a:cubicBezTo>
                    <a:pt x="0" y="42"/>
                    <a:pt x="0" y="25"/>
                    <a:pt x="0" y="8"/>
                  </a:cubicBezTo>
                  <a:cubicBezTo>
                    <a:pt x="0" y="4"/>
                    <a:pt x="4" y="0"/>
                    <a:pt x="8" y="0"/>
                  </a:cubicBezTo>
                  <a:cubicBezTo>
                    <a:pt x="24" y="0"/>
                    <a:pt x="38" y="0"/>
                    <a:pt x="54" y="0"/>
                  </a:cubicBezTo>
                  <a:cubicBezTo>
                    <a:pt x="55" y="0"/>
                    <a:pt x="56" y="1"/>
                    <a:pt x="56" y="2"/>
                  </a:cubicBezTo>
                  <a:cubicBezTo>
                    <a:pt x="56" y="11"/>
                    <a:pt x="56" y="11"/>
                    <a:pt x="56" y="11"/>
                  </a:cubicBezTo>
                  <a:cubicBezTo>
                    <a:pt x="56" y="12"/>
                    <a:pt x="55" y="12"/>
                    <a:pt x="55" y="12"/>
                  </a:cubicBezTo>
                  <a:cubicBezTo>
                    <a:pt x="54" y="12"/>
                    <a:pt x="54" y="12"/>
                    <a:pt x="54" y="12"/>
                  </a:cubicBezTo>
                  <a:cubicBezTo>
                    <a:pt x="54" y="12"/>
                    <a:pt x="53" y="12"/>
                    <a:pt x="53" y="11"/>
                  </a:cubicBezTo>
                  <a:cubicBezTo>
                    <a:pt x="53" y="5"/>
                    <a:pt x="53" y="5"/>
                    <a:pt x="53" y="5"/>
                  </a:cubicBezTo>
                  <a:cubicBezTo>
                    <a:pt x="53" y="4"/>
                    <a:pt x="52" y="3"/>
                    <a:pt x="51" y="3"/>
                  </a:cubicBezTo>
                  <a:cubicBezTo>
                    <a:pt x="8" y="3"/>
                    <a:pt x="8" y="3"/>
                    <a:pt x="8" y="3"/>
                  </a:cubicBezTo>
                  <a:cubicBezTo>
                    <a:pt x="2" y="3"/>
                    <a:pt x="1" y="14"/>
                    <a:pt x="8" y="14"/>
                  </a:cubicBezTo>
                  <a:cubicBezTo>
                    <a:pt x="54" y="14"/>
                    <a:pt x="54" y="14"/>
                    <a:pt x="54" y="14"/>
                  </a:cubicBezTo>
                  <a:cubicBezTo>
                    <a:pt x="55" y="14"/>
                    <a:pt x="56" y="15"/>
                    <a:pt x="56" y="16"/>
                  </a:cubicBezTo>
                  <a:cubicBezTo>
                    <a:pt x="56" y="32"/>
                    <a:pt x="56" y="49"/>
                    <a:pt x="56" y="66"/>
                  </a:cubicBezTo>
                  <a:cubicBezTo>
                    <a:pt x="56" y="67"/>
                    <a:pt x="55" y="67"/>
                    <a:pt x="54" y="67"/>
                  </a:cubicBezTo>
                  <a:close/>
                </a:path>
              </a:pathLst>
            </a:custGeom>
            <a:solidFill>
              <a:srgbClr val="F8F8F8"/>
            </a:solidFill>
            <a:ln>
              <a:noFill/>
            </a:ln>
          </p:spPr>
          <p:txBody>
            <a:bodyPr/>
            <a:lstStyle/>
            <a:p>
              <a:endParaRPr lang="zh-CN" altLang="en-US">
                <a:solidFill>
                  <a:schemeClr val="bg1"/>
                </a:solidFill>
                <a:cs typeface="+mn-ea"/>
                <a:sym typeface="+mn-lt"/>
              </a:endParaRPr>
            </a:p>
          </p:txBody>
        </p:sp>
      </p:grpSp>
      <p:grpSp>
        <p:nvGrpSpPr>
          <p:cNvPr id="27" name="组合 26">
            <a:extLst>
              <a:ext uri="{FF2B5EF4-FFF2-40B4-BE49-F238E27FC236}">
                <a16:creationId xmlns:a16="http://schemas.microsoft.com/office/drawing/2014/main" xmlns="" id="{AD390B20-12A8-4E78-9736-CEF96718BD77}"/>
              </a:ext>
            </a:extLst>
          </p:cNvPr>
          <p:cNvGrpSpPr/>
          <p:nvPr/>
        </p:nvGrpSpPr>
        <p:grpSpPr>
          <a:xfrm>
            <a:off x="9694583" y="2373079"/>
            <a:ext cx="512204" cy="514261"/>
            <a:chOff x="10140" y="6300"/>
            <a:chExt cx="996" cy="1000"/>
          </a:xfrm>
        </p:grpSpPr>
        <p:sp>
          <p:nvSpPr>
            <p:cNvPr id="28" name="Oval 10">
              <a:extLst>
                <a:ext uri="{FF2B5EF4-FFF2-40B4-BE49-F238E27FC236}">
                  <a16:creationId xmlns:a16="http://schemas.microsoft.com/office/drawing/2014/main" xmlns="" id="{45DB9E92-2A60-48AA-BC0F-51F3CD3ECE39}"/>
                </a:ext>
              </a:extLst>
            </p:cNvPr>
            <p:cNvSpPr>
              <a:spLocks noChangeArrowheads="1"/>
            </p:cNvSpPr>
            <p:nvPr/>
          </p:nvSpPr>
          <p:spPr bwMode="auto">
            <a:xfrm>
              <a:off x="10140" y="6300"/>
              <a:ext cx="997" cy="1000"/>
            </a:xfrm>
            <a:prstGeom prst="ellipse">
              <a:avLst/>
            </a:prstGeom>
            <a:gradFill>
              <a:gsLst>
                <a:gs pos="100000">
                  <a:srgbClr val="55AADC"/>
                </a:gs>
                <a:gs pos="0">
                  <a:srgbClr val="D0358C"/>
                </a:gs>
              </a:gsLst>
              <a:lin ang="6900000" scaled="0"/>
            </a:gradFill>
            <a:ln>
              <a:noFill/>
            </a:ln>
          </p:spPr>
          <p:txBody>
            <a:bodyPr/>
            <a:lstStyle/>
            <a:p>
              <a:endParaRPr lang="zh-CN" altLang="en-US" dirty="0">
                <a:solidFill>
                  <a:schemeClr val="bg1"/>
                </a:solidFill>
                <a:cs typeface="+mn-ea"/>
                <a:sym typeface="+mn-lt"/>
              </a:endParaRPr>
            </a:p>
          </p:txBody>
        </p:sp>
        <p:sp>
          <p:nvSpPr>
            <p:cNvPr id="29" name="Freeform 22">
              <a:extLst>
                <a:ext uri="{FF2B5EF4-FFF2-40B4-BE49-F238E27FC236}">
                  <a16:creationId xmlns:a16="http://schemas.microsoft.com/office/drawing/2014/main" xmlns="" id="{39B8BCA1-B84A-4C8D-973C-C480B46F1671}"/>
                </a:ext>
              </a:extLst>
            </p:cNvPr>
            <p:cNvSpPr>
              <a:spLocks noEditPoints="1"/>
            </p:cNvSpPr>
            <p:nvPr/>
          </p:nvSpPr>
          <p:spPr bwMode="auto">
            <a:xfrm>
              <a:off x="10390" y="6585"/>
              <a:ext cx="492" cy="505"/>
            </a:xfrm>
            <a:custGeom>
              <a:avLst/>
              <a:gdLst>
                <a:gd name="T0" fmla="*/ 58 w 83"/>
                <a:gd name="T1" fmla="*/ 28 h 85"/>
                <a:gd name="T2" fmla="*/ 35 w 83"/>
                <a:gd name="T3" fmla="*/ 14 h 85"/>
                <a:gd name="T4" fmla="*/ 20 w 83"/>
                <a:gd name="T5" fmla="*/ 34 h 85"/>
                <a:gd name="T6" fmla="*/ 33 w 83"/>
                <a:gd name="T7" fmla="*/ 15 h 85"/>
                <a:gd name="T8" fmla="*/ 34 w 83"/>
                <a:gd name="T9" fmla="*/ 16 h 85"/>
                <a:gd name="T10" fmla="*/ 23 w 83"/>
                <a:gd name="T11" fmla="*/ 41 h 85"/>
                <a:gd name="T12" fmla="*/ 35 w 83"/>
                <a:gd name="T13" fmla="*/ 56 h 85"/>
                <a:gd name="T14" fmla="*/ 23 w 83"/>
                <a:gd name="T15" fmla="*/ 55 h 85"/>
                <a:gd name="T16" fmla="*/ 20 w 83"/>
                <a:gd name="T17" fmla="*/ 52 h 85"/>
                <a:gd name="T18" fmla="*/ 44 w 83"/>
                <a:gd name="T19" fmla="*/ 64 h 85"/>
                <a:gd name="T20" fmla="*/ 22 w 83"/>
                <a:gd name="T21" fmla="*/ 63 h 85"/>
                <a:gd name="T22" fmla="*/ 22 w 83"/>
                <a:gd name="T23" fmla="*/ 57 h 85"/>
                <a:gd name="T24" fmla="*/ 67 w 83"/>
                <a:gd name="T25" fmla="*/ 41 h 85"/>
                <a:gd name="T26" fmla="*/ 65 w 83"/>
                <a:gd name="T27" fmla="*/ 46 h 85"/>
                <a:gd name="T28" fmla="*/ 54 w 83"/>
                <a:gd name="T29" fmla="*/ 50 h 85"/>
                <a:gd name="T30" fmla="*/ 40 w 83"/>
                <a:gd name="T31" fmla="*/ 11 h 85"/>
                <a:gd name="T32" fmla="*/ 57 w 83"/>
                <a:gd name="T33" fmla="*/ 24 h 85"/>
                <a:gd name="T34" fmla="*/ 52 w 83"/>
                <a:gd name="T35" fmla="*/ 40 h 85"/>
                <a:gd name="T36" fmla="*/ 52 w 83"/>
                <a:gd name="T37" fmla="*/ 40 h 85"/>
                <a:gd name="T38" fmla="*/ 34 w 83"/>
                <a:gd name="T39" fmla="*/ 43 h 85"/>
                <a:gd name="T40" fmla="*/ 58 w 83"/>
                <a:gd name="T41" fmla="*/ 61 h 85"/>
                <a:gd name="T42" fmla="*/ 9 w 83"/>
                <a:gd name="T43" fmla="*/ 34 h 85"/>
                <a:gd name="T44" fmla="*/ 33 w 83"/>
                <a:gd name="T45" fmla="*/ 10 h 85"/>
                <a:gd name="T46" fmla="*/ 66 w 83"/>
                <a:gd name="T47" fmla="*/ 18 h 85"/>
                <a:gd name="T48" fmla="*/ 76 w 83"/>
                <a:gd name="T49" fmla="*/ 47 h 85"/>
                <a:gd name="T50" fmla="*/ 75 w 83"/>
                <a:gd name="T51" fmla="*/ 47 h 85"/>
                <a:gd name="T52" fmla="*/ 73 w 83"/>
                <a:gd name="T53" fmla="*/ 39 h 85"/>
                <a:gd name="T54" fmla="*/ 68 w 83"/>
                <a:gd name="T55" fmla="*/ 25 h 85"/>
                <a:gd name="T56" fmla="*/ 68 w 83"/>
                <a:gd name="T57" fmla="*/ 37 h 85"/>
                <a:gd name="T58" fmla="*/ 52 w 83"/>
                <a:gd name="T59" fmla="*/ 71 h 85"/>
                <a:gd name="T60" fmla="*/ 58 w 83"/>
                <a:gd name="T61" fmla="*/ 66 h 85"/>
                <a:gd name="T62" fmla="*/ 70 w 83"/>
                <a:gd name="T63" fmla="*/ 53 h 85"/>
                <a:gd name="T64" fmla="*/ 58 w 83"/>
                <a:gd name="T65" fmla="*/ 61 h 85"/>
                <a:gd name="T66" fmla="*/ 17 w 83"/>
                <a:gd name="T67" fmla="*/ 49 h 85"/>
                <a:gd name="T68" fmla="*/ 12 w 83"/>
                <a:gd name="T69" fmla="*/ 38 h 85"/>
                <a:gd name="T70" fmla="*/ 15 w 83"/>
                <a:gd name="T71" fmla="*/ 5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3" h="85">
                  <a:moveTo>
                    <a:pt x="58" y="27"/>
                  </a:moveTo>
                  <a:cubicBezTo>
                    <a:pt x="58" y="27"/>
                    <a:pt x="58" y="28"/>
                    <a:pt x="58" y="28"/>
                  </a:cubicBezTo>
                  <a:cubicBezTo>
                    <a:pt x="58" y="29"/>
                    <a:pt x="58" y="29"/>
                    <a:pt x="57" y="29"/>
                  </a:cubicBezTo>
                  <a:cubicBezTo>
                    <a:pt x="51" y="22"/>
                    <a:pt x="44" y="17"/>
                    <a:pt x="35" y="14"/>
                  </a:cubicBezTo>
                  <a:cubicBezTo>
                    <a:pt x="21" y="10"/>
                    <a:pt x="12" y="19"/>
                    <a:pt x="19" y="34"/>
                  </a:cubicBezTo>
                  <a:cubicBezTo>
                    <a:pt x="19" y="35"/>
                    <a:pt x="20" y="35"/>
                    <a:pt x="20" y="34"/>
                  </a:cubicBezTo>
                  <a:cubicBezTo>
                    <a:pt x="22" y="28"/>
                    <a:pt x="25" y="22"/>
                    <a:pt x="30" y="16"/>
                  </a:cubicBezTo>
                  <a:cubicBezTo>
                    <a:pt x="30" y="15"/>
                    <a:pt x="32" y="15"/>
                    <a:pt x="33" y="15"/>
                  </a:cubicBezTo>
                  <a:cubicBezTo>
                    <a:pt x="33" y="15"/>
                    <a:pt x="33" y="15"/>
                    <a:pt x="33" y="15"/>
                  </a:cubicBezTo>
                  <a:cubicBezTo>
                    <a:pt x="34" y="15"/>
                    <a:pt x="34" y="16"/>
                    <a:pt x="34" y="16"/>
                  </a:cubicBezTo>
                  <a:cubicBezTo>
                    <a:pt x="28" y="22"/>
                    <a:pt x="25" y="31"/>
                    <a:pt x="22" y="38"/>
                  </a:cubicBezTo>
                  <a:cubicBezTo>
                    <a:pt x="22" y="39"/>
                    <a:pt x="22" y="40"/>
                    <a:pt x="23" y="41"/>
                  </a:cubicBezTo>
                  <a:cubicBezTo>
                    <a:pt x="26" y="46"/>
                    <a:pt x="30" y="51"/>
                    <a:pt x="35" y="55"/>
                  </a:cubicBezTo>
                  <a:cubicBezTo>
                    <a:pt x="35" y="55"/>
                    <a:pt x="35" y="56"/>
                    <a:pt x="35" y="56"/>
                  </a:cubicBezTo>
                  <a:cubicBezTo>
                    <a:pt x="31" y="56"/>
                    <a:pt x="28" y="56"/>
                    <a:pt x="25" y="56"/>
                  </a:cubicBezTo>
                  <a:cubicBezTo>
                    <a:pt x="24" y="56"/>
                    <a:pt x="24" y="55"/>
                    <a:pt x="23" y="55"/>
                  </a:cubicBezTo>
                  <a:cubicBezTo>
                    <a:pt x="22" y="54"/>
                    <a:pt x="22" y="53"/>
                    <a:pt x="21" y="52"/>
                  </a:cubicBezTo>
                  <a:cubicBezTo>
                    <a:pt x="20" y="52"/>
                    <a:pt x="20" y="52"/>
                    <a:pt x="20" y="52"/>
                  </a:cubicBezTo>
                  <a:cubicBezTo>
                    <a:pt x="19" y="72"/>
                    <a:pt x="32" y="78"/>
                    <a:pt x="45" y="65"/>
                  </a:cubicBezTo>
                  <a:cubicBezTo>
                    <a:pt x="45" y="65"/>
                    <a:pt x="45" y="64"/>
                    <a:pt x="44" y="64"/>
                  </a:cubicBezTo>
                  <a:cubicBezTo>
                    <a:pt x="37" y="66"/>
                    <a:pt x="30" y="66"/>
                    <a:pt x="25" y="65"/>
                  </a:cubicBezTo>
                  <a:cubicBezTo>
                    <a:pt x="24" y="65"/>
                    <a:pt x="23" y="64"/>
                    <a:pt x="22" y="63"/>
                  </a:cubicBezTo>
                  <a:cubicBezTo>
                    <a:pt x="22" y="61"/>
                    <a:pt x="21" y="59"/>
                    <a:pt x="21" y="57"/>
                  </a:cubicBezTo>
                  <a:cubicBezTo>
                    <a:pt x="21" y="57"/>
                    <a:pt x="21" y="56"/>
                    <a:pt x="22" y="57"/>
                  </a:cubicBezTo>
                  <a:cubicBezTo>
                    <a:pt x="36" y="60"/>
                    <a:pt x="59" y="54"/>
                    <a:pt x="69" y="44"/>
                  </a:cubicBezTo>
                  <a:cubicBezTo>
                    <a:pt x="68" y="43"/>
                    <a:pt x="68" y="42"/>
                    <a:pt x="67" y="41"/>
                  </a:cubicBezTo>
                  <a:cubicBezTo>
                    <a:pt x="67" y="41"/>
                    <a:pt x="66" y="41"/>
                    <a:pt x="66" y="41"/>
                  </a:cubicBezTo>
                  <a:cubicBezTo>
                    <a:pt x="66" y="43"/>
                    <a:pt x="65" y="44"/>
                    <a:pt x="65" y="46"/>
                  </a:cubicBezTo>
                  <a:cubicBezTo>
                    <a:pt x="62" y="48"/>
                    <a:pt x="59" y="49"/>
                    <a:pt x="55" y="51"/>
                  </a:cubicBezTo>
                  <a:cubicBezTo>
                    <a:pt x="55" y="51"/>
                    <a:pt x="54" y="50"/>
                    <a:pt x="54" y="50"/>
                  </a:cubicBezTo>
                  <a:cubicBezTo>
                    <a:pt x="55" y="49"/>
                    <a:pt x="55" y="48"/>
                    <a:pt x="56" y="46"/>
                  </a:cubicBezTo>
                  <a:cubicBezTo>
                    <a:pt x="67" y="17"/>
                    <a:pt x="54" y="2"/>
                    <a:pt x="40" y="11"/>
                  </a:cubicBezTo>
                  <a:cubicBezTo>
                    <a:pt x="39" y="11"/>
                    <a:pt x="39" y="12"/>
                    <a:pt x="40" y="12"/>
                  </a:cubicBezTo>
                  <a:cubicBezTo>
                    <a:pt x="46" y="15"/>
                    <a:pt x="52" y="19"/>
                    <a:pt x="57" y="24"/>
                  </a:cubicBezTo>
                  <a:cubicBezTo>
                    <a:pt x="58" y="25"/>
                    <a:pt x="58" y="26"/>
                    <a:pt x="58" y="27"/>
                  </a:cubicBezTo>
                  <a:close/>
                  <a:moveTo>
                    <a:pt x="52" y="40"/>
                  </a:moveTo>
                  <a:cubicBezTo>
                    <a:pt x="53" y="55"/>
                    <a:pt x="31" y="55"/>
                    <a:pt x="31" y="41"/>
                  </a:cubicBezTo>
                  <a:cubicBezTo>
                    <a:pt x="31" y="28"/>
                    <a:pt x="51" y="27"/>
                    <a:pt x="52" y="40"/>
                  </a:cubicBezTo>
                  <a:close/>
                  <a:moveTo>
                    <a:pt x="44" y="43"/>
                  </a:moveTo>
                  <a:cubicBezTo>
                    <a:pt x="44" y="49"/>
                    <a:pt x="34" y="50"/>
                    <a:pt x="34" y="43"/>
                  </a:cubicBezTo>
                  <a:cubicBezTo>
                    <a:pt x="34" y="37"/>
                    <a:pt x="43" y="37"/>
                    <a:pt x="44" y="43"/>
                  </a:cubicBezTo>
                  <a:close/>
                  <a:moveTo>
                    <a:pt x="58" y="61"/>
                  </a:moveTo>
                  <a:cubicBezTo>
                    <a:pt x="44" y="85"/>
                    <a:pt x="22" y="83"/>
                    <a:pt x="17" y="63"/>
                  </a:cubicBezTo>
                  <a:cubicBezTo>
                    <a:pt x="4" y="58"/>
                    <a:pt x="0" y="45"/>
                    <a:pt x="9" y="34"/>
                  </a:cubicBezTo>
                  <a:cubicBezTo>
                    <a:pt x="10" y="33"/>
                    <a:pt x="10" y="32"/>
                    <a:pt x="10" y="31"/>
                  </a:cubicBezTo>
                  <a:cubicBezTo>
                    <a:pt x="7" y="16"/>
                    <a:pt x="18" y="7"/>
                    <a:pt x="33" y="10"/>
                  </a:cubicBezTo>
                  <a:cubicBezTo>
                    <a:pt x="34" y="10"/>
                    <a:pt x="35" y="10"/>
                    <a:pt x="36" y="9"/>
                  </a:cubicBezTo>
                  <a:cubicBezTo>
                    <a:pt x="48" y="0"/>
                    <a:pt x="62" y="4"/>
                    <a:pt x="66" y="18"/>
                  </a:cubicBezTo>
                  <a:cubicBezTo>
                    <a:pt x="67" y="19"/>
                    <a:pt x="67" y="19"/>
                    <a:pt x="68" y="20"/>
                  </a:cubicBezTo>
                  <a:cubicBezTo>
                    <a:pt x="80" y="25"/>
                    <a:pt x="83" y="37"/>
                    <a:pt x="76" y="47"/>
                  </a:cubicBezTo>
                  <a:cubicBezTo>
                    <a:pt x="76" y="47"/>
                    <a:pt x="75" y="47"/>
                    <a:pt x="75" y="47"/>
                  </a:cubicBezTo>
                  <a:cubicBezTo>
                    <a:pt x="75" y="47"/>
                    <a:pt x="75" y="47"/>
                    <a:pt x="75" y="47"/>
                  </a:cubicBezTo>
                  <a:cubicBezTo>
                    <a:pt x="74" y="45"/>
                    <a:pt x="73" y="43"/>
                    <a:pt x="73" y="42"/>
                  </a:cubicBezTo>
                  <a:cubicBezTo>
                    <a:pt x="72" y="41"/>
                    <a:pt x="72" y="40"/>
                    <a:pt x="73" y="39"/>
                  </a:cubicBezTo>
                  <a:cubicBezTo>
                    <a:pt x="75" y="33"/>
                    <a:pt x="74" y="28"/>
                    <a:pt x="69" y="24"/>
                  </a:cubicBezTo>
                  <a:cubicBezTo>
                    <a:pt x="68" y="24"/>
                    <a:pt x="68" y="24"/>
                    <a:pt x="68" y="25"/>
                  </a:cubicBezTo>
                  <a:cubicBezTo>
                    <a:pt x="68" y="27"/>
                    <a:pt x="68" y="30"/>
                    <a:pt x="67" y="34"/>
                  </a:cubicBezTo>
                  <a:cubicBezTo>
                    <a:pt x="67" y="35"/>
                    <a:pt x="67" y="36"/>
                    <a:pt x="68" y="37"/>
                  </a:cubicBezTo>
                  <a:cubicBezTo>
                    <a:pt x="82" y="58"/>
                    <a:pt x="71" y="76"/>
                    <a:pt x="52" y="72"/>
                  </a:cubicBezTo>
                  <a:cubicBezTo>
                    <a:pt x="52" y="72"/>
                    <a:pt x="51" y="72"/>
                    <a:pt x="52" y="71"/>
                  </a:cubicBezTo>
                  <a:cubicBezTo>
                    <a:pt x="53" y="70"/>
                    <a:pt x="54" y="68"/>
                    <a:pt x="55" y="67"/>
                  </a:cubicBezTo>
                  <a:cubicBezTo>
                    <a:pt x="56" y="66"/>
                    <a:pt x="57" y="66"/>
                    <a:pt x="58" y="66"/>
                  </a:cubicBezTo>
                  <a:cubicBezTo>
                    <a:pt x="66" y="66"/>
                    <a:pt x="71" y="61"/>
                    <a:pt x="71" y="54"/>
                  </a:cubicBezTo>
                  <a:cubicBezTo>
                    <a:pt x="71" y="53"/>
                    <a:pt x="70" y="53"/>
                    <a:pt x="70" y="53"/>
                  </a:cubicBezTo>
                  <a:cubicBezTo>
                    <a:pt x="67" y="55"/>
                    <a:pt x="64" y="57"/>
                    <a:pt x="60" y="59"/>
                  </a:cubicBezTo>
                  <a:cubicBezTo>
                    <a:pt x="59" y="60"/>
                    <a:pt x="58" y="60"/>
                    <a:pt x="58" y="61"/>
                  </a:cubicBezTo>
                  <a:close/>
                  <a:moveTo>
                    <a:pt x="16" y="53"/>
                  </a:moveTo>
                  <a:cubicBezTo>
                    <a:pt x="16" y="52"/>
                    <a:pt x="16" y="50"/>
                    <a:pt x="17" y="49"/>
                  </a:cubicBezTo>
                  <a:cubicBezTo>
                    <a:pt x="17" y="48"/>
                    <a:pt x="17" y="47"/>
                    <a:pt x="16" y="46"/>
                  </a:cubicBezTo>
                  <a:cubicBezTo>
                    <a:pt x="14" y="43"/>
                    <a:pt x="13" y="40"/>
                    <a:pt x="12" y="38"/>
                  </a:cubicBezTo>
                  <a:cubicBezTo>
                    <a:pt x="12" y="37"/>
                    <a:pt x="11" y="37"/>
                    <a:pt x="11" y="38"/>
                  </a:cubicBezTo>
                  <a:cubicBezTo>
                    <a:pt x="7" y="44"/>
                    <a:pt x="9" y="50"/>
                    <a:pt x="15" y="54"/>
                  </a:cubicBezTo>
                  <a:cubicBezTo>
                    <a:pt x="16" y="54"/>
                    <a:pt x="16" y="54"/>
                    <a:pt x="16" y="53"/>
                  </a:cubicBezTo>
                  <a:close/>
                </a:path>
              </a:pathLst>
            </a:custGeom>
            <a:solidFill>
              <a:srgbClr val="F8F8F8"/>
            </a:solidFill>
            <a:ln>
              <a:noFill/>
            </a:ln>
          </p:spPr>
          <p:txBody>
            <a:bodyPr/>
            <a:lstStyle/>
            <a:p>
              <a:endParaRPr lang="zh-CN" altLang="en-US" dirty="0">
                <a:solidFill>
                  <a:schemeClr val="bg1"/>
                </a:solidFill>
                <a:cs typeface="+mn-ea"/>
                <a:sym typeface="+mn-lt"/>
              </a:endParaRPr>
            </a:p>
          </p:txBody>
        </p:sp>
      </p:grpSp>
    </p:spTree>
    <p:extLst>
      <p:ext uri="{BB962C8B-B14F-4D97-AF65-F5344CB8AC3E}">
        <p14:creationId xmlns:p14="http://schemas.microsoft.com/office/powerpoint/2010/main" val="4010945101"/>
      </p:ext>
    </p:extLst>
  </p:cSld>
  <p:clrMapOvr>
    <a:masterClrMapping/>
  </p:clrMapOvr>
  <p:transition spd="slow"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4" presetClass="entr" presetSubtype="10"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randombar(horizontal)">
                                      <p:cBhvr>
                                        <p:cTn id="13" dur="500"/>
                                        <p:tgtEl>
                                          <p:spTgt spid="4"/>
                                        </p:tgtEl>
                                      </p:cBhvr>
                                    </p:animEffect>
                                  </p:childTnLst>
                                </p:cTn>
                              </p:par>
                            </p:childTnLst>
                          </p:cTn>
                        </p:par>
                        <p:par>
                          <p:cTn id="14" fill="hold">
                            <p:stCondLst>
                              <p:cond delay="1500"/>
                            </p:stCondLst>
                            <p:childTnLst>
                              <p:par>
                                <p:cTn id="15" presetID="14" presetClass="entr" presetSubtype="10" fill="hold" grpId="0" nodeType="after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randombar(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down)">
                                      <p:cBhvr>
                                        <p:cTn id="22" dur="500"/>
                                        <p:tgtEl>
                                          <p:spTgt spid="6"/>
                                        </p:tgtEl>
                                      </p:cBhvr>
                                    </p:animEffect>
                                  </p:childTnLst>
                                </p:cTn>
                              </p:par>
                            </p:childTnLst>
                          </p:cTn>
                        </p:par>
                        <p:par>
                          <p:cTn id="23" fill="hold">
                            <p:stCondLst>
                              <p:cond delay="500"/>
                            </p:stCondLst>
                            <p:childTnLst>
                              <p:par>
                                <p:cTn id="24" presetID="53" presetClass="entr" presetSubtype="16" fill="hold" nodeType="afterEffect">
                                  <p:stCondLst>
                                    <p:cond delay="0"/>
                                  </p:stCondLst>
                                  <p:childTnLst>
                                    <p:set>
                                      <p:cBhvr>
                                        <p:cTn id="25" dur="1" fill="hold">
                                          <p:stCondLst>
                                            <p:cond delay="0"/>
                                          </p:stCondLst>
                                        </p:cTn>
                                        <p:tgtEl>
                                          <p:spTgt spid="12"/>
                                        </p:tgtEl>
                                        <p:attrNameLst>
                                          <p:attrName>style.visibility</p:attrName>
                                        </p:attrNameLst>
                                      </p:cBhvr>
                                      <p:to>
                                        <p:strVal val="visible"/>
                                      </p:to>
                                    </p:set>
                                    <p:anim calcmode="lin" valueType="num">
                                      <p:cBhvr>
                                        <p:cTn id="26" dur="500" fill="hold"/>
                                        <p:tgtEl>
                                          <p:spTgt spid="12"/>
                                        </p:tgtEl>
                                        <p:attrNameLst>
                                          <p:attrName>ppt_w</p:attrName>
                                        </p:attrNameLst>
                                      </p:cBhvr>
                                      <p:tavLst>
                                        <p:tav tm="0">
                                          <p:val>
                                            <p:fltVal val="0"/>
                                          </p:val>
                                        </p:tav>
                                        <p:tav tm="100000">
                                          <p:val>
                                            <p:strVal val="#ppt_w"/>
                                          </p:val>
                                        </p:tav>
                                      </p:tavLst>
                                    </p:anim>
                                    <p:anim calcmode="lin" valueType="num">
                                      <p:cBhvr>
                                        <p:cTn id="27" dur="500" fill="hold"/>
                                        <p:tgtEl>
                                          <p:spTgt spid="12"/>
                                        </p:tgtEl>
                                        <p:attrNameLst>
                                          <p:attrName>ppt_h</p:attrName>
                                        </p:attrNameLst>
                                      </p:cBhvr>
                                      <p:tavLst>
                                        <p:tav tm="0">
                                          <p:val>
                                            <p:fltVal val="0"/>
                                          </p:val>
                                        </p:tav>
                                        <p:tav tm="100000">
                                          <p:val>
                                            <p:strVal val="#ppt_h"/>
                                          </p:val>
                                        </p:tav>
                                      </p:tavLst>
                                    </p:anim>
                                    <p:animEffect transition="in" filter="fade">
                                      <p:cBhvr>
                                        <p:cTn id="28" dur="500"/>
                                        <p:tgtEl>
                                          <p:spTgt spid="12"/>
                                        </p:tgtEl>
                                      </p:cBhvr>
                                    </p:animEffect>
                                  </p:childTnLst>
                                </p:cTn>
                              </p:par>
                            </p:childTnLst>
                          </p:cTn>
                        </p:par>
                        <p:par>
                          <p:cTn id="29" fill="hold">
                            <p:stCondLst>
                              <p:cond delay="1000"/>
                            </p:stCondLst>
                            <p:childTnLst>
                              <p:par>
                                <p:cTn id="30" presetID="53" presetClass="entr" presetSubtype="16" fill="hold" nodeType="afterEffect">
                                  <p:stCondLst>
                                    <p:cond delay="0"/>
                                  </p:stCondLst>
                                  <p:childTnLst>
                                    <p:set>
                                      <p:cBhvr>
                                        <p:cTn id="31" dur="1" fill="hold">
                                          <p:stCondLst>
                                            <p:cond delay="0"/>
                                          </p:stCondLst>
                                        </p:cTn>
                                        <p:tgtEl>
                                          <p:spTgt spid="16"/>
                                        </p:tgtEl>
                                        <p:attrNameLst>
                                          <p:attrName>style.visibility</p:attrName>
                                        </p:attrNameLst>
                                      </p:cBhvr>
                                      <p:to>
                                        <p:strVal val="visible"/>
                                      </p:to>
                                    </p:set>
                                    <p:anim calcmode="lin" valueType="num">
                                      <p:cBhvr>
                                        <p:cTn id="32" dur="500" fill="hold"/>
                                        <p:tgtEl>
                                          <p:spTgt spid="16"/>
                                        </p:tgtEl>
                                        <p:attrNameLst>
                                          <p:attrName>ppt_w</p:attrName>
                                        </p:attrNameLst>
                                      </p:cBhvr>
                                      <p:tavLst>
                                        <p:tav tm="0">
                                          <p:val>
                                            <p:fltVal val="0"/>
                                          </p:val>
                                        </p:tav>
                                        <p:tav tm="100000">
                                          <p:val>
                                            <p:strVal val="#ppt_w"/>
                                          </p:val>
                                        </p:tav>
                                      </p:tavLst>
                                    </p:anim>
                                    <p:anim calcmode="lin" valueType="num">
                                      <p:cBhvr>
                                        <p:cTn id="33" dur="500" fill="hold"/>
                                        <p:tgtEl>
                                          <p:spTgt spid="16"/>
                                        </p:tgtEl>
                                        <p:attrNameLst>
                                          <p:attrName>ppt_h</p:attrName>
                                        </p:attrNameLst>
                                      </p:cBhvr>
                                      <p:tavLst>
                                        <p:tav tm="0">
                                          <p:val>
                                            <p:fltVal val="0"/>
                                          </p:val>
                                        </p:tav>
                                        <p:tav tm="100000">
                                          <p:val>
                                            <p:strVal val="#ppt_h"/>
                                          </p:val>
                                        </p:tav>
                                      </p:tavLst>
                                    </p:anim>
                                    <p:animEffect transition="in" filter="fade">
                                      <p:cBhvr>
                                        <p:cTn id="34" dur="500"/>
                                        <p:tgtEl>
                                          <p:spTgt spid="16"/>
                                        </p:tgtEl>
                                      </p:cBhvr>
                                    </p:animEffect>
                                  </p:childTnLst>
                                </p:cTn>
                              </p:par>
                            </p:childTnLst>
                          </p:cTn>
                        </p:par>
                        <p:par>
                          <p:cTn id="35" fill="hold">
                            <p:stCondLst>
                              <p:cond delay="1500"/>
                            </p:stCondLst>
                            <p:childTnLst>
                              <p:par>
                                <p:cTn id="36" presetID="53" presetClass="entr" presetSubtype="16" fill="hold" nodeType="afterEffect">
                                  <p:stCondLst>
                                    <p:cond delay="0"/>
                                  </p:stCondLst>
                                  <p:childTnLst>
                                    <p:set>
                                      <p:cBhvr>
                                        <p:cTn id="37" dur="1" fill="hold">
                                          <p:stCondLst>
                                            <p:cond delay="0"/>
                                          </p:stCondLst>
                                        </p:cTn>
                                        <p:tgtEl>
                                          <p:spTgt spid="7"/>
                                        </p:tgtEl>
                                        <p:attrNameLst>
                                          <p:attrName>style.visibility</p:attrName>
                                        </p:attrNameLst>
                                      </p:cBhvr>
                                      <p:to>
                                        <p:strVal val="visible"/>
                                      </p:to>
                                    </p:set>
                                    <p:anim calcmode="lin" valueType="num">
                                      <p:cBhvr>
                                        <p:cTn id="38" dur="500" fill="hold"/>
                                        <p:tgtEl>
                                          <p:spTgt spid="7"/>
                                        </p:tgtEl>
                                        <p:attrNameLst>
                                          <p:attrName>ppt_w</p:attrName>
                                        </p:attrNameLst>
                                      </p:cBhvr>
                                      <p:tavLst>
                                        <p:tav tm="0">
                                          <p:val>
                                            <p:fltVal val="0"/>
                                          </p:val>
                                        </p:tav>
                                        <p:tav tm="100000">
                                          <p:val>
                                            <p:strVal val="#ppt_w"/>
                                          </p:val>
                                        </p:tav>
                                      </p:tavLst>
                                    </p:anim>
                                    <p:anim calcmode="lin" valueType="num">
                                      <p:cBhvr>
                                        <p:cTn id="39" dur="500" fill="hold"/>
                                        <p:tgtEl>
                                          <p:spTgt spid="7"/>
                                        </p:tgtEl>
                                        <p:attrNameLst>
                                          <p:attrName>ppt_h</p:attrName>
                                        </p:attrNameLst>
                                      </p:cBhvr>
                                      <p:tavLst>
                                        <p:tav tm="0">
                                          <p:val>
                                            <p:fltVal val="0"/>
                                          </p:val>
                                        </p:tav>
                                        <p:tav tm="100000">
                                          <p:val>
                                            <p:strVal val="#ppt_h"/>
                                          </p:val>
                                        </p:tav>
                                      </p:tavLst>
                                    </p:anim>
                                    <p:animEffect transition="in" filter="fade">
                                      <p:cBhvr>
                                        <p:cTn id="40" dur="500"/>
                                        <p:tgtEl>
                                          <p:spTgt spid="7"/>
                                        </p:tgtEl>
                                      </p:cBhvr>
                                    </p:animEffect>
                                  </p:childTnLst>
                                </p:cTn>
                              </p:par>
                            </p:childTnLst>
                          </p:cTn>
                        </p:par>
                        <p:par>
                          <p:cTn id="41" fill="hold">
                            <p:stCondLst>
                              <p:cond delay="2000"/>
                            </p:stCondLst>
                            <p:childTnLst>
                              <p:par>
                                <p:cTn id="42" presetID="53" presetClass="entr" presetSubtype="16" fill="hold" nodeType="afterEffect">
                                  <p:stCondLst>
                                    <p:cond delay="0"/>
                                  </p:stCondLst>
                                  <p:childTnLst>
                                    <p:set>
                                      <p:cBhvr>
                                        <p:cTn id="43" dur="1" fill="hold">
                                          <p:stCondLst>
                                            <p:cond delay="0"/>
                                          </p:stCondLst>
                                        </p:cTn>
                                        <p:tgtEl>
                                          <p:spTgt spid="24"/>
                                        </p:tgtEl>
                                        <p:attrNameLst>
                                          <p:attrName>style.visibility</p:attrName>
                                        </p:attrNameLst>
                                      </p:cBhvr>
                                      <p:to>
                                        <p:strVal val="visible"/>
                                      </p:to>
                                    </p:set>
                                    <p:anim calcmode="lin" valueType="num">
                                      <p:cBhvr>
                                        <p:cTn id="44" dur="500" fill="hold"/>
                                        <p:tgtEl>
                                          <p:spTgt spid="24"/>
                                        </p:tgtEl>
                                        <p:attrNameLst>
                                          <p:attrName>ppt_w</p:attrName>
                                        </p:attrNameLst>
                                      </p:cBhvr>
                                      <p:tavLst>
                                        <p:tav tm="0">
                                          <p:val>
                                            <p:fltVal val="0"/>
                                          </p:val>
                                        </p:tav>
                                        <p:tav tm="100000">
                                          <p:val>
                                            <p:strVal val="#ppt_w"/>
                                          </p:val>
                                        </p:tav>
                                      </p:tavLst>
                                    </p:anim>
                                    <p:anim calcmode="lin" valueType="num">
                                      <p:cBhvr>
                                        <p:cTn id="45" dur="500" fill="hold"/>
                                        <p:tgtEl>
                                          <p:spTgt spid="24"/>
                                        </p:tgtEl>
                                        <p:attrNameLst>
                                          <p:attrName>ppt_h</p:attrName>
                                        </p:attrNameLst>
                                      </p:cBhvr>
                                      <p:tavLst>
                                        <p:tav tm="0">
                                          <p:val>
                                            <p:fltVal val="0"/>
                                          </p:val>
                                        </p:tav>
                                        <p:tav tm="100000">
                                          <p:val>
                                            <p:strVal val="#ppt_h"/>
                                          </p:val>
                                        </p:tav>
                                      </p:tavLst>
                                    </p:anim>
                                    <p:animEffect transition="in" filter="fade">
                                      <p:cBhvr>
                                        <p:cTn id="46" dur="500"/>
                                        <p:tgtEl>
                                          <p:spTgt spid="24"/>
                                        </p:tgtEl>
                                      </p:cBhvr>
                                    </p:animEffect>
                                  </p:childTnLst>
                                </p:cTn>
                              </p:par>
                            </p:childTnLst>
                          </p:cTn>
                        </p:par>
                        <p:par>
                          <p:cTn id="47" fill="hold">
                            <p:stCondLst>
                              <p:cond delay="2500"/>
                            </p:stCondLst>
                            <p:childTnLst>
                              <p:par>
                                <p:cTn id="48" presetID="53" presetClass="entr" presetSubtype="16" fill="hold" nodeType="afterEffect">
                                  <p:stCondLst>
                                    <p:cond delay="0"/>
                                  </p:stCondLst>
                                  <p:childTnLst>
                                    <p:set>
                                      <p:cBhvr>
                                        <p:cTn id="49" dur="1" fill="hold">
                                          <p:stCondLst>
                                            <p:cond delay="0"/>
                                          </p:stCondLst>
                                        </p:cTn>
                                        <p:tgtEl>
                                          <p:spTgt spid="27"/>
                                        </p:tgtEl>
                                        <p:attrNameLst>
                                          <p:attrName>style.visibility</p:attrName>
                                        </p:attrNameLst>
                                      </p:cBhvr>
                                      <p:to>
                                        <p:strVal val="visible"/>
                                      </p:to>
                                    </p:set>
                                    <p:anim calcmode="lin" valueType="num">
                                      <p:cBhvr>
                                        <p:cTn id="50" dur="500" fill="hold"/>
                                        <p:tgtEl>
                                          <p:spTgt spid="27"/>
                                        </p:tgtEl>
                                        <p:attrNameLst>
                                          <p:attrName>ppt_w</p:attrName>
                                        </p:attrNameLst>
                                      </p:cBhvr>
                                      <p:tavLst>
                                        <p:tav tm="0">
                                          <p:val>
                                            <p:fltVal val="0"/>
                                          </p:val>
                                        </p:tav>
                                        <p:tav tm="100000">
                                          <p:val>
                                            <p:strVal val="#ppt_w"/>
                                          </p:val>
                                        </p:tav>
                                      </p:tavLst>
                                    </p:anim>
                                    <p:anim calcmode="lin" valueType="num">
                                      <p:cBhvr>
                                        <p:cTn id="51" dur="500" fill="hold"/>
                                        <p:tgtEl>
                                          <p:spTgt spid="27"/>
                                        </p:tgtEl>
                                        <p:attrNameLst>
                                          <p:attrName>ppt_h</p:attrName>
                                        </p:attrNameLst>
                                      </p:cBhvr>
                                      <p:tavLst>
                                        <p:tav tm="0">
                                          <p:val>
                                            <p:fltVal val="0"/>
                                          </p:val>
                                        </p:tav>
                                        <p:tav tm="100000">
                                          <p:val>
                                            <p:strVal val="#ppt_h"/>
                                          </p:val>
                                        </p:tav>
                                      </p:tavLst>
                                    </p:anim>
                                    <p:animEffect transition="in" filter="fade">
                                      <p:cBhvr>
                                        <p:cTn id="52" dur="500"/>
                                        <p:tgtEl>
                                          <p:spTgt spid="27"/>
                                        </p:tgtEl>
                                      </p:cBhvr>
                                    </p:animEffect>
                                  </p:childTnLst>
                                </p:cTn>
                              </p:par>
                            </p:childTnLst>
                          </p:cTn>
                        </p:par>
                        <p:par>
                          <p:cTn id="53" fill="hold">
                            <p:stCondLst>
                              <p:cond delay="3000"/>
                            </p:stCondLst>
                            <p:childTnLst>
                              <p:par>
                                <p:cTn id="54" presetID="53" presetClass="entr" presetSubtype="16" fill="hold" nodeType="afterEffect">
                                  <p:stCondLst>
                                    <p:cond delay="0"/>
                                  </p:stCondLst>
                                  <p:childTnLst>
                                    <p:set>
                                      <p:cBhvr>
                                        <p:cTn id="55" dur="1" fill="hold">
                                          <p:stCondLst>
                                            <p:cond delay="0"/>
                                          </p:stCondLst>
                                        </p:cTn>
                                        <p:tgtEl>
                                          <p:spTgt spid="19"/>
                                        </p:tgtEl>
                                        <p:attrNameLst>
                                          <p:attrName>style.visibility</p:attrName>
                                        </p:attrNameLst>
                                      </p:cBhvr>
                                      <p:to>
                                        <p:strVal val="visible"/>
                                      </p:to>
                                    </p:set>
                                    <p:anim calcmode="lin" valueType="num">
                                      <p:cBhvr>
                                        <p:cTn id="56" dur="500" fill="hold"/>
                                        <p:tgtEl>
                                          <p:spTgt spid="19"/>
                                        </p:tgtEl>
                                        <p:attrNameLst>
                                          <p:attrName>ppt_w</p:attrName>
                                        </p:attrNameLst>
                                      </p:cBhvr>
                                      <p:tavLst>
                                        <p:tav tm="0">
                                          <p:val>
                                            <p:fltVal val="0"/>
                                          </p:val>
                                        </p:tav>
                                        <p:tav tm="100000">
                                          <p:val>
                                            <p:strVal val="#ppt_w"/>
                                          </p:val>
                                        </p:tav>
                                      </p:tavLst>
                                    </p:anim>
                                    <p:anim calcmode="lin" valueType="num">
                                      <p:cBhvr>
                                        <p:cTn id="57" dur="500" fill="hold"/>
                                        <p:tgtEl>
                                          <p:spTgt spid="19"/>
                                        </p:tgtEl>
                                        <p:attrNameLst>
                                          <p:attrName>ppt_h</p:attrName>
                                        </p:attrNameLst>
                                      </p:cBhvr>
                                      <p:tavLst>
                                        <p:tav tm="0">
                                          <p:val>
                                            <p:fltVal val="0"/>
                                          </p:val>
                                        </p:tav>
                                        <p:tav tm="100000">
                                          <p:val>
                                            <p:strVal val="#ppt_h"/>
                                          </p:val>
                                        </p:tav>
                                      </p:tavLst>
                                    </p:anim>
                                    <p:animEffect transition="in" filter="fade">
                                      <p:cBhvr>
                                        <p:cTn id="5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4" grpId="0"/>
      <p:bldP spid="5" grpId="0"/>
      <p:bldP spid="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xmlns="" id="{DA9A0E51-F09C-4AC9-BBB2-CACCB697E5A0}"/>
              </a:ext>
            </a:extLst>
          </p:cNvPr>
          <p:cNvSpPr txBox="1"/>
          <p:nvPr/>
        </p:nvSpPr>
        <p:spPr>
          <a:xfrm>
            <a:off x="4126654" y="399840"/>
            <a:ext cx="3938692" cy="584775"/>
          </a:xfrm>
          <a:prstGeom prst="rect">
            <a:avLst/>
          </a:prstGeom>
          <a:noFill/>
        </p:spPr>
        <p:txBody>
          <a:bodyPr wrap="square" rtlCol="0">
            <a:spAutoFit/>
          </a:bodyPr>
          <a:lstStyle/>
          <a:p>
            <a:pPr algn="ctr"/>
            <a:r>
              <a:rPr lang="zh-CN" altLang="en-US" sz="3200" dirty="0">
                <a:solidFill>
                  <a:schemeClr val="bg1"/>
                </a:solidFill>
                <a:cs typeface="+mn-ea"/>
                <a:sym typeface="+mn-lt"/>
              </a:rPr>
              <a:t>在此添加标题</a:t>
            </a:r>
          </a:p>
        </p:txBody>
      </p:sp>
      <p:cxnSp>
        <p:nvCxnSpPr>
          <p:cNvPr id="3" name="直接连接符 2">
            <a:extLst>
              <a:ext uri="{FF2B5EF4-FFF2-40B4-BE49-F238E27FC236}">
                <a16:creationId xmlns:a16="http://schemas.microsoft.com/office/drawing/2014/main" xmlns="" id="{C0F12B27-1974-4C5E-80E9-6B9FFAA30163}"/>
              </a:ext>
            </a:extLst>
          </p:cNvPr>
          <p:cNvCxnSpPr/>
          <p:nvPr/>
        </p:nvCxnSpPr>
        <p:spPr>
          <a:xfrm>
            <a:off x="5420139" y="1126435"/>
            <a:ext cx="1351722" cy="0"/>
          </a:xfrm>
          <a:prstGeom prst="line">
            <a:avLst/>
          </a:prstGeom>
          <a:ln>
            <a:gradFill>
              <a:gsLst>
                <a:gs pos="0">
                  <a:srgbClr val="CE23DB"/>
                </a:gs>
                <a:gs pos="100000">
                  <a:srgbClr val="58B1E4"/>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4" name="燕尾形箭头 2">
            <a:extLst>
              <a:ext uri="{FF2B5EF4-FFF2-40B4-BE49-F238E27FC236}">
                <a16:creationId xmlns:a16="http://schemas.microsoft.com/office/drawing/2014/main" xmlns="" id="{B4DCFB18-5509-4BD6-AA11-DE24DFC56CF1}"/>
              </a:ext>
            </a:extLst>
          </p:cNvPr>
          <p:cNvSpPr/>
          <p:nvPr/>
        </p:nvSpPr>
        <p:spPr>
          <a:xfrm>
            <a:off x="1269595" y="3675571"/>
            <a:ext cx="9405532" cy="228600"/>
          </a:xfrm>
          <a:prstGeom prst="notchedRightArrow">
            <a:avLst/>
          </a:prstGeom>
          <a:gradFill>
            <a:gsLst>
              <a:gs pos="0">
                <a:srgbClr val="D0358C"/>
              </a:gs>
              <a:gs pos="100000">
                <a:srgbClr val="58B1E4"/>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6" rIns="91431" bIns="45716" rtlCol="0" anchor="ctr"/>
          <a:lstStyle/>
          <a:p>
            <a:pPr algn="ctr"/>
            <a:endParaRPr lang="zh-CN" altLang="en-US" sz="2489" dirty="0">
              <a:solidFill>
                <a:schemeClr val="bg1"/>
              </a:solidFill>
              <a:cs typeface="+mn-ea"/>
              <a:sym typeface="+mn-lt"/>
            </a:endParaRPr>
          </a:p>
        </p:txBody>
      </p:sp>
      <p:sp>
        <p:nvSpPr>
          <p:cNvPr id="15" name="椭圆 14">
            <a:extLst>
              <a:ext uri="{FF2B5EF4-FFF2-40B4-BE49-F238E27FC236}">
                <a16:creationId xmlns:a16="http://schemas.microsoft.com/office/drawing/2014/main" xmlns="" id="{3FC10A84-FFF0-4E18-A622-0F13DF55C15A}"/>
              </a:ext>
            </a:extLst>
          </p:cNvPr>
          <p:cNvSpPr/>
          <p:nvPr/>
        </p:nvSpPr>
        <p:spPr>
          <a:xfrm>
            <a:off x="4610383" y="3706607"/>
            <a:ext cx="166533" cy="166533"/>
          </a:xfrm>
          <a:prstGeom prst="ellipse">
            <a:avLst/>
          </a:prstGeom>
          <a:solidFill>
            <a:schemeClr val="bg1"/>
          </a:solidFill>
          <a:ln>
            <a:solidFill>
              <a:srgbClr val="5A6C7D"/>
            </a:solidFill>
          </a:ln>
        </p:spPr>
        <p:style>
          <a:lnRef idx="2">
            <a:schemeClr val="accent1">
              <a:shade val="50000"/>
            </a:schemeClr>
          </a:lnRef>
          <a:fillRef idx="1">
            <a:schemeClr val="accent1"/>
          </a:fillRef>
          <a:effectRef idx="0">
            <a:schemeClr val="accent1"/>
          </a:effectRef>
          <a:fontRef idx="minor">
            <a:schemeClr val="lt1"/>
          </a:fontRef>
        </p:style>
        <p:txBody>
          <a:bodyPr lIns="91431" tIns="45716" rIns="91431" bIns="45716" rtlCol="0" anchor="ctr"/>
          <a:lstStyle/>
          <a:p>
            <a:pPr algn="ctr"/>
            <a:endParaRPr lang="zh-CN" altLang="en-US" sz="2489">
              <a:solidFill>
                <a:schemeClr val="bg1"/>
              </a:solidFill>
              <a:cs typeface="+mn-ea"/>
              <a:sym typeface="+mn-lt"/>
            </a:endParaRPr>
          </a:p>
        </p:txBody>
      </p:sp>
      <p:sp>
        <p:nvSpPr>
          <p:cNvPr id="16" name="椭圆 15">
            <a:extLst>
              <a:ext uri="{FF2B5EF4-FFF2-40B4-BE49-F238E27FC236}">
                <a16:creationId xmlns:a16="http://schemas.microsoft.com/office/drawing/2014/main" xmlns="" id="{1388FF08-D208-4162-B98C-CA6FD2CFEBD7}"/>
              </a:ext>
            </a:extLst>
          </p:cNvPr>
          <p:cNvSpPr/>
          <p:nvPr/>
        </p:nvSpPr>
        <p:spPr>
          <a:xfrm>
            <a:off x="7105796" y="3706607"/>
            <a:ext cx="166533" cy="166533"/>
          </a:xfrm>
          <a:prstGeom prst="ellipse">
            <a:avLst/>
          </a:prstGeom>
          <a:solidFill>
            <a:schemeClr val="bg1"/>
          </a:solidFill>
          <a:ln>
            <a:solidFill>
              <a:srgbClr val="5A6C7D"/>
            </a:solidFill>
          </a:ln>
        </p:spPr>
        <p:style>
          <a:lnRef idx="2">
            <a:schemeClr val="accent1">
              <a:shade val="50000"/>
            </a:schemeClr>
          </a:lnRef>
          <a:fillRef idx="1">
            <a:schemeClr val="accent1"/>
          </a:fillRef>
          <a:effectRef idx="0">
            <a:schemeClr val="accent1"/>
          </a:effectRef>
          <a:fontRef idx="minor">
            <a:schemeClr val="lt1"/>
          </a:fontRef>
        </p:style>
        <p:txBody>
          <a:bodyPr lIns="91431" tIns="45716" rIns="91431" bIns="45716" rtlCol="0" anchor="ctr"/>
          <a:lstStyle/>
          <a:p>
            <a:pPr algn="ctr"/>
            <a:endParaRPr lang="zh-CN" altLang="en-US" sz="2489">
              <a:solidFill>
                <a:schemeClr val="bg1"/>
              </a:solidFill>
              <a:cs typeface="+mn-ea"/>
              <a:sym typeface="+mn-lt"/>
            </a:endParaRPr>
          </a:p>
        </p:txBody>
      </p:sp>
      <p:sp>
        <p:nvSpPr>
          <p:cNvPr id="17" name="椭圆 16">
            <a:extLst>
              <a:ext uri="{FF2B5EF4-FFF2-40B4-BE49-F238E27FC236}">
                <a16:creationId xmlns:a16="http://schemas.microsoft.com/office/drawing/2014/main" xmlns="" id="{F98C4035-787C-4816-95B7-CE25E2D7A395}"/>
              </a:ext>
            </a:extLst>
          </p:cNvPr>
          <p:cNvSpPr/>
          <p:nvPr/>
        </p:nvSpPr>
        <p:spPr>
          <a:xfrm>
            <a:off x="9586159" y="3706607"/>
            <a:ext cx="166533" cy="166533"/>
          </a:xfrm>
          <a:prstGeom prst="ellipse">
            <a:avLst/>
          </a:prstGeom>
          <a:solidFill>
            <a:schemeClr val="bg1"/>
          </a:solidFill>
          <a:ln>
            <a:solidFill>
              <a:srgbClr val="5A6C7D"/>
            </a:solidFill>
          </a:ln>
        </p:spPr>
        <p:style>
          <a:lnRef idx="2">
            <a:schemeClr val="accent1">
              <a:shade val="50000"/>
            </a:schemeClr>
          </a:lnRef>
          <a:fillRef idx="1">
            <a:schemeClr val="accent1"/>
          </a:fillRef>
          <a:effectRef idx="0">
            <a:schemeClr val="accent1"/>
          </a:effectRef>
          <a:fontRef idx="minor">
            <a:schemeClr val="lt1"/>
          </a:fontRef>
        </p:style>
        <p:txBody>
          <a:bodyPr lIns="91431" tIns="45716" rIns="91431" bIns="45716" rtlCol="0" anchor="ctr"/>
          <a:lstStyle/>
          <a:p>
            <a:pPr algn="ctr"/>
            <a:endParaRPr lang="zh-CN" altLang="en-US" sz="2489">
              <a:solidFill>
                <a:schemeClr val="bg1"/>
              </a:solidFill>
              <a:cs typeface="+mn-ea"/>
              <a:sym typeface="+mn-lt"/>
            </a:endParaRPr>
          </a:p>
        </p:txBody>
      </p:sp>
      <p:sp>
        <p:nvSpPr>
          <p:cNvPr id="18" name="椭圆 17">
            <a:extLst>
              <a:ext uri="{FF2B5EF4-FFF2-40B4-BE49-F238E27FC236}">
                <a16:creationId xmlns:a16="http://schemas.microsoft.com/office/drawing/2014/main" xmlns="" id="{23048325-2AE1-45F0-98CF-2074B13353A9}"/>
              </a:ext>
            </a:extLst>
          </p:cNvPr>
          <p:cNvSpPr/>
          <p:nvPr/>
        </p:nvSpPr>
        <p:spPr>
          <a:xfrm>
            <a:off x="2130023" y="3706607"/>
            <a:ext cx="166533" cy="166533"/>
          </a:xfrm>
          <a:prstGeom prst="ellipse">
            <a:avLst/>
          </a:prstGeom>
          <a:solidFill>
            <a:schemeClr val="bg1"/>
          </a:solidFill>
          <a:ln>
            <a:solidFill>
              <a:srgbClr val="5A6C7D"/>
            </a:solidFill>
          </a:ln>
        </p:spPr>
        <p:style>
          <a:lnRef idx="2">
            <a:schemeClr val="accent1">
              <a:shade val="50000"/>
            </a:schemeClr>
          </a:lnRef>
          <a:fillRef idx="1">
            <a:schemeClr val="accent1"/>
          </a:fillRef>
          <a:effectRef idx="0">
            <a:schemeClr val="accent1"/>
          </a:effectRef>
          <a:fontRef idx="minor">
            <a:schemeClr val="lt1"/>
          </a:fontRef>
        </p:style>
        <p:txBody>
          <a:bodyPr lIns="91431" tIns="45716" rIns="91431" bIns="45716" rtlCol="0" anchor="ctr"/>
          <a:lstStyle/>
          <a:p>
            <a:pPr algn="ctr"/>
            <a:endParaRPr lang="zh-CN" altLang="en-US" sz="2489">
              <a:solidFill>
                <a:schemeClr val="bg1"/>
              </a:solidFill>
              <a:cs typeface="+mn-ea"/>
              <a:sym typeface="+mn-lt"/>
            </a:endParaRPr>
          </a:p>
        </p:txBody>
      </p:sp>
      <p:grpSp>
        <p:nvGrpSpPr>
          <p:cNvPr id="19" name="组合 18">
            <a:extLst>
              <a:ext uri="{FF2B5EF4-FFF2-40B4-BE49-F238E27FC236}">
                <a16:creationId xmlns:a16="http://schemas.microsoft.com/office/drawing/2014/main" xmlns="" id="{3531831B-5255-4D4F-9A4E-434D26C2C367}"/>
              </a:ext>
            </a:extLst>
          </p:cNvPr>
          <p:cNvGrpSpPr/>
          <p:nvPr/>
        </p:nvGrpSpPr>
        <p:grpSpPr>
          <a:xfrm>
            <a:off x="4210015" y="2466978"/>
            <a:ext cx="962021" cy="962022"/>
            <a:chOff x="4341368" y="2343128"/>
            <a:chExt cx="962021" cy="962021"/>
          </a:xfrm>
          <a:solidFill>
            <a:srgbClr val="5A6C7D"/>
          </a:solidFill>
        </p:grpSpPr>
        <p:sp>
          <p:nvSpPr>
            <p:cNvPr id="20" name="泪滴形 19">
              <a:extLst>
                <a:ext uri="{FF2B5EF4-FFF2-40B4-BE49-F238E27FC236}">
                  <a16:creationId xmlns:a16="http://schemas.microsoft.com/office/drawing/2014/main" xmlns="" id="{60891778-B988-4262-94B8-0F56C0AAB950}"/>
                </a:ext>
              </a:extLst>
            </p:cNvPr>
            <p:cNvSpPr/>
            <p:nvPr/>
          </p:nvSpPr>
          <p:spPr>
            <a:xfrm rot="8100000">
              <a:off x="4341368" y="2343128"/>
              <a:ext cx="962021" cy="962021"/>
            </a:xfrm>
            <a:prstGeom prst="teardrop">
              <a:avLst/>
            </a:prstGeom>
            <a:gradFill>
              <a:gsLst>
                <a:gs pos="0">
                  <a:srgbClr val="D0358C"/>
                </a:gs>
                <a:gs pos="100000">
                  <a:srgbClr val="68C4F9"/>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a:solidFill>
                  <a:schemeClr val="bg1"/>
                </a:solidFill>
                <a:cs typeface="+mn-ea"/>
                <a:sym typeface="+mn-lt"/>
              </a:endParaRPr>
            </a:p>
          </p:txBody>
        </p:sp>
        <p:sp>
          <p:nvSpPr>
            <p:cNvPr id="21" name="文本框 20">
              <a:extLst>
                <a:ext uri="{FF2B5EF4-FFF2-40B4-BE49-F238E27FC236}">
                  <a16:creationId xmlns:a16="http://schemas.microsoft.com/office/drawing/2014/main" xmlns="" id="{D82D335D-226C-43CC-A17A-02E11923257F}"/>
                </a:ext>
              </a:extLst>
            </p:cNvPr>
            <p:cNvSpPr txBox="1"/>
            <p:nvPr/>
          </p:nvSpPr>
          <p:spPr>
            <a:xfrm>
              <a:off x="4412017" y="2624083"/>
              <a:ext cx="820724" cy="427746"/>
            </a:xfrm>
            <a:prstGeom prst="rect">
              <a:avLst/>
            </a:prstGeom>
            <a:noFill/>
          </p:spPr>
          <p:txBody>
            <a:bodyPr wrap="square" rtlCol="0">
              <a:spAutoFit/>
            </a:bodyPr>
            <a:lstStyle/>
            <a:p>
              <a:pPr algn="ctr">
                <a:lnSpc>
                  <a:spcPct val="120000"/>
                </a:lnSpc>
              </a:pPr>
              <a:r>
                <a:rPr lang="en-US" altLang="zh-CN" sz="2000" dirty="0">
                  <a:solidFill>
                    <a:schemeClr val="bg1"/>
                  </a:solidFill>
                  <a:cs typeface="+mn-ea"/>
                  <a:sym typeface="+mn-lt"/>
                </a:rPr>
                <a:t>2016</a:t>
              </a:r>
              <a:endParaRPr lang="zh-CN" altLang="en-US" sz="2000" baseline="-3000" dirty="0">
                <a:solidFill>
                  <a:schemeClr val="bg1"/>
                </a:solidFill>
                <a:cs typeface="+mn-ea"/>
                <a:sym typeface="+mn-lt"/>
              </a:endParaRPr>
            </a:p>
          </p:txBody>
        </p:sp>
      </p:grpSp>
      <p:grpSp>
        <p:nvGrpSpPr>
          <p:cNvPr id="22" name="组合 21">
            <a:extLst>
              <a:ext uri="{FF2B5EF4-FFF2-40B4-BE49-F238E27FC236}">
                <a16:creationId xmlns:a16="http://schemas.microsoft.com/office/drawing/2014/main" xmlns="" id="{E71B069A-E45E-4328-9186-1A7B32E40C7B}"/>
              </a:ext>
            </a:extLst>
          </p:cNvPr>
          <p:cNvGrpSpPr/>
          <p:nvPr/>
        </p:nvGrpSpPr>
        <p:grpSpPr>
          <a:xfrm>
            <a:off x="1728343" y="2466975"/>
            <a:ext cx="962021" cy="962021"/>
            <a:chOff x="1784435" y="2343128"/>
            <a:chExt cx="962021" cy="962021"/>
          </a:xfrm>
          <a:solidFill>
            <a:srgbClr val="5A6C7D"/>
          </a:solidFill>
        </p:grpSpPr>
        <p:sp>
          <p:nvSpPr>
            <p:cNvPr id="23" name="泪滴形 22">
              <a:extLst>
                <a:ext uri="{FF2B5EF4-FFF2-40B4-BE49-F238E27FC236}">
                  <a16:creationId xmlns:a16="http://schemas.microsoft.com/office/drawing/2014/main" xmlns="" id="{F600F3E8-5183-4FC2-BEF9-8049FCA1D931}"/>
                </a:ext>
              </a:extLst>
            </p:cNvPr>
            <p:cNvSpPr/>
            <p:nvPr/>
          </p:nvSpPr>
          <p:spPr>
            <a:xfrm rot="8100000">
              <a:off x="1784435" y="2343128"/>
              <a:ext cx="962021" cy="962021"/>
            </a:xfrm>
            <a:prstGeom prst="teardrop">
              <a:avLst/>
            </a:prstGeom>
            <a:gradFill>
              <a:gsLst>
                <a:gs pos="0">
                  <a:srgbClr val="D0358C"/>
                </a:gs>
                <a:gs pos="100000">
                  <a:srgbClr val="68C4F9"/>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dirty="0">
                <a:solidFill>
                  <a:schemeClr val="bg1"/>
                </a:solidFill>
                <a:cs typeface="+mn-ea"/>
                <a:sym typeface="+mn-lt"/>
              </a:endParaRPr>
            </a:p>
          </p:txBody>
        </p:sp>
        <p:sp>
          <p:nvSpPr>
            <p:cNvPr id="24" name="文本框 23">
              <a:extLst>
                <a:ext uri="{FF2B5EF4-FFF2-40B4-BE49-F238E27FC236}">
                  <a16:creationId xmlns:a16="http://schemas.microsoft.com/office/drawing/2014/main" xmlns="" id="{87786EBD-8F74-43F7-B74A-B7362676358B}"/>
                </a:ext>
              </a:extLst>
            </p:cNvPr>
            <p:cNvSpPr txBox="1"/>
            <p:nvPr/>
          </p:nvSpPr>
          <p:spPr>
            <a:xfrm>
              <a:off x="1838580" y="2595809"/>
              <a:ext cx="853730" cy="427746"/>
            </a:xfrm>
            <a:prstGeom prst="rect">
              <a:avLst/>
            </a:prstGeom>
            <a:noFill/>
          </p:spPr>
          <p:txBody>
            <a:bodyPr wrap="square" rtlCol="0">
              <a:spAutoFit/>
            </a:bodyPr>
            <a:lstStyle/>
            <a:p>
              <a:pPr algn="ctr">
                <a:lnSpc>
                  <a:spcPct val="120000"/>
                </a:lnSpc>
              </a:pPr>
              <a:r>
                <a:rPr lang="en-US" altLang="zh-CN" sz="2000" dirty="0">
                  <a:solidFill>
                    <a:schemeClr val="bg1"/>
                  </a:solidFill>
                  <a:cs typeface="+mn-ea"/>
                  <a:sym typeface="+mn-lt"/>
                </a:rPr>
                <a:t>2015</a:t>
              </a:r>
              <a:endParaRPr lang="zh-CN" altLang="en-US" sz="2000" baseline="-3000" dirty="0">
                <a:solidFill>
                  <a:schemeClr val="bg1"/>
                </a:solidFill>
                <a:cs typeface="+mn-ea"/>
                <a:sym typeface="+mn-lt"/>
              </a:endParaRPr>
            </a:p>
          </p:txBody>
        </p:sp>
      </p:grpSp>
      <p:grpSp>
        <p:nvGrpSpPr>
          <p:cNvPr id="25" name="组合 24">
            <a:extLst>
              <a:ext uri="{FF2B5EF4-FFF2-40B4-BE49-F238E27FC236}">
                <a16:creationId xmlns:a16="http://schemas.microsoft.com/office/drawing/2014/main" xmlns="" id="{45B99F56-8ECA-4699-97B2-573CD7EE8341}"/>
              </a:ext>
            </a:extLst>
          </p:cNvPr>
          <p:cNvGrpSpPr/>
          <p:nvPr/>
        </p:nvGrpSpPr>
        <p:grpSpPr>
          <a:xfrm>
            <a:off x="9188412" y="2466978"/>
            <a:ext cx="962021" cy="962022"/>
            <a:chOff x="9455232" y="2343128"/>
            <a:chExt cx="962021" cy="962021"/>
          </a:xfrm>
          <a:solidFill>
            <a:srgbClr val="5A6C7D"/>
          </a:solidFill>
        </p:grpSpPr>
        <p:sp>
          <p:nvSpPr>
            <p:cNvPr id="26" name="泪滴形 25">
              <a:extLst>
                <a:ext uri="{FF2B5EF4-FFF2-40B4-BE49-F238E27FC236}">
                  <a16:creationId xmlns:a16="http://schemas.microsoft.com/office/drawing/2014/main" xmlns="" id="{72B3E7D5-E7DB-41AD-BF54-5914535BACF0}"/>
                </a:ext>
              </a:extLst>
            </p:cNvPr>
            <p:cNvSpPr/>
            <p:nvPr/>
          </p:nvSpPr>
          <p:spPr>
            <a:xfrm rot="8100000">
              <a:off x="9455232" y="2343128"/>
              <a:ext cx="962021" cy="962021"/>
            </a:xfrm>
            <a:prstGeom prst="teardrop">
              <a:avLst/>
            </a:prstGeom>
            <a:gradFill>
              <a:gsLst>
                <a:gs pos="0">
                  <a:srgbClr val="D0358C"/>
                </a:gs>
                <a:gs pos="100000">
                  <a:srgbClr val="68C4F9"/>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dirty="0">
                <a:solidFill>
                  <a:schemeClr val="bg1"/>
                </a:solidFill>
                <a:cs typeface="+mn-ea"/>
                <a:sym typeface="+mn-lt"/>
              </a:endParaRPr>
            </a:p>
          </p:txBody>
        </p:sp>
        <p:sp>
          <p:nvSpPr>
            <p:cNvPr id="27" name="文本框 26">
              <a:extLst>
                <a:ext uri="{FF2B5EF4-FFF2-40B4-BE49-F238E27FC236}">
                  <a16:creationId xmlns:a16="http://schemas.microsoft.com/office/drawing/2014/main" xmlns="" id="{73D463BE-8F74-42FE-8FDC-16A5EFB644F3}"/>
                </a:ext>
              </a:extLst>
            </p:cNvPr>
            <p:cNvSpPr txBox="1"/>
            <p:nvPr/>
          </p:nvSpPr>
          <p:spPr>
            <a:xfrm>
              <a:off x="9525883" y="2652355"/>
              <a:ext cx="820724" cy="427746"/>
            </a:xfrm>
            <a:prstGeom prst="rect">
              <a:avLst/>
            </a:prstGeom>
            <a:noFill/>
          </p:spPr>
          <p:txBody>
            <a:bodyPr wrap="square" rtlCol="0">
              <a:spAutoFit/>
            </a:bodyPr>
            <a:lstStyle/>
            <a:p>
              <a:pPr algn="ctr">
                <a:lnSpc>
                  <a:spcPct val="120000"/>
                </a:lnSpc>
              </a:pPr>
              <a:r>
                <a:rPr lang="en-US" altLang="zh-CN" sz="2000" dirty="0">
                  <a:solidFill>
                    <a:schemeClr val="bg1"/>
                  </a:solidFill>
                  <a:cs typeface="+mn-ea"/>
                  <a:sym typeface="+mn-lt"/>
                </a:rPr>
                <a:t>2018</a:t>
              </a:r>
              <a:endParaRPr lang="zh-CN" altLang="en-US" sz="2000" baseline="-3000" dirty="0">
                <a:solidFill>
                  <a:schemeClr val="bg1"/>
                </a:solidFill>
                <a:cs typeface="+mn-ea"/>
                <a:sym typeface="+mn-lt"/>
              </a:endParaRPr>
            </a:p>
          </p:txBody>
        </p:sp>
      </p:grpSp>
      <p:grpSp>
        <p:nvGrpSpPr>
          <p:cNvPr id="28" name="组合 27">
            <a:extLst>
              <a:ext uri="{FF2B5EF4-FFF2-40B4-BE49-F238E27FC236}">
                <a16:creationId xmlns:a16="http://schemas.microsoft.com/office/drawing/2014/main" xmlns="" id="{8B07846F-D2FF-4EE5-8FBF-9D986F15D944}"/>
              </a:ext>
            </a:extLst>
          </p:cNvPr>
          <p:cNvGrpSpPr/>
          <p:nvPr/>
        </p:nvGrpSpPr>
        <p:grpSpPr>
          <a:xfrm>
            <a:off x="6706740" y="2466977"/>
            <a:ext cx="962021" cy="962022"/>
            <a:chOff x="6898301" y="2343128"/>
            <a:chExt cx="962021" cy="962021"/>
          </a:xfrm>
          <a:solidFill>
            <a:srgbClr val="5A6C7D"/>
          </a:solidFill>
        </p:grpSpPr>
        <p:sp>
          <p:nvSpPr>
            <p:cNvPr id="29" name="泪滴形 28">
              <a:extLst>
                <a:ext uri="{FF2B5EF4-FFF2-40B4-BE49-F238E27FC236}">
                  <a16:creationId xmlns:a16="http://schemas.microsoft.com/office/drawing/2014/main" xmlns="" id="{A303D3F0-BA4B-4595-82F1-64AC540D1B3D}"/>
                </a:ext>
              </a:extLst>
            </p:cNvPr>
            <p:cNvSpPr/>
            <p:nvPr/>
          </p:nvSpPr>
          <p:spPr>
            <a:xfrm rot="8100000">
              <a:off x="6898301" y="2343128"/>
              <a:ext cx="962021" cy="962021"/>
            </a:xfrm>
            <a:prstGeom prst="teardrop">
              <a:avLst/>
            </a:prstGeom>
            <a:gradFill>
              <a:gsLst>
                <a:gs pos="0">
                  <a:srgbClr val="D0358C"/>
                </a:gs>
                <a:gs pos="100000">
                  <a:srgbClr val="68C4F9"/>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dirty="0">
                <a:solidFill>
                  <a:schemeClr val="bg1"/>
                </a:solidFill>
                <a:cs typeface="+mn-ea"/>
                <a:sym typeface="+mn-lt"/>
              </a:endParaRPr>
            </a:p>
          </p:txBody>
        </p:sp>
        <p:sp>
          <p:nvSpPr>
            <p:cNvPr id="30" name="文本框 29">
              <a:extLst>
                <a:ext uri="{FF2B5EF4-FFF2-40B4-BE49-F238E27FC236}">
                  <a16:creationId xmlns:a16="http://schemas.microsoft.com/office/drawing/2014/main" xmlns="" id="{238BCADB-9B87-4AAD-9A6A-285C1DB2A4C2}"/>
                </a:ext>
              </a:extLst>
            </p:cNvPr>
            <p:cNvSpPr txBox="1"/>
            <p:nvPr/>
          </p:nvSpPr>
          <p:spPr>
            <a:xfrm>
              <a:off x="6952446" y="2624083"/>
              <a:ext cx="853730" cy="427746"/>
            </a:xfrm>
            <a:prstGeom prst="rect">
              <a:avLst/>
            </a:prstGeom>
            <a:noFill/>
          </p:spPr>
          <p:txBody>
            <a:bodyPr wrap="square" rtlCol="0">
              <a:spAutoFit/>
            </a:bodyPr>
            <a:lstStyle/>
            <a:p>
              <a:pPr algn="ctr">
                <a:lnSpc>
                  <a:spcPct val="120000"/>
                </a:lnSpc>
              </a:pPr>
              <a:r>
                <a:rPr lang="en-US" altLang="zh-CN" sz="2000" dirty="0">
                  <a:solidFill>
                    <a:schemeClr val="bg1"/>
                  </a:solidFill>
                  <a:cs typeface="+mn-ea"/>
                  <a:sym typeface="+mn-lt"/>
                </a:rPr>
                <a:t>2017</a:t>
              </a:r>
              <a:endParaRPr lang="zh-CN" altLang="en-US" sz="2000" baseline="-3000" dirty="0">
                <a:solidFill>
                  <a:schemeClr val="bg1"/>
                </a:solidFill>
                <a:cs typeface="+mn-ea"/>
                <a:sym typeface="+mn-lt"/>
              </a:endParaRPr>
            </a:p>
          </p:txBody>
        </p:sp>
      </p:grpSp>
      <p:sp>
        <p:nvSpPr>
          <p:cNvPr id="31" name="TextBox 17">
            <a:extLst>
              <a:ext uri="{FF2B5EF4-FFF2-40B4-BE49-F238E27FC236}">
                <a16:creationId xmlns:a16="http://schemas.microsoft.com/office/drawing/2014/main" xmlns="" id="{6A3EFFDE-7F97-40C1-8BE9-03743E09399D}"/>
              </a:ext>
            </a:extLst>
          </p:cNvPr>
          <p:cNvSpPr txBox="1"/>
          <p:nvPr/>
        </p:nvSpPr>
        <p:spPr>
          <a:xfrm>
            <a:off x="1495676" y="4737099"/>
            <a:ext cx="2312670" cy="1077218"/>
          </a:xfrm>
          <a:prstGeom prst="rect">
            <a:avLst/>
          </a:prstGeom>
          <a:noFill/>
        </p:spPr>
        <p:txBody>
          <a:bodyPr wrap="square" rtlCol="0">
            <a:spAutoFit/>
          </a:bodyPr>
          <a:lstStyle/>
          <a:p>
            <a:pPr algn="l" defTabSz="1828800" rtl="0"/>
            <a:r>
              <a:rPr lang="en-US" sz="1600" kern="1200" dirty="0">
                <a:solidFill>
                  <a:schemeClr val="bg1"/>
                </a:solidFill>
                <a:cs typeface="+mn-ea"/>
                <a:sym typeface="+mn-lt"/>
              </a:rPr>
              <a:t>Phenomenon whereby something new and somehow valuable</a:t>
            </a:r>
          </a:p>
        </p:txBody>
      </p:sp>
      <p:sp>
        <p:nvSpPr>
          <p:cNvPr id="32" name="Rectangle 18">
            <a:extLst>
              <a:ext uri="{FF2B5EF4-FFF2-40B4-BE49-F238E27FC236}">
                <a16:creationId xmlns:a16="http://schemas.microsoft.com/office/drawing/2014/main" xmlns="" id="{AACFB0CD-7755-46BE-9323-707540C71BAC}"/>
              </a:ext>
            </a:extLst>
          </p:cNvPr>
          <p:cNvSpPr/>
          <p:nvPr/>
        </p:nvSpPr>
        <p:spPr>
          <a:xfrm>
            <a:off x="1489961" y="4476749"/>
            <a:ext cx="1134110" cy="337185"/>
          </a:xfrm>
          <a:prstGeom prst="rect">
            <a:avLst/>
          </a:prstGeom>
        </p:spPr>
        <p:txBody>
          <a:bodyPr wrap="square">
            <a:spAutoFit/>
          </a:bodyPr>
          <a:lstStyle/>
          <a:p>
            <a:pPr algn="l" defTabSz="1828800" rtl="0"/>
            <a:r>
              <a:rPr lang="en-US" sz="1600" b="1" kern="1200" dirty="0">
                <a:solidFill>
                  <a:schemeClr val="bg1"/>
                </a:solidFill>
                <a:cs typeface="+mn-ea"/>
                <a:sym typeface="+mn-lt"/>
              </a:rPr>
              <a:t>2015</a:t>
            </a:r>
          </a:p>
        </p:txBody>
      </p:sp>
      <p:sp>
        <p:nvSpPr>
          <p:cNvPr id="33" name="TextBox 17">
            <a:extLst>
              <a:ext uri="{FF2B5EF4-FFF2-40B4-BE49-F238E27FC236}">
                <a16:creationId xmlns:a16="http://schemas.microsoft.com/office/drawing/2014/main" xmlns="" id="{346F2E59-999E-4710-ABE3-5DD473656712}"/>
              </a:ext>
            </a:extLst>
          </p:cNvPr>
          <p:cNvSpPr txBox="1"/>
          <p:nvPr/>
        </p:nvSpPr>
        <p:spPr>
          <a:xfrm>
            <a:off x="4128855" y="4737099"/>
            <a:ext cx="2312670" cy="1077218"/>
          </a:xfrm>
          <a:prstGeom prst="rect">
            <a:avLst/>
          </a:prstGeom>
          <a:noFill/>
        </p:spPr>
        <p:txBody>
          <a:bodyPr wrap="square" rtlCol="0">
            <a:spAutoFit/>
          </a:bodyPr>
          <a:lstStyle/>
          <a:p>
            <a:pPr algn="l" defTabSz="1828800" rtl="0"/>
            <a:r>
              <a:rPr lang="en-US" sz="1600" kern="1200" dirty="0">
                <a:solidFill>
                  <a:schemeClr val="bg1"/>
                </a:solidFill>
                <a:cs typeface="+mn-ea"/>
                <a:sym typeface="+mn-lt"/>
              </a:rPr>
              <a:t>Phenomenon whereby something new and somehow valuable</a:t>
            </a:r>
          </a:p>
        </p:txBody>
      </p:sp>
      <p:sp>
        <p:nvSpPr>
          <p:cNvPr id="34" name="Rectangle 18">
            <a:extLst>
              <a:ext uri="{FF2B5EF4-FFF2-40B4-BE49-F238E27FC236}">
                <a16:creationId xmlns:a16="http://schemas.microsoft.com/office/drawing/2014/main" xmlns="" id="{2EEA30A6-52AD-4946-9CFE-A7D5A3D9B217}"/>
              </a:ext>
            </a:extLst>
          </p:cNvPr>
          <p:cNvSpPr/>
          <p:nvPr/>
        </p:nvSpPr>
        <p:spPr>
          <a:xfrm>
            <a:off x="4123140" y="4476749"/>
            <a:ext cx="1134110" cy="337185"/>
          </a:xfrm>
          <a:prstGeom prst="rect">
            <a:avLst/>
          </a:prstGeom>
        </p:spPr>
        <p:txBody>
          <a:bodyPr wrap="square">
            <a:spAutoFit/>
          </a:bodyPr>
          <a:lstStyle/>
          <a:p>
            <a:pPr algn="l" defTabSz="1828800" rtl="0"/>
            <a:r>
              <a:rPr lang="en-US" sz="1600" b="1" kern="1200" dirty="0">
                <a:solidFill>
                  <a:schemeClr val="bg1"/>
                </a:solidFill>
                <a:cs typeface="+mn-ea"/>
                <a:sym typeface="+mn-lt"/>
              </a:rPr>
              <a:t>2016</a:t>
            </a:r>
          </a:p>
        </p:txBody>
      </p:sp>
      <p:sp>
        <p:nvSpPr>
          <p:cNvPr id="35" name="TextBox 17">
            <a:extLst>
              <a:ext uri="{FF2B5EF4-FFF2-40B4-BE49-F238E27FC236}">
                <a16:creationId xmlns:a16="http://schemas.microsoft.com/office/drawing/2014/main" xmlns="" id="{85E86DD2-8691-4F24-9348-1B8AA00B47F1}"/>
              </a:ext>
            </a:extLst>
          </p:cNvPr>
          <p:cNvSpPr txBox="1"/>
          <p:nvPr/>
        </p:nvSpPr>
        <p:spPr>
          <a:xfrm>
            <a:off x="6626411" y="4737099"/>
            <a:ext cx="2312670" cy="1077218"/>
          </a:xfrm>
          <a:prstGeom prst="rect">
            <a:avLst/>
          </a:prstGeom>
          <a:noFill/>
        </p:spPr>
        <p:txBody>
          <a:bodyPr wrap="square" rtlCol="0">
            <a:spAutoFit/>
          </a:bodyPr>
          <a:lstStyle/>
          <a:p>
            <a:pPr algn="l" defTabSz="1828800" rtl="0"/>
            <a:r>
              <a:rPr lang="en-US" sz="1600" kern="1200" dirty="0">
                <a:solidFill>
                  <a:schemeClr val="bg1"/>
                </a:solidFill>
                <a:cs typeface="+mn-ea"/>
                <a:sym typeface="+mn-lt"/>
              </a:rPr>
              <a:t>Phenomenon whereby something new and somehow valuable</a:t>
            </a:r>
          </a:p>
        </p:txBody>
      </p:sp>
      <p:sp>
        <p:nvSpPr>
          <p:cNvPr id="36" name="Rectangle 18">
            <a:extLst>
              <a:ext uri="{FF2B5EF4-FFF2-40B4-BE49-F238E27FC236}">
                <a16:creationId xmlns:a16="http://schemas.microsoft.com/office/drawing/2014/main" xmlns="" id="{6DF2C5E9-33DE-4937-AA8B-47E6AA47C1AB}"/>
              </a:ext>
            </a:extLst>
          </p:cNvPr>
          <p:cNvSpPr/>
          <p:nvPr/>
        </p:nvSpPr>
        <p:spPr>
          <a:xfrm>
            <a:off x="6620696" y="4476749"/>
            <a:ext cx="1134110" cy="337185"/>
          </a:xfrm>
          <a:prstGeom prst="rect">
            <a:avLst/>
          </a:prstGeom>
        </p:spPr>
        <p:txBody>
          <a:bodyPr wrap="square">
            <a:spAutoFit/>
          </a:bodyPr>
          <a:lstStyle/>
          <a:p>
            <a:pPr algn="l" defTabSz="1828800" rtl="0"/>
            <a:r>
              <a:rPr lang="en-US" sz="1600" b="1" dirty="0">
                <a:solidFill>
                  <a:schemeClr val="bg1"/>
                </a:solidFill>
                <a:cs typeface="+mn-ea"/>
                <a:sym typeface="+mn-lt"/>
              </a:rPr>
              <a:t>2017</a:t>
            </a:r>
            <a:endParaRPr lang="en-US" sz="1600" b="1" kern="1200" dirty="0">
              <a:solidFill>
                <a:schemeClr val="bg1"/>
              </a:solidFill>
              <a:cs typeface="+mn-ea"/>
              <a:sym typeface="+mn-lt"/>
            </a:endParaRPr>
          </a:p>
        </p:txBody>
      </p:sp>
      <p:sp>
        <p:nvSpPr>
          <p:cNvPr id="37" name="TextBox 17">
            <a:extLst>
              <a:ext uri="{FF2B5EF4-FFF2-40B4-BE49-F238E27FC236}">
                <a16:creationId xmlns:a16="http://schemas.microsoft.com/office/drawing/2014/main" xmlns="" id="{E862F11D-A32A-4B85-8EC8-D6C27C9D2DA4}"/>
              </a:ext>
            </a:extLst>
          </p:cNvPr>
          <p:cNvSpPr txBox="1"/>
          <p:nvPr/>
        </p:nvSpPr>
        <p:spPr>
          <a:xfrm>
            <a:off x="9123967" y="4737099"/>
            <a:ext cx="2312670" cy="1077218"/>
          </a:xfrm>
          <a:prstGeom prst="rect">
            <a:avLst/>
          </a:prstGeom>
          <a:noFill/>
        </p:spPr>
        <p:txBody>
          <a:bodyPr wrap="square" rtlCol="0">
            <a:spAutoFit/>
          </a:bodyPr>
          <a:lstStyle/>
          <a:p>
            <a:pPr algn="l" defTabSz="1828800" rtl="0"/>
            <a:r>
              <a:rPr lang="en-US" sz="1600" kern="1200" dirty="0">
                <a:solidFill>
                  <a:schemeClr val="bg1"/>
                </a:solidFill>
                <a:cs typeface="+mn-ea"/>
                <a:sym typeface="+mn-lt"/>
              </a:rPr>
              <a:t>Phenomenon whereby something new and somehow valuable</a:t>
            </a:r>
          </a:p>
        </p:txBody>
      </p:sp>
      <p:sp>
        <p:nvSpPr>
          <p:cNvPr id="38" name="Rectangle 18">
            <a:extLst>
              <a:ext uri="{FF2B5EF4-FFF2-40B4-BE49-F238E27FC236}">
                <a16:creationId xmlns:a16="http://schemas.microsoft.com/office/drawing/2014/main" xmlns="" id="{043727B0-6270-4501-989C-11287E0D35EF}"/>
              </a:ext>
            </a:extLst>
          </p:cNvPr>
          <p:cNvSpPr/>
          <p:nvPr/>
        </p:nvSpPr>
        <p:spPr>
          <a:xfrm>
            <a:off x="9118252" y="4476749"/>
            <a:ext cx="1134110" cy="337185"/>
          </a:xfrm>
          <a:prstGeom prst="rect">
            <a:avLst/>
          </a:prstGeom>
        </p:spPr>
        <p:txBody>
          <a:bodyPr wrap="square">
            <a:spAutoFit/>
          </a:bodyPr>
          <a:lstStyle/>
          <a:p>
            <a:pPr algn="l" defTabSz="1828800" rtl="0"/>
            <a:r>
              <a:rPr lang="en-US" sz="1600" b="1" kern="1200" dirty="0">
                <a:solidFill>
                  <a:schemeClr val="bg1"/>
                </a:solidFill>
                <a:cs typeface="+mn-ea"/>
                <a:sym typeface="+mn-lt"/>
              </a:rPr>
              <a:t>2018</a:t>
            </a:r>
          </a:p>
        </p:txBody>
      </p:sp>
    </p:spTree>
    <p:extLst>
      <p:ext uri="{BB962C8B-B14F-4D97-AF65-F5344CB8AC3E}">
        <p14:creationId xmlns:p14="http://schemas.microsoft.com/office/powerpoint/2010/main" val="253551725"/>
      </p:ext>
    </p:extLst>
  </p:cSld>
  <p:clrMapOvr>
    <a:masterClrMapping/>
  </p:clrMapOvr>
  <p:transition spd="slow"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250"/>
                                  </p:stCondLst>
                                  <p:childTnLst>
                                    <p:set>
                                      <p:cBhvr>
                                        <p:cTn id="12" dur="1" fill="hold">
                                          <p:stCondLst>
                                            <p:cond delay="0"/>
                                          </p:stCondLst>
                                        </p:cTn>
                                        <p:tgtEl>
                                          <p:spTgt spid="14"/>
                                        </p:tgtEl>
                                        <p:attrNameLst>
                                          <p:attrName>style.visibility</p:attrName>
                                        </p:attrNameLst>
                                      </p:cBhvr>
                                      <p:to>
                                        <p:strVal val="visible"/>
                                      </p:to>
                                    </p:set>
                                    <p:animEffect transition="in" filter="wipe(left)">
                                      <p:cBhvr>
                                        <p:cTn id="13" dur="400"/>
                                        <p:tgtEl>
                                          <p:spTgt spid="14"/>
                                        </p:tgtEl>
                                      </p:cBhvr>
                                    </p:animEffect>
                                  </p:childTnLst>
                                </p:cTn>
                              </p:par>
                              <p:par>
                                <p:cTn id="14" presetID="2" presetClass="entr" presetSubtype="1" fill="hold" nodeType="withEffect">
                                  <p:stCondLst>
                                    <p:cond delay="850"/>
                                  </p:stCondLst>
                                  <p:childTnLst>
                                    <p:set>
                                      <p:cBhvr>
                                        <p:cTn id="15" dur="1" fill="hold">
                                          <p:stCondLst>
                                            <p:cond delay="0"/>
                                          </p:stCondLst>
                                        </p:cTn>
                                        <p:tgtEl>
                                          <p:spTgt spid="22"/>
                                        </p:tgtEl>
                                        <p:attrNameLst>
                                          <p:attrName>style.visibility</p:attrName>
                                        </p:attrNameLst>
                                      </p:cBhvr>
                                      <p:to>
                                        <p:strVal val="visible"/>
                                      </p:to>
                                    </p:set>
                                    <p:anim calcmode="lin" valueType="num">
                                      <p:cBhvr additive="base">
                                        <p:cTn id="16" dur="250" fill="hold"/>
                                        <p:tgtEl>
                                          <p:spTgt spid="22"/>
                                        </p:tgtEl>
                                        <p:attrNameLst>
                                          <p:attrName>ppt_x</p:attrName>
                                        </p:attrNameLst>
                                      </p:cBhvr>
                                      <p:tavLst>
                                        <p:tav tm="0">
                                          <p:val>
                                            <p:strVal val="#ppt_x"/>
                                          </p:val>
                                        </p:tav>
                                        <p:tav tm="100000">
                                          <p:val>
                                            <p:strVal val="#ppt_x"/>
                                          </p:val>
                                        </p:tav>
                                      </p:tavLst>
                                    </p:anim>
                                    <p:anim calcmode="lin" valueType="num">
                                      <p:cBhvr additive="base">
                                        <p:cTn id="17" dur="250" fill="hold"/>
                                        <p:tgtEl>
                                          <p:spTgt spid="22"/>
                                        </p:tgtEl>
                                        <p:attrNameLst>
                                          <p:attrName>ppt_y</p:attrName>
                                        </p:attrNameLst>
                                      </p:cBhvr>
                                      <p:tavLst>
                                        <p:tav tm="0">
                                          <p:val>
                                            <p:strVal val="0-#ppt_h/2"/>
                                          </p:val>
                                        </p:tav>
                                        <p:tav tm="100000">
                                          <p:val>
                                            <p:strVal val="#ppt_y"/>
                                          </p:val>
                                        </p:tav>
                                      </p:tavLst>
                                    </p:anim>
                                  </p:childTnLst>
                                </p:cTn>
                              </p:par>
                              <p:par>
                                <p:cTn id="18" presetID="53" presetClass="entr" presetSubtype="16" fill="hold" grpId="0" nodeType="withEffect">
                                  <p:stCondLst>
                                    <p:cond delay="1250"/>
                                  </p:stCondLst>
                                  <p:childTnLst>
                                    <p:set>
                                      <p:cBhvr>
                                        <p:cTn id="19" dur="1" fill="hold">
                                          <p:stCondLst>
                                            <p:cond delay="0"/>
                                          </p:stCondLst>
                                        </p:cTn>
                                        <p:tgtEl>
                                          <p:spTgt spid="18"/>
                                        </p:tgtEl>
                                        <p:attrNameLst>
                                          <p:attrName>style.visibility</p:attrName>
                                        </p:attrNameLst>
                                      </p:cBhvr>
                                      <p:to>
                                        <p:strVal val="visible"/>
                                      </p:to>
                                    </p:set>
                                    <p:anim calcmode="lin" valueType="num">
                                      <p:cBhvr>
                                        <p:cTn id="20" dur="250" fill="hold"/>
                                        <p:tgtEl>
                                          <p:spTgt spid="18"/>
                                        </p:tgtEl>
                                        <p:attrNameLst>
                                          <p:attrName>ppt_w</p:attrName>
                                        </p:attrNameLst>
                                      </p:cBhvr>
                                      <p:tavLst>
                                        <p:tav tm="0">
                                          <p:val>
                                            <p:fltVal val="0"/>
                                          </p:val>
                                        </p:tav>
                                        <p:tav tm="100000">
                                          <p:val>
                                            <p:strVal val="#ppt_w"/>
                                          </p:val>
                                        </p:tav>
                                      </p:tavLst>
                                    </p:anim>
                                    <p:anim calcmode="lin" valueType="num">
                                      <p:cBhvr>
                                        <p:cTn id="21" dur="250" fill="hold"/>
                                        <p:tgtEl>
                                          <p:spTgt spid="18"/>
                                        </p:tgtEl>
                                        <p:attrNameLst>
                                          <p:attrName>ppt_h</p:attrName>
                                        </p:attrNameLst>
                                      </p:cBhvr>
                                      <p:tavLst>
                                        <p:tav tm="0">
                                          <p:val>
                                            <p:fltVal val="0"/>
                                          </p:val>
                                        </p:tav>
                                        <p:tav tm="100000">
                                          <p:val>
                                            <p:strVal val="#ppt_h"/>
                                          </p:val>
                                        </p:tav>
                                      </p:tavLst>
                                    </p:anim>
                                    <p:animEffect transition="in" filter="fade">
                                      <p:cBhvr>
                                        <p:cTn id="22" dur="250"/>
                                        <p:tgtEl>
                                          <p:spTgt spid="18"/>
                                        </p:tgtEl>
                                      </p:cBhvr>
                                    </p:animEffect>
                                  </p:childTnLst>
                                </p:cTn>
                              </p:par>
                              <p:par>
                                <p:cTn id="23" presetID="2" presetClass="entr" presetSubtype="1" fill="hold" nodeType="withEffect">
                                  <p:stCondLst>
                                    <p:cond delay="2500"/>
                                  </p:stCondLst>
                                  <p:childTnLst>
                                    <p:set>
                                      <p:cBhvr>
                                        <p:cTn id="24" dur="1" fill="hold">
                                          <p:stCondLst>
                                            <p:cond delay="0"/>
                                          </p:stCondLst>
                                        </p:cTn>
                                        <p:tgtEl>
                                          <p:spTgt spid="19"/>
                                        </p:tgtEl>
                                        <p:attrNameLst>
                                          <p:attrName>style.visibility</p:attrName>
                                        </p:attrNameLst>
                                      </p:cBhvr>
                                      <p:to>
                                        <p:strVal val="visible"/>
                                      </p:to>
                                    </p:set>
                                    <p:anim calcmode="lin" valueType="num">
                                      <p:cBhvr additive="base">
                                        <p:cTn id="25" dur="250" fill="hold"/>
                                        <p:tgtEl>
                                          <p:spTgt spid="19"/>
                                        </p:tgtEl>
                                        <p:attrNameLst>
                                          <p:attrName>ppt_x</p:attrName>
                                        </p:attrNameLst>
                                      </p:cBhvr>
                                      <p:tavLst>
                                        <p:tav tm="0">
                                          <p:val>
                                            <p:strVal val="#ppt_x"/>
                                          </p:val>
                                        </p:tav>
                                        <p:tav tm="100000">
                                          <p:val>
                                            <p:strVal val="#ppt_x"/>
                                          </p:val>
                                        </p:tav>
                                      </p:tavLst>
                                    </p:anim>
                                    <p:anim calcmode="lin" valueType="num">
                                      <p:cBhvr additive="base">
                                        <p:cTn id="26" dur="250" fill="hold"/>
                                        <p:tgtEl>
                                          <p:spTgt spid="19"/>
                                        </p:tgtEl>
                                        <p:attrNameLst>
                                          <p:attrName>ppt_y</p:attrName>
                                        </p:attrNameLst>
                                      </p:cBhvr>
                                      <p:tavLst>
                                        <p:tav tm="0">
                                          <p:val>
                                            <p:strVal val="0-#ppt_h/2"/>
                                          </p:val>
                                        </p:tav>
                                        <p:tav tm="100000">
                                          <p:val>
                                            <p:strVal val="#ppt_y"/>
                                          </p:val>
                                        </p:tav>
                                      </p:tavLst>
                                    </p:anim>
                                  </p:childTnLst>
                                </p:cTn>
                              </p:par>
                              <p:par>
                                <p:cTn id="27" presetID="53" presetClass="entr" presetSubtype="16" fill="hold" grpId="0" nodeType="withEffect">
                                  <p:stCondLst>
                                    <p:cond delay="2900"/>
                                  </p:stCondLst>
                                  <p:childTnLst>
                                    <p:set>
                                      <p:cBhvr>
                                        <p:cTn id="28" dur="1" fill="hold">
                                          <p:stCondLst>
                                            <p:cond delay="0"/>
                                          </p:stCondLst>
                                        </p:cTn>
                                        <p:tgtEl>
                                          <p:spTgt spid="15"/>
                                        </p:tgtEl>
                                        <p:attrNameLst>
                                          <p:attrName>style.visibility</p:attrName>
                                        </p:attrNameLst>
                                      </p:cBhvr>
                                      <p:to>
                                        <p:strVal val="visible"/>
                                      </p:to>
                                    </p:set>
                                    <p:anim calcmode="lin" valueType="num">
                                      <p:cBhvr>
                                        <p:cTn id="29" dur="250" fill="hold"/>
                                        <p:tgtEl>
                                          <p:spTgt spid="15"/>
                                        </p:tgtEl>
                                        <p:attrNameLst>
                                          <p:attrName>ppt_w</p:attrName>
                                        </p:attrNameLst>
                                      </p:cBhvr>
                                      <p:tavLst>
                                        <p:tav tm="0">
                                          <p:val>
                                            <p:fltVal val="0"/>
                                          </p:val>
                                        </p:tav>
                                        <p:tav tm="100000">
                                          <p:val>
                                            <p:strVal val="#ppt_w"/>
                                          </p:val>
                                        </p:tav>
                                      </p:tavLst>
                                    </p:anim>
                                    <p:anim calcmode="lin" valueType="num">
                                      <p:cBhvr>
                                        <p:cTn id="30" dur="250" fill="hold"/>
                                        <p:tgtEl>
                                          <p:spTgt spid="15"/>
                                        </p:tgtEl>
                                        <p:attrNameLst>
                                          <p:attrName>ppt_h</p:attrName>
                                        </p:attrNameLst>
                                      </p:cBhvr>
                                      <p:tavLst>
                                        <p:tav tm="0">
                                          <p:val>
                                            <p:fltVal val="0"/>
                                          </p:val>
                                        </p:tav>
                                        <p:tav tm="100000">
                                          <p:val>
                                            <p:strVal val="#ppt_h"/>
                                          </p:val>
                                        </p:tav>
                                      </p:tavLst>
                                    </p:anim>
                                    <p:animEffect transition="in" filter="fade">
                                      <p:cBhvr>
                                        <p:cTn id="31" dur="250"/>
                                        <p:tgtEl>
                                          <p:spTgt spid="15"/>
                                        </p:tgtEl>
                                      </p:cBhvr>
                                    </p:animEffect>
                                  </p:childTnLst>
                                </p:cTn>
                              </p:par>
                              <p:par>
                                <p:cTn id="32" presetID="2" presetClass="entr" presetSubtype="1" fill="hold" nodeType="withEffect">
                                  <p:stCondLst>
                                    <p:cond delay="4100"/>
                                  </p:stCondLst>
                                  <p:childTnLst>
                                    <p:set>
                                      <p:cBhvr>
                                        <p:cTn id="33" dur="1" fill="hold">
                                          <p:stCondLst>
                                            <p:cond delay="0"/>
                                          </p:stCondLst>
                                        </p:cTn>
                                        <p:tgtEl>
                                          <p:spTgt spid="28"/>
                                        </p:tgtEl>
                                        <p:attrNameLst>
                                          <p:attrName>style.visibility</p:attrName>
                                        </p:attrNameLst>
                                      </p:cBhvr>
                                      <p:to>
                                        <p:strVal val="visible"/>
                                      </p:to>
                                    </p:set>
                                    <p:anim calcmode="lin" valueType="num">
                                      <p:cBhvr additive="base">
                                        <p:cTn id="34" dur="250" fill="hold"/>
                                        <p:tgtEl>
                                          <p:spTgt spid="28"/>
                                        </p:tgtEl>
                                        <p:attrNameLst>
                                          <p:attrName>ppt_x</p:attrName>
                                        </p:attrNameLst>
                                      </p:cBhvr>
                                      <p:tavLst>
                                        <p:tav tm="0">
                                          <p:val>
                                            <p:strVal val="#ppt_x"/>
                                          </p:val>
                                        </p:tav>
                                        <p:tav tm="100000">
                                          <p:val>
                                            <p:strVal val="#ppt_x"/>
                                          </p:val>
                                        </p:tav>
                                      </p:tavLst>
                                    </p:anim>
                                    <p:anim calcmode="lin" valueType="num">
                                      <p:cBhvr additive="base">
                                        <p:cTn id="35" dur="250" fill="hold"/>
                                        <p:tgtEl>
                                          <p:spTgt spid="28"/>
                                        </p:tgtEl>
                                        <p:attrNameLst>
                                          <p:attrName>ppt_y</p:attrName>
                                        </p:attrNameLst>
                                      </p:cBhvr>
                                      <p:tavLst>
                                        <p:tav tm="0">
                                          <p:val>
                                            <p:strVal val="0-#ppt_h/2"/>
                                          </p:val>
                                        </p:tav>
                                        <p:tav tm="100000">
                                          <p:val>
                                            <p:strVal val="#ppt_y"/>
                                          </p:val>
                                        </p:tav>
                                      </p:tavLst>
                                    </p:anim>
                                  </p:childTnLst>
                                </p:cTn>
                              </p:par>
                              <p:par>
                                <p:cTn id="36" presetID="53" presetClass="entr" presetSubtype="16" fill="hold" grpId="0" nodeType="withEffect">
                                  <p:stCondLst>
                                    <p:cond delay="4500"/>
                                  </p:stCondLst>
                                  <p:childTnLst>
                                    <p:set>
                                      <p:cBhvr>
                                        <p:cTn id="37" dur="1" fill="hold">
                                          <p:stCondLst>
                                            <p:cond delay="0"/>
                                          </p:stCondLst>
                                        </p:cTn>
                                        <p:tgtEl>
                                          <p:spTgt spid="16"/>
                                        </p:tgtEl>
                                        <p:attrNameLst>
                                          <p:attrName>style.visibility</p:attrName>
                                        </p:attrNameLst>
                                      </p:cBhvr>
                                      <p:to>
                                        <p:strVal val="visible"/>
                                      </p:to>
                                    </p:set>
                                    <p:anim calcmode="lin" valueType="num">
                                      <p:cBhvr>
                                        <p:cTn id="38" dur="250" fill="hold"/>
                                        <p:tgtEl>
                                          <p:spTgt spid="16"/>
                                        </p:tgtEl>
                                        <p:attrNameLst>
                                          <p:attrName>ppt_w</p:attrName>
                                        </p:attrNameLst>
                                      </p:cBhvr>
                                      <p:tavLst>
                                        <p:tav tm="0">
                                          <p:val>
                                            <p:fltVal val="0"/>
                                          </p:val>
                                        </p:tav>
                                        <p:tav tm="100000">
                                          <p:val>
                                            <p:strVal val="#ppt_w"/>
                                          </p:val>
                                        </p:tav>
                                      </p:tavLst>
                                    </p:anim>
                                    <p:anim calcmode="lin" valueType="num">
                                      <p:cBhvr>
                                        <p:cTn id="39" dur="250" fill="hold"/>
                                        <p:tgtEl>
                                          <p:spTgt spid="16"/>
                                        </p:tgtEl>
                                        <p:attrNameLst>
                                          <p:attrName>ppt_h</p:attrName>
                                        </p:attrNameLst>
                                      </p:cBhvr>
                                      <p:tavLst>
                                        <p:tav tm="0">
                                          <p:val>
                                            <p:fltVal val="0"/>
                                          </p:val>
                                        </p:tav>
                                        <p:tav tm="100000">
                                          <p:val>
                                            <p:strVal val="#ppt_h"/>
                                          </p:val>
                                        </p:tav>
                                      </p:tavLst>
                                    </p:anim>
                                    <p:animEffect transition="in" filter="fade">
                                      <p:cBhvr>
                                        <p:cTn id="40" dur="250"/>
                                        <p:tgtEl>
                                          <p:spTgt spid="16"/>
                                        </p:tgtEl>
                                      </p:cBhvr>
                                    </p:animEffect>
                                  </p:childTnLst>
                                </p:cTn>
                              </p:par>
                              <p:par>
                                <p:cTn id="41" presetID="2" presetClass="entr" presetSubtype="1" fill="hold" nodeType="withEffect">
                                  <p:stCondLst>
                                    <p:cond delay="5650"/>
                                  </p:stCondLst>
                                  <p:childTnLst>
                                    <p:set>
                                      <p:cBhvr>
                                        <p:cTn id="42" dur="1" fill="hold">
                                          <p:stCondLst>
                                            <p:cond delay="0"/>
                                          </p:stCondLst>
                                        </p:cTn>
                                        <p:tgtEl>
                                          <p:spTgt spid="25"/>
                                        </p:tgtEl>
                                        <p:attrNameLst>
                                          <p:attrName>style.visibility</p:attrName>
                                        </p:attrNameLst>
                                      </p:cBhvr>
                                      <p:to>
                                        <p:strVal val="visible"/>
                                      </p:to>
                                    </p:set>
                                    <p:anim calcmode="lin" valueType="num">
                                      <p:cBhvr additive="base">
                                        <p:cTn id="43" dur="250" fill="hold"/>
                                        <p:tgtEl>
                                          <p:spTgt spid="25"/>
                                        </p:tgtEl>
                                        <p:attrNameLst>
                                          <p:attrName>ppt_x</p:attrName>
                                        </p:attrNameLst>
                                      </p:cBhvr>
                                      <p:tavLst>
                                        <p:tav tm="0">
                                          <p:val>
                                            <p:strVal val="#ppt_x"/>
                                          </p:val>
                                        </p:tav>
                                        <p:tav tm="100000">
                                          <p:val>
                                            <p:strVal val="#ppt_x"/>
                                          </p:val>
                                        </p:tav>
                                      </p:tavLst>
                                    </p:anim>
                                    <p:anim calcmode="lin" valueType="num">
                                      <p:cBhvr additive="base">
                                        <p:cTn id="44" dur="250" fill="hold"/>
                                        <p:tgtEl>
                                          <p:spTgt spid="25"/>
                                        </p:tgtEl>
                                        <p:attrNameLst>
                                          <p:attrName>ppt_y</p:attrName>
                                        </p:attrNameLst>
                                      </p:cBhvr>
                                      <p:tavLst>
                                        <p:tav tm="0">
                                          <p:val>
                                            <p:strVal val="0-#ppt_h/2"/>
                                          </p:val>
                                        </p:tav>
                                        <p:tav tm="100000">
                                          <p:val>
                                            <p:strVal val="#ppt_y"/>
                                          </p:val>
                                        </p:tav>
                                      </p:tavLst>
                                    </p:anim>
                                  </p:childTnLst>
                                </p:cTn>
                              </p:par>
                              <p:par>
                                <p:cTn id="45" presetID="53" presetClass="entr" presetSubtype="16" fill="hold" grpId="0" nodeType="withEffect">
                                  <p:stCondLst>
                                    <p:cond delay="6050"/>
                                  </p:stCondLst>
                                  <p:childTnLst>
                                    <p:set>
                                      <p:cBhvr>
                                        <p:cTn id="46" dur="1" fill="hold">
                                          <p:stCondLst>
                                            <p:cond delay="0"/>
                                          </p:stCondLst>
                                        </p:cTn>
                                        <p:tgtEl>
                                          <p:spTgt spid="17"/>
                                        </p:tgtEl>
                                        <p:attrNameLst>
                                          <p:attrName>style.visibility</p:attrName>
                                        </p:attrNameLst>
                                      </p:cBhvr>
                                      <p:to>
                                        <p:strVal val="visible"/>
                                      </p:to>
                                    </p:set>
                                    <p:anim calcmode="lin" valueType="num">
                                      <p:cBhvr>
                                        <p:cTn id="47" dur="250" fill="hold"/>
                                        <p:tgtEl>
                                          <p:spTgt spid="17"/>
                                        </p:tgtEl>
                                        <p:attrNameLst>
                                          <p:attrName>ppt_w</p:attrName>
                                        </p:attrNameLst>
                                      </p:cBhvr>
                                      <p:tavLst>
                                        <p:tav tm="0">
                                          <p:val>
                                            <p:fltVal val="0"/>
                                          </p:val>
                                        </p:tav>
                                        <p:tav tm="100000">
                                          <p:val>
                                            <p:strVal val="#ppt_w"/>
                                          </p:val>
                                        </p:tav>
                                      </p:tavLst>
                                    </p:anim>
                                    <p:anim calcmode="lin" valueType="num">
                                      <p:cBhvr>
                                        <p:cTn id="48" dur="250" fill="hold"/>
                                        <p:tgtEl>
                                          <p:spTgt spid="17"/>
                                        </p:tgtEl>
                                        <p:attrNameLst>
                                          <p:attrName>ppt_h</p:attrName>
                                        </p:attrNameLst>
                                      </p:cBhvr>
                                      <p:tavLst>
                                        <p:tav tm="0">
                                          <p:val>
                                            <p:fltVal val="0"/>
                                          </p:val>
                                        </p:tav>
                                        <p:tav tm="100000">
                                          <p:val>
                                            <p:strVal val="#ppt_h"/>
                                          </p:val>
                                        </p:tav>
                                      </p:tavLst>
                                    </p:anim>
                                    <p:animEffect transition="in" filter="fade">
                                      <p:cBhvr>
                                        <p:cTn id="49" dur="25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animBg="1"/>
      <p:bldP spid="15" grpId="0" animBg="1"/>
      <p:bldP spid="16" grpId="0" animBg="1"/>
      <p:bldP spid="17" grpId="0" animBg="1"/>
      <p:bldP spid="1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xmlns="" id="{DA9A0E51-F09C-4AC9-BBB2-CACCB697E5A0}"/>
              </a:ext>
            </a:extLst>
          </p:cNvPr>
          <p:cNvSpPr txBox="1"/>
          <p:nvPr/>
        </p:nvSpPr>
        <p:spPr>
          <a:xfrm>
            <a:off x="4126654" y="399840"/>
            <a:ext cx="3938692" cy="584775"/>
          </a:xfrm>
          <a:prstGeom prst="rect">
            <a:avLst/>
          </a:prstGeom>
          <a:noFill/>
        </p:spPr>
        <p:txBody>
          <a:bodyPr wrap="square" rtlCol="0">
            <a:spAutoFit/>
          </a:bodyPr>
          <a:lstStyle/>
          <a:p>
            <a:pPr algn="ctr"/>
            <a:r>
              <a:rPr lang="zh-CN" altLang="en-US" sz="3200" dirty="0">
                <a:solidFill>
                  <a:schemeClr val="bg1"/>
                </a:solidFill>
                <a:cs typeface="+mn-ea"/>
                <a:sym typeface="+mn-lt"/>
              </a:rPr>
              <a:t>在此添加标题</a:t>
            </a:r>
          </a:p>
        </p:txBody>
      </p:sp>
      <p:cxnSp>
        <p:nvCxnSpPr>
          <p:cNvPr id="3" name="直接连接符 2">
            <a:extLst>
              <a:ext uri="{FF2B5EF4-FFF2-40B4-BE49-F238E27FC236}">
                <a16:creationId xmlns:a16="http://schemas.microsoft.com/office/drawing/2014/main" xmlns="" id="{C0F12B27-1974-4C5E-80E9-6B9FFAA30163}"/>
              </a:ext>
            </a:extLst>
          </p:cNvPr>
          <p:cNvCxnSpPr/>
          <p:nvPr/>
        </p:nvCxnSpPr>
        <p:spPr>
          <a:xfrm>
            <a:off x="5420139" y="1126435"/>
            <a:ext cx="1351722" cy="0"/>
          </a:xfrm>
          <a:prstGeom prst="line">
            <a:avLst/>
          </a:prstGeom>
          <a:ln>
            <a:gradFill>
              <a:gsLst>
                <a:gs pos="0">
                  <a:srgbClr val="CE23DB"/>
                </a:gs>
                <a:gs pos="100000">
                  <a:srgbClr val="58B1E4"/>
                </a:gs>
              </a:gsLst>
              <a:lin ang="10800000" scaled="0"/>
            </a:gradFill>
          </a:ln>
        </p:spPr>
        <p:style>
          <a:lnRef idx="1">
            <a:schemeClr val="accent1"/>
          </a:lnRef>
          <a:fillRef idx="0">
            <a:schemeClr val="accent1"/>
          </a:fillRef>
          <a:effectRef idx="0">
            <a:schemeClr val="accent1"/>
          </a:effectRef>
          <a:fontRef idx="minor">
            <a:schemeClr val="tx1"/>
          </a:fontRef>
        </p:style>
      </p:cxnSp>
      <p:grpSp>
        <p:nvGrpSpPr>
          <p:cNvPr id="5" name="组合 4">
            <a:extLst>
              <a:ext uri="{FF2B5EF4-FFF2-40B4-BE49-F238E27FC236}">
                <a16:creationId xmlns:a16="http://schemas.microsoft.com/office/drawing/2014/main" xmlns="" id="{C279849B-9F61-434E-A9B5-3FFE3377B4FB}"/>
              </a:ext>
            </a:extLst>
          </p:cNvPr>
          <p:cNvGrpSpPr/>
          <p:nvPr/>
        </p:nvGrpSpPr>
        <p:grpSpPr>
          <a:xfrm>
            <a:off x="6498369" y="1713120"/>
            <a:ext cx="4796155" cy="4516120"/>
            <a:chOff x="10818" y="2990"/>
            <a:chExt cx="7553" cy="7112"/>
          </a:xfrm>
        </p:grpSpPr>
        <p:grpSp>
          <p:nvGrpSpPr>
            <p:cNvPr id="6" name="Group 34">
              <a:extLst>
                <a:ext uri="{FF2B5EF4-FFF2-40B4-BE49-F238E27FC236}">
                  <a16:creationId xmlns:a16="http://schemas.microsoft.com/office/drawing/2014/main" xmlns="" id="{2F7FFF2F-565F-485C-BECD-0FBCF685D61D}"/>
                </a:ext>
              </a:extLst>
            </p:cNvPr>
            <p:cNvGrpSpPr/>
            <p:nvPr/>
          </p:nvGrpSpPr>
          <p:grpSpPr>
            <a:xfrm>
              <a:off x="12480" y="2990"/>
              <a:ext cx="4193" cy="4175"/>
              <a:chOff x="7925094" y="1898711"/>
              <a:chExt cx="2662556" cy="2651370"/>
            </a:xfrm>
          </p:grpSpPr>
          <p:sp>
            <p:nvSpPr>
              <p:cNvPr id="32" name="Freeform 5">
                <a:extLst>
                  <a:ext uri="{FF2B5EF4-FFF2-40B4-BE49-F238E27FC236}">
                    <a16:creationId xmlns:a16="http://schemas.microsoft.com/office/drawing/2014/main" xmlns="" id="{9E01E2B9-73E7-48D5-AED0-704A44FA0184}"/>
                  </a:ext>
                </a:extLst>
              </p:cNvPr>
              <p:cNvSpPr/>
              <p:nvPr/>
            </p:nvSpPr>
            <p:spPr bwMode="auto">
              <a:xfrm>
                <a:off x="7925094" y="1898711"/>
                <a:ext cx="2662556" cy="2592636"/>
              </a:xfrm>
              <a:custGeom>
                <a:avLst/>
                <a:gdLst>
                  <a:gd name="T0" fmla="*/ 405 w 948"/>
                  <a:gd name="T1" fmla="*/ 893 h 923"/>
                  <a:gd name="T2" fmla="*/ 416 w 948"/>
                  <a:gd name="T3" fmla="*/ 910 h 923"/>
                  <a:gd name="T4" fmla="*/ 399 w 948"/>
                  <a:gd name="T5" fmla="*/ 921 h 923"/>
                  <a:gd name="T6" fmla="*/ 116 w 948"/>
                  <a:gd name="T7" fmla="*/ 709 h 923"/>
                  <a:gd name="T8" fmla="*/ 285 w 948"/>
                  <a:gd name="T9" fmla="*/ 117 h 923"/>
                  <a:gd name="T10" fmla="*/ 876 w 948"/>
                  <a:gd name="T11" fmla="*/ 286 h 923"/>
                  <a:gd name="T12" fmla="*/ 905 w 948"/>
                  <a:gd name="T13" fmla="*/ 646 h 923"/>
                  <a:gd name="T14" fmla="*/ 887 w 948"/>
                  <a:gd name="T15" fmla="*/ 654 h 923"/>
                  <a:gd name="T16" fmla="*/ 878 w 948"/>
                  <a:gd name="T17" fmla="*/ 636 h 923"/>
                  <a:gd name="T18" fmla="*/ 852 w 948"/>
                  <a:gd name="T19" fmla="*/ 299 h 923"/>
                  <a:gd name="T20" fmla="*/ 299 w 948"/>
                  <a:gd name="T21" fmla="*/ 142 h 923"/>
                  <a:gd name="T22" fmla="*/ 141 w 948"/>
                  <a:gd name="T23" fmla="*/ 695 h 923"/>
                  <a:gd name="T24" fmla="*/ 405 w 948"/>
                  <a:gd name="T25" fmla="*/ 893 h 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48" h="923">
                    <a:moveTo>
                      <a:pt x="405" y="893"/>
                    </a:moveTo>
                    <a:cubicBezTo>
                      <a:pt x="413" y="895"/>
                      <a:pt x="418" y="903"/>
                      <a:pt x="416" y="910"/>
                    </a:cubicBezTo>
                    <a:cubicBezTo>
                      <a:pt x="414" y="918"/>
                      <a:pt x="406" y="923"/>
                      <a:pt x="399" y="921"/>
                    </a:cubicBezTo>
                    <a:cubicBezTo>
                      <a:pt x="279" y="893"/>
                      <a:pt x="176" y="816"/>
                      <a:pt x="116" y="709"/>
                    </a:cubicBezTo>
                    <a:cubicBezTo>
                      <a:pt x="0" y="499"/>
                      <a:pt x="75" y="234"/>
                      <a:pt x="285" y="117"/>
                    </a:cubicBezTo>
                    <a:cubicBezTo>
                      <a:pt x="495" y="0"/>
                      <a:pt x="760" y="76"/>
                      <a:pt x="876" y="286"/>
                    </a:cubicBezTo>
                    <a:cubicBezTo>
                      <a:pt x="938" y="396"/>
                      <a:pt x="948" y="527"/>
                      <a:pt x="905" y="646"/>
                    </a:cubicBezTo>
                    <a:cubicBezTo>
                      <a:pt x="902" y="653"/>
                      <a:pt x="894" y="657"/>
                      <a:pt x="887" y="654"/>
                    </a:cubicBezTo>
                    <a:cubicBezTo>
                      <a:pt x="879" y="652"/>
                      <a:pt x="876" y="643"/>
                      <a:pt x="878" y="636"/>
                    </a:cubicBezTo>
                    <a:cubicBezTo>
                      <a:pt x="919" y="525"/>
                      <a:pt x="909" y="402"/>
                      <a:pt x="852" y="299"/>
                    </a:cubicBezTo>
                    <a:cubicBezTo>
                      <a:pt x="742" y="103"/>
                      <a:pt x="495" y="33"/>
                      <a:pt x="299" y="142"/>
                    </a:cubicBezTo>
                    <a:cubicBezTo>
                      <a:pt x="103" y="251"/>
                      <a:pt x="32" y="499"/>
                      <a:pt x="141" y="695"/>
                    </a:cubicBezTo>
                    <a:cubicBezTo>
                      <a:pt x="197" y="795"/>
                      <a:pt x="293" y="867"/>
                      <a:pt x="405" y="893"/>
                    </a:cubicBezTo>
                    <a:close/>
                  </a:path>
                </a:pathLst>
              </a:custGeom>
              <a:gradFill>
                <a:gsLst>
                  <a:gs pos="0">
                    <a:srgbClr val="55AADC"/>
                  </a:gs>
                  <a:gs pos="100000">
                    <a:srgbClr val="D0358C"/>
                  </a:gs>
                </a:gsLst>
                <a:lin ang="5400000" scaled="1"/>
              </a:gradFill>
              <a:ln>
                <a:noFill/>
              </a:ln>
            </p:spPr>
            <p:txBody>
              <a:bodyPr vert="horz" wrap="square" lIns="91440" tIns="45720" rIns="91440" bIns="45720" numCol="1" anchor="t" anchorCtr="0" compatLnSpc="1"/>
              <a:lstStyle/>
              <a:p>
                <a:endParaRPr lang="en-US" sz="2000">
                  <a:solidFill>
                    <a:schemeClr val="bg1"/>
                  </a:solidFill>
                  <a:cs typeface="+mn-ea"/>
                  <a:sym typeface="+mn-lt"/>
                </a:endParaRPr>
              </a:p>
            </p:txBody>
          </p:sp>
          <p:sp>
            <p:nvSpPr>
              <p:cNvPr id="33" name="Freeform 6">
                <a:extLst>
                  <a:ext uri="{FF2B5EF4-FFF2-40B4-BE49-F238E27FC236}">
                    <a16:creationId xmlns:a16="http://schemas.microsoft.com/office/drawing/2014/main" xmlns="" id="{CE599F8A-F7B9-4612-8A5E-6C5E2C2D6453}"/>
                  </a:ext>
                </a:extLst>
              </p:cNvPr>
              <p:cNvSpPr/>
              <p:nvPr/>
            </p:nvSpPr>
            <p:spPr bwMode="auto">
              <a:xfrm>
                <a:off x="8945327" y="4348711"/>
                <a:ext cx="199972" cy="201370"/>
              </a:xfrm>
              <a:custGeom>
                <a:avLst/>
                <a:gdLst>
                  <a:gd name="T0" fmla="*/ 8 w 71"/>
                  <a:gd name="T1" fmla="*/ 51 h 72"/>
                  <a:gd name="T2" fmla="*/ 20 w 71"/>
                  <a:gd name="T3" fmla="*/ 8 h 72"/>
                  <a:gd name="T4" fmla="*/ 63 w 71"/>
                  <a:gd name="T5" fmla="*/ 21 h 72"/>
                  <a:gd name="T6" fmla="*/ 51 w 71"/>
                  <a:gd name="T7" fmla="*/ 63 h 72"/>
                  <a:gd name="T8" fmla="*/ 8 w 71"/>
                  <a:gd name="T9" fmla="*/ 51 h 72"/>
                </a:gdLst>
                <a:ahLst/>
                <a:cxnLst>
                  <a:cxn ang="0">
                    <a:pos x="T0" y="T1"/>
                  </a:cxn>
                  <a:cxn ang="0">
                    <a:pos x="T2" y="T3"/>
                  </a:cxn>
                  <a:cxn ang="0">
                    <a:pos x="T4" y="T5"/>
                  </a:cxn>
                  <a:cxn ang="0">
                    <a:pos x="T6" y="T7"/>
                  </a:cxn>
                  <a:cxn ang="0">
                    <a:pos x="T8" y="T9"/>
                  </a:cxn>
                </a:cxnLst>
                <a:rect l="0" t="0" r="r" b="b"/>
                <a:pathLst>
                  <a:path w="71" h="72">
                    <a:moveTo>
                      <a:pt x="8" y="51"/>
                    </a:moveTo>
                    <a:cubicBezTo>
                      <a:pt x="0" y="36"/>
                      <a:pt x="5" y="17"/>
                      <a:pt x="20" y="8"/>
                    </a:cubicBezTo>
                    <a:cubicBezTo>
                      <a:pt x="35" y="0"/>
                      <a:pt x="55" y="5"/>
                      <a:pt x="63" y="21"/>
                    </a:cubicBezTo>
                    <a:cubicBezTo>
                      <a:pt x="71" y="36"/>
                      <a:pt x="66" y="55"/>
                      <a:pt x="51" y="63"/>
                    </a:cubicBezTo>
                    <a:cubicBezTo>
                      <a:pt x="36" y="72"/>
                      <a:pt x="17" y="66"/>
                      <a:pt x="8" y="51"/>
                    </a:cubicBezTo>
                    <a:close/>
                  </a:path>
                </a:pathLst>
              </a:custGeom>
              <a:gradFill>
                <a:gsLst>
                  <a:gs pos="0">
                    <a:srgbClr val="55AADC"/>
                  </a:gs>
                  <a:gs pos="100000">
                    <a:srgbClr val="D0358C"/>
                  </a:gs>
                </a:gsLst>
                <a:lin ang="5400000" scaled="1"/>
              </a:gradFill>
              <a:ln>
                <a:noFill/>
              </a:ln>
            </p:spPr>
            <p:txBody>
              <a:bodyPr vert="horz" wrap="square" lIns="91440" tIns="45720" rIns="91440" bIns="45720" numCol="1" anchor="t" anchorCtr="0" compatLnSpc="1"/>
              <a:lstStyle/>
              <a:p>
                <a:endParaRPr lang="en-US" sz="2000">
                  <a:solidFill>
                    <a:schemeClr val="bg1"/>
                  </a:solidFill>
                  <a:cs typeface="+mn-ea"/>
                  <a:sym typeface="+mn-lt"/>
                </a:endParaRPr>
              </a:p>
            </p:txBody>
          </p:sp>
        </p:grpSp>
        <p:grpSp>
          <p:nvGrpSpPr>
            <p:cNvPr id="7" name="Group 35">
              <a:extLst>
                <a:ext uri="{FF2B5EF4-FFF2-40B4-BE49-F238E27FC236}">
                  <a16:creationId xmlns:a16="http://schemas.microsoft.com/office/drawing/2014/main" xmlns="" id="{BCEBA470-277E-4577-8867-AEEC4BCFBC5B}"/>
                </a:ext>
              </a:extLst>
            </p:cNvPr>
            <p:cNvGrpSpPr/>
            <p:nvPr/>
          </p:nvGrpSpPr>
          <p:grpSpPr>
            <a:xfrm>
              <a:off x="14565" y="5959"/>
              <a:ext cx="3806" cy="4118"/>
              <a:chOff x="9248780" y="3783756"/>
              <a:chExt cx="2417038" cy="2615011"/>
            </a:xfrm>
          </p:grpSpPr>
          <p:sp>
            <p:nvSpPr>
              <p:cNvPr id="30" name="Freeform 7">
                <a:extLst>
                  <a:ext uri="{FF2B5EF4-FFF2-40B4-BE49-F238E27FC236}">
                    <a16:creationId xmlns:a16="http://schemas.microsoft.com/office/drawing/2014/main" xmlns="" id="{6DDEA86F-9209-4BAF-BE22-40BFB5484C60}"/>
                  </a:ext>
                </a:extLst>
              </p:cNvPr>
              <p:cNvSpPr/>
              <p:nvPr/>
            </p:nvSpPr>
            <p:spPr bwMode="auto">
              <a:xfrm>
                <a:off x="9317901" y="3783756"/>
                <a:ext cx="2347917" cy="2615011"/>
              </a:xfrm>
              <a:custGeom>
                <a:avLst/>
                <a:gdLst>
                  <a:gd name="T0" fmla="*/ 35 w 836"/>
                  <a:gd name="T1" fmla="*/ 204 h 931"/>
                  <a:gd name="T2" fmla="*/ 16 w 836"/>
                  <a:gd name="T3" fmla="*/ 206 h 931"/>
                  <a:gd name="T4" fmla="*/ 13 w 836"/>
                  <a:gd name="T5" fmla="*/ 186 h 931"/>
                  <a:gd name="T6" fmla="*/ 72 w 836"/>
                  <a:gd name="T7" fmla="*/ 126 h 931"/>
                  <a:gd name="T8" fmla="*/ 471 w 836"/>
                  <a:gd name="T9" fmla="*/ 40 h 931"/>
                  <a:gd name="T10" fmla="*/ 771 w 836"/>
                  <a:gd name="T11" fmla="*/ 577 h 931"/>
                  <a:gd name="T12" fmla="*/ 262 w 836"/>
                  <a:gd name="T13" fmla="*/ 884 h 931"/>
                  <a:gd name="T14" fmla="*/ 4 w 836"/>
                  <a:gd name="T15" fmla="*/ 719 h 931"/>
                  <a:gd name="T16" fmla="*/ 7 w 836"/>
                  <a:gd name="T17" fmla="*/ 699 h 931"/>
                  <a:gd name="T18" fmla="*/ 27 w 836"/>
                  <a:gd name="T19" fmla="*/ 702 h 931"/>
                  <a:gd name="T20" fmla="*/ 268 w 836"/>
                  <a:gd name="T21" fmla="*/ 856 h 931"/>
                  <a:gd name="T22" fmla="*/ 743 w 836"/>
                  <a:gd name="T23" fmla="*/ 570 h 931"/>
                  <a:gd name="T24" fmla="*/ 464 w 836"/>
                  <a:gd name="T25" fmla="*/ 67 h 931"/>
                  <a:gd name="T26" fmla="*/ 90 w 836"/>
                  <a:gd name="T27" fmla="*/ 148 h 931"/>
                  <a:gd name="T28" fmla="*/ 35 w 836"/>
                  <a:gd name="T29" fmla="*/ 204 h 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36" h="931">
                    <a:moveTo>
                      <a:pt x="35" y="204"/>
                    </a:moveTo>
                    <a:cubicBezTo>
                      <a:pt x="31" y="210"/>
                      <a:pt x="22" y="211"/>
                      <a:pt x="16" y="206"/>
                    </a:cubicBezTo>
                    <a:cubicBezTo>
                      <a:pt x="9" y="201"/>
                      <a:pt x="9" y="192"/>
                      <a:pt x="13" y="186"/>
                    </a:cubicBezTo>
                    <a:cubicBezTo>
                      <a:pt x="31" y="164"/>
                      <a:pt x="51" y="144"/>
                      <a:pt x="72" y="126"/>
                    </a:cubicBezTo>
                    <a:cubicBezTo>
                      <a:pt x="182" y="33"/>
                      <a:pt x="332" y="0"/>
                      <a:pt x="471" y="40"/>
                    </a:cubicBezTo>
                    <a:cubicBezTo>
                      <a:pt x="702" y="106"/>
                      <a:pt x="836" y="347"/>
                      <a:pt x="771" y="577"/>
                    </a:cubicBezTo>
                    <a:cubicBezTo>
                      <a:pt x="708" y="798"/>
                      <a:pt x="485" y="931"/>
                      <a:pt x="262" y="884"/>
                    </a:cubicBezTo>
                    <a:cubicBezTo>
                      <a:pt x="162" y="862"/>
                      <a:pt x="70" y="806"/>
                      <a:pt x="4" y="719"/>
                    </a:cubicBezTo>
                    <a:cubicBezTo>
                      <a:pt x="0" y="713"/>
                      <a:pt x="1" y="704"/>
                      <a:pt x="7" y="699"/>
                    </a:cubicBezTo>
                    <a:cubicBezTo>
                      <a:pt x="13" y="695"/>
                      <a:pt x="22" y="696"/>
                      <a:pt x="27" y="702"/>
                    </a:cubicBezTo>
                    <a:cubicBezTo>
                      <a:pt x="88" y="783"/>
                      <a:pt x="174" y="836"/>
                      <a:pt x="268" y="856"/>
                    </a:cubicBezTo>
                    <a:cubicBezTo>
                      <a:pt x="477" y="900"/>
                      <a:pt x="685" y="776"/>
                      <a:pt x="743" y="570"/>
                    </a:cubicBezTo>
                    <a:cubicBezTo>
                      <a:pt x="805" y="354"/>
                      <a:pt x="680" y="129"/>
                      <a:pt x="464" y="67"/>
                    </a:cubicBezTo>
                    <a:cubicBezTo>
                      <a:pt x="333" y="30"/>
                      <a:pt x="193" y="61"/>
                      <a:pt x="90" y="148"/>
                    </a:cubicBezTo>
                    <a:cubicBezTo>
                      <a:pt x="70" y="164"/>
                      <a:pt x="52" y="183"/>
                      <a:pt x="35" y="204"/>
                    </a:cubicBezTo>
                    <a:close/>
                  </a:path>
                </a:pathLst>
              </a:custGeom>
              <a:gradFill>
                <a:gsLst>
                  <a:gs pos="0">
                    <a:srgbClr val="55AADC"/>
                  </a:gs>
                  <a:gs pos="100000">
                    <a:srgbClr val="D0358C"/>
                  </a:gs>
                </a:gsLst>
                <a:lin ang="5400000" scaled="1"/>
              </a:gradFill>
              <a:ln>
                <a:noFill/>
              </a:ln>
            </p:spPr>
            <p:txBody>
              <a:bodyPr vert="horz" wrap="square" lIns="91440" tIns="45720" rIns="91440" bIns="45720" numCol="1" anchor="t" anchorCtr="0" compatLnSpc="1"/>
              <a:lstStyle/>
              <a:p>
                <a:endParaRPr lang="en-US" sz="2000">
                  <a:solidFill>
                    <a:schemeClr val="bg1"/>
                  </a:solidFill>
                  <a:cs typeface="+mn-ea"/>
                  <a:sym typeface="+mn-lt"/>
                </a:endParaRPr>
              </a:p>
            </p:txBody>
          </p:sp>
          <p:sp>
            <p:nvSpPr>
              <p:cNvPr id="31" name="Freeform 8">
                <a:extLst>
                  <a:ext uri="{FF2B5EF4-FFF2-40B4-BE49-F238E27FC236}">
                    <a16:creationId xmlns:a16="http://schemas.microsoft.com/office/drawing/2014/main" xmlns="" id="{D2CEDD70-B14E-41C9-A0CA-A53D50C5BFB6}"/>
                  </a:ext>
                </a:extLst>
              </p:cNvPr>
              <p:cNvSpPr/>
              <p:nvPr/>
            </p:nvSpPr>
            <p:spPr bwMode="auto">
              <a:xfrm>
                <a:off x="9248780" y="4229847"/>
                <a:ext cx="199972" cy="202769"/>
              </a:xfrm>
              <a:custGeom>
                <a:avLst/>
                <a:gdLst>
                  <a:gd name="T0" fmla="*/ 8 w 71"/>
                  <a:gd name="T1" fmla="*/ 51 h 72"/>
                  <a:gd name="T2" fmla="*/ 20 w 71"/>
                  <a:gd name="T3" fmla="*/ 8 h 72"/>
                  <a:gd name="T4" fmla="*/ 63 w 71"/>
                  <a:gd name="T5" fmla="*/ 21 h 72"/>
                  <a:gd name="T6" fmla="*/ 51 w 71"/>
                  <a:gd name="T7" fmla="*/ 63 h 72"/>
                  <a:gd name="T8" fmla="*/ 8 w 71"/>
                  <a:gd name="T9" fmla="*/ 51 h 72"/>
                </a:gdLst>
                <a:ahLst/>
                <a:cxnLst>
                  <a:cxn ang="0">
                    <a:pos x="T0" y="T1"/>
                  </a:cxn>
                  <a:cxn ang="0">
                    <a:pos x="T2" y="T3"/>
                  </a:cxn>
                  <a:cxn ang="0">
                    <a:pos x="T4" y="T5"/>
                  </a:cxn>
                  <a:cxn ang="0">
                    <a:pos x="T6" y="T7"/>
                  </a:cxn>
                  <a:cxn ang="0">
                    <a:pos x="T8" y="T9"/>
                  </a:cxn>
                </a:cxnLst>
                <a:rect l="0" t="0" r="r" b="b"/>
                <a:pathLst>
                  <a:path w="71" h="72">
                    <a:moveTo>
                      <a:pt x="8" y="51"/>
                    </a:moveTo>
                    <a:cubicBezTo>
                      <a:pt x="0" y="36"/>
                      <a:pt x="5" y="17"/>
                      <a:pt x="20" y="8"/>
                    </a:cubicBezTo>
                    <a:cubicBezTo>
                      <a:pt x="35" y="0"/>
                      <a:pt x="54" y="5"/>
                      <a:pt x="63" y="21"/>
                    </a:cubicBezTo>
                    <a:cubicBezTo>
                      <a:pt x="71" y="36"/>
                      <a:pt x="66" y="55"/>
                      <a:pt x="51" y="63"/>
                    </a:cubicBezTo>
                    <a:cubicBezTo>
                      <a:pt x="36" y="72"/>
                      <a:pt x="16" y="66"/>
                      <a:pt x="8" y="51"/>
                    </a:cubicBezTo>
                    <a:close/>
                  </a:path>
                </a:pathLst>
              </a:custGeom>
              <a:gradFill>
                <a:gsLst>
                  <a:gs pos="0">
                    <a:srgbClr val="55AADC"/>
                  </a:gs>
                  <a:gs pos="100000">
                    <a:srgbClr val="D0358C"/>
                  </a:gs>
                </a:gsLst>
                <a:lin ang="5400000" scaled="1"/>
              </a:gradFill>
              <a:ln>
                <a:noFill/>
              </a:ln>
            </p:spPr>
            <p:txBody>
              <a:bodyPr vert="horz" wrap="square" lIns="91440" tIns="45720" rIns="91440" bIns="45720" numCol="1" anchor="t" anchorCtr="0" compatLnSpc="1"/>
              <a:lstStyle/>
              <a:p>
                <a:endParaRPr lang="en-US" sz="2000">
                  <a:solidFill>
                    <a:schemeClr val="bg1"/>
                  </a:solidFill>
                  <a:cs typeface="+mn-ea"/>
                  <a:sym typeface="+mn-lt"/>
                </a:endParaRPr>
              </a:p>
            </p:txBody>
          </p:sp>
        </p:grpSp>
        <p:grpSp>
          <p:nvGrpSpPr>
            <p:cNvPr id="8" name="Group 36">
              <a:extLst>
                <a:ext uri="{FF2B5EF4-FFF2-40B4-BE49-F238E27FC236}">
                  <a16:creationId xmlns:a16="http://schemas.microsoft.com/office/drawing/2014/main" xmlns="" id="{B0CDB123-4492-439C-B3B4-688E4D8BDB1F}"/>
                </a:ext>
              </a:extLst>
            </p:cNvPr>
            <p:cNvGrpSpPr/>
            <p:nvPr/>
          </p:nvGrpSpPr>
          <p:grpSpPr>
            <a:xfrm>
              <a:off x="10818" y="6060"/>
              <a:ext cx="4109" cy="4043"/>
              <a:chOff x="6869300" y="3848083"/>
              <a:chExt cx="2609417" cy="2567465"/>
            </a:xfrm>
          </p:grpSpPr>
          <p:sp>
            <p:nvSpPr>
              <p:cNvPr id="28" name="Freeform 9">
                <a:extLst>
                  <a:ext uri="{FF2B5EF4-FFF2-40B4-BE49-F238E27FC236}">
                    <a16:creationId xmlns:a16="http://schemas.microsoft.com/office/drawing/2014/main" xmlns="" id="{3312CB97-B9CB-483C-8EAB-BDF59DC73A66}"/>
                  </a:ext>
                </a:extLst>
              </p:cNvPr>
              <p:cNvSpPr/>
              <p:nvPr/>
            </p:nvSpPr>
            <p:spPr bwMode="auto">
              <a:xfrm>
                <a:off x="6869300" y="3848083"/>
                <a:ext cx="2609417" cy="2567465"/>
              </a:xfrm>
              <a:custGeom>
                <a:avLst/>
                <a:gdLst>
                  <a:gd name="T0" fmla="*/ 865 w 929"/>
                  <a:gd name="T1" fmla="*/ 292 h 914"/>
                  <a:gd name="T2" fmla="*/ 873 w 929"/>
                  <a:gd name="T3" fmla="*/ 274 h 914"/>
                  <a:gd name="T4" fmla="*/ 892 w 929"/>
                  <a:gd name="T5" fmla="*/ 282 h 914"/>
                  <a:gd name="T6" fmla="*/ 892 w 929"/>
                  <a:gd name="T7" fmla="*/ 584 h 914"/>
                  <a:gd name="T8" fmla="*/ 365 w 929"/>
                  <a:gd name="T9" fmla="*/ 852 h 914"/>
                  <a:gd name="T10" fmla="*/ 66 w 929"/>
                  <a:gd name="T11" fmla="*/ 314 h 914"/>
                  <a:gd name="T12" fmla="*/ 354 w 929"/>
                  <a:gd name="T13" fmla="*/ 19 h 914"/>
                  <a:gd name="T14" fmla="*/ 440 w 929"/>
                  <a:gd name="T15" fmla="*/ 1 h 914"/>
                  <a:gd name="T16" fmla="*/ 456 w 929"/>
                  <a:gd name="T17" fmla="*/ 14 h 914"/>
                  <a:gd name="T18" fmla="*/ 443 w 929"/>
                  <a:gd name="T19" fmla="*/ 29 h 914"/>
                  <a:gd name="T20" fmla="*/ 362 w 929"/>
                  <a:gd name="T21" fmla="*/ 46 h 914"/>
                  <a:gd name="T22" fmla="*/ 93 w 929"/>
                  <a:gd name="T23" fmla="*/ 322 h 914"/>
                  <a:gd name="T24" fmla="*/ 373 w 929"/>
                  <a:gd name="T25" fmla="*/ 824 h 914"/>
                  <a:gd name="T26" fmla="*/ 865 w 929"/>
                  <a:gd name="T27" fmla="*/ 574 h 914"/>
                  <a:gd name="T28" fmla="*/ 865 w 929"/>
                  <a:gd name="T29" fmla="*/ 292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9" h="914">
                    <a:moveTo>
                      <a:pt x="865" y="292"/>
                    </a:moveTo>
                    <a:cubicBezTo>
                      <a:pt x="862" y="285"/>
                      <a:pt x="866" y="277"/>
                      <a:pt x="873" y="274"/>
                    </a:cubicBezTo>
                    <a:cubicBezTo>
                      <a:pt x="881" y="271"/>
                      <a:pt x="889" y="275"/>
                      <a:pt x="892" y="282"/>
                    </a:cubicBezTo>
                    <a:cubicBezTo>
                      <a:pt x="929" y="383"/>
                      <a:pt x="927" y="490"/>
                      <a:pt x="892" y="584"/>
                    </a:cubicBezTo>
                    <a:cubicBezTo>
                      <a:pt x="813" y="797"/>
                      <a:pt x="583" y="914"/>
                      <a:pt x="365" y="852"/>
                    </a:cubicBezTo>
                    <a:cubicBezTo>
                      <a:pt x="134" y="786"/>
                      <a:pt x="0" y="545"/>
                      <a:pt x="66" y="314"/>
                    </a:cubicBezTo>
                    <a:cubicBezTo>
                      <a:pt x="106" y="173"/>
                      <a:pt x="215" y="62"/>
                      <a:pt x="354" y="19"/>
                    </a:cubicBezTo>
                    <a:cubicBezTo>
                      <a:pt x="382" y="10"/>
                      <a:pt x="411" y="4"/>
                      <a:pt x="440" y="1"/>
                    </a:cubicBezTo>
                    <a:cubicBezTo>
                      <a:pt x="448" y="0"/>
                      <a:pt x="455" y="6"/>
                      <a:pt x="456" y="14"/>
                    </a:cubicBezTo>
                    <a:cubicBezTo>
                      <a:pt x="456" y="21"/>
                      <a:pt x="451" y="28"/>
                      <a:pt x="443" y="29"/>
                    </a:cubicBezTo>
                    <a:cubicBezTo>
                      <a:pt x="415" y="32"/>
                      <a:pt x="388" y="37"/>
                      <a:pt x="362" y="46"/>
                    </a:cubicBezTo>
                    <a:cubicBezTo>
                      <a:pt x="232" y="86"/>
                      <a:pt x="131" y="190"/>
                      <a:pt x="93" y="322"/>
                    </a:cubicBezTo>
                    <a:cubicBezTo>
                      <a:pt x="31" y="538"/>
                      <a:pt x="157" y="763"/>
                      <a:pt x="373" y="824"/>
                    </a:cubicBezTo>
                    <a:cubicBezTo>
                      <a:pt x="577" y="883"/>
                      <a:pt x="792" y="773"/>
                      <a:pt x="865" y="574"/>
                    </a:cubicBezTo>
                    <a:cubicBezTo>
                      <a:pt x="898" y="486"/>
                      <a:pt x="900" y="386"/>
                      <a:pt x="865" y="292"/>
                    </a:cubicBezTo>
                    <a:close/>
                  </a:path>
                </a:pathLst>
              </a:custGeom>
              <a:gradFill>
                <a:gsLst>
                  <a:gs pos="0">
                    <a:srgbClr val="55AADC"/>
                  </a:gs>
                  <a:gs pos="100000">
                    <a:srgbClr val="D0358C"/>
                  </a:gs>
                </a:gsLst>
                <a:lin ang="5400000" scaled="1"/>
              </a:gradFill>
              <a:ln>
                <a:noFill/>
              </a:ln>
            </p:spPr>
            <p:txBody>
              <a:bodyPr vert="horz" wrap="square" lIns="91440" tIns="45720" rIns="91440" bIns="45720" numCol="1" anchor="t" anchorCtr="0" compatLnSpc="1"/>
              <a:lstStyle/>
              <a:p>
                <a:endParaRPr lang="en-US" sz="2000">
                  <a:solidFill>
                    <a:schemeClr val="bg1"/>
                  </a:solidFill>
                  <a:cs typeface="+mn-ea"/>
                  <a:sym typeface="+mn-lt"/>
                </a:endParaRPr>
              </a:p>
            </p:txBody>
          </p:sp>
          <p:sp>
            <p:nvSpPr>
              <p:cNvPr id="29" name="Freeform 10">
                <a:extLst>
                  <a:ext uri="{FF2B5EF4-FFF2-40B4-BE49-F238E27FC236}">
                    <a16:creationId xmlns:a16="http://schemas.microsoft.com/office/drawing/2014/main" xmlns="" id="{54368468-9408-45D8-923C-8E7008874AA0}"/>
                  </a:ext>
                </a:extLst>
              </p:cNvPr>
              <p:cNvSpPr/>
              <p:nvPr/>
            </p:nvSpPr>
            <p:spPr bwMode="auto">
              <a:xfrm>
                <a:off x="9195641" y="4575252"/>
                <a:ext cx="202769" cy="199972"/>
              </a:xfrm>
              <a:custGeom>
                <a:avLst/>
                <a:gdLst>
                  <a:gd name="T0" fmla="*/ 8 w 72"/>
                  <a:gd name="T1" fmla="*/ 51 h 71"/>
                  <a:gd name="T2" fmla="*/ 21 w 72"/>
                  <a:gd name="T3" fmla="*/ 8 h 71"/>
                  <a:gd name="T4" fmla="*/ 63 w 72"/>
                  <a:gd name="T5" fmla="*/ 20 h 71"/>
                  <a:gd name="T6" fmla="*/ 51 w 72"/>
                  <a:gd name="T7" fmla="*/ 63 h 71"/>
                  <a:gd name="T8" fmla="*/ 8 w 72"/>
                  <a:gd name="T9" fmla="*/ 51 h 71"/>
                </a:gdLst>
                <a:ahLst/>
                <a:cxnLst>
                  <a:cxn ang="0">
                    <a:pos x="T0" y="T1"/>
                  </a:cxn>
                  <a:cxn ang="0">
                    <a:pos x="T2" y="T3"/>
                  </a:cxn>
                  <a:cxn ang="0">
                    <a:pos x="T4" y="T5"/>
                  </a:cxn>
                  <a:cxn ang="0">
                    <a:pos x="T6" y="T7"/>
                  </a:cxn>
                  <a:cxn ang="0">
                    <a:pos x="T8" y="T9"/>
                  </a:cxn>
                </a:cxnLst>
                <a:rect l="0" t="0" r="r" b="b"/>
                <a:pathLst>
                  <a:path w="72" h="71">
                    <a:moveTo>
                      <a:pt x="8" y="51"/>
                    </a:moveTo>
                    <a:cubicBezTo>
                      <a:pt x="0" y="36"/>
                      <a:pt x="5" y="16"/>
                      <a:pt x="21" y="8"/>
                    </a:cubicBezTo>
                    <a:cubicBezTo>
                      <a:pt x="36" y="0"/>
                      <a:pt x="55" y="5"/>
                      <a:pt x="63" y="20"/>
                    </a:cubicBezTo>
                    <a:cubicBezTo>
                      <a:pt x="72" y="35"/>
                      <a:pt x="66" y="54"/>
                      <a:pt x="51" y="63"/>
                    </a:cubicBezTo>
                    <a:cubicBezTo>
                      <a:pt x="36" y="71"/>
                      <a:pt x="17" y="66"/>
                      <a:pt x="8" y="51"/>
                    </a:cubicBezTo>
                    <a:close/>
                  </a:path>
                </a:pathLst>
              </a:custGeom>
              <a:gradFill>
                <a:gsLst>
                  <a:gs pos="0">
                    <a:srgbClr val="55AADC"/>
                  </a:gs>
                  <a:gs pos="100000">
                    <a:srgbClr val="D0358C"/>
                  </a:gs>
                </a:gsLst>
                <a:lin ang="5400000" scaled="1"/>
              </a:gradFill>
              <a:ln>
                <a:noFill/>
              </a:ln>
            </p:spPr>
            <p:txBody>
              <a:bodyPr vert="horz" wrap="square" lIns="91440" tIns="45720" rIns="91440" bIns="45720" numCol="1" anchor="t" anchorCtr="0" compatLnSpc="1"/>
              <a:lstStyle/>
              <a:p>
                <a:endParaRPr lang="en-US" sz="2000">
                  <a:solidFill>
                    <a:schemeClr val="bg1"/>
                  </a:solidFill>
                  <a:cs typeface="+mn-ea"/>
                  <a:sym typeface="+mn-lt"/>
                </a:endParaRPr>
              </a:p>
            </p:txBody>
          </p:sp>
        </p:grpSp>
        <p:sp>
          <p:nvSpPr>
            <p:cNvPr id="9" name="Freeform 11">
              <a:extLst>
                <a:ext uri="{FF2B5EF4-FFF2-40B4-BE49-F238E27FC236}">
                  <a16:creationId xmlns:a16="http://schemas.microsoft.com/office/drawing/2014/main" xmlns="" id="{81D484C9-A263-43DE-A011-7A31686719B4}"/>
                </a:ext>
              </a:extLst>
            </p:cNvPr>
            <p:cNvSpPr/>
            <p:nvPr/>
          </p:nvSpPr>
          <p:spPr bwMode="auto">
            <a:xfrm>
              <a:off x="13126" y="3635"/>
              <a:ext cx="3092" cy="1548"/>
            </a:xfrm>
            <a:custGeom>
              <a:avLst/>
              <a:gdLst>
                <a:gd name="T0" fmla="*/ 350 w 699"/>
                <a:gd name="T1" fmla="*/ 350 h 350"/>
                <a:gd name="T2" fmla="*/ 0 w 699"/>
                <a:gd name="T3" fmla="*/ 350 h 350"/>
                <a:gd name="T4" fmla="*/ 350 w 699"/>
                <a:gd name="T5" fmla="*/ 0 h 350"/>
                <a:gd name="T6" fmla="*/ 699 w 699"/>
                <a:gd name="T7" fmla="*/ 350 h 350"/>
                <a:gd name="T8" fmla="*/ 350 w 699"/>
                <a:gd name="T9" fmla="*/ 350 h 350"/>
              </a:gdLst>
              <a:ahLst/>
              <a:cxnLst>
                <a:cxn ang="0">
                  <a:pos x="T0" y="T1"/>
                </a:cxn>
                <a:cxn ang="0">
                  <a:pos x="T2" y="T3"/>
                </a:cxn>
                <a:cxn ang="0">
                  <a:pos x="T4" y="T5"/>
                </a:cxn>
                <a:cxn ang="0">
                  <a:pos x="T6" y="T7"/>
                </a:cxn>
                <a:cxn ang="0">
                  <a:pos x="T8" y="T9"/>
                </a:cxn>
              </a:cxnLst>
              <a:rect l="0" t="0" r="r" b="b"/>
              <a:pathLst>
                <a:path w="699" h="350">
                  <a:moveTo>
                    <a:pt x="350" y="350"/>
                  </a:moveTo>
                  <a:cubicBezTo>
                    <a:pt x="0" y="350"/>
                    <a:pt x="0" y="350"/>
                    <a:pt x="0" y="350"/>
                  </a:cubicBezTo>
                  <a:cubicBezTo>
                    <a:pt x="0" y="157"/>
                    <a:pt x="157" y="0"/>
                    <a:pt x="350" y="0"/>
                  </a:cubicBezTo>
                  <a:cubicBezTo>
                    <a:pt x="543" y="0"/>
                    <a:pt x="699" y="157"/>
                    <a:pt x="699" y="350"/>
                  </a:cubicBezTo>
                  <a:cubicBezTo>
                    <a:pt x="350" y="350"/>
                    <a:pt x="350" y="350"/>
                    <a:pt x="350" y="350"/>
                  </a:cubicBezTo>
                  <a:close/>
                </a:path>
              </a:pathLst>
            </a:custGeom>
            <a:gradFill>
              <a:gsLst>
                <a:gs pos="0">
                  <a:srgbClr val="55AADC"/>
                </a:gs>
                <a:gs pos="100000">
                  <a:srgbClr val="D0358C"/>
                </a:gs>
              </a:gsLst>
              <a:lin ang="5400000" scaled="1"/>
            </a:gradFill>
            <a:ln>
              <a:noFill/>
            </a:ln>
          </p:spPr>
          <p:txBody>
            <a:bodyPr vert="horz" wrap="square" lIns="91440" tIns="45720" rIns="91440" bIns="45720" numCol="1" anchor="t" anchorCtr="0" compatLnSpc="1"/>
            <a:lstStyle/>
            <a:p>
              <a:endParaRPr lang="en-US" sz="2000">
                <a:solidFill>
                  <a:schemeClr val="bg1"/>
                </a:solidFill>
                <a:cs typeface="+mn-ea"/>
                <a:sym typeface="+mn-lt"/>
              </a:endParaRPr>
            </a:p>
          </p:txBody>
        </p:sp>
        <p:sp>
          <p:nvSpPr>
            <p:cNvPr id="10" name="Freeform 12">
              <a:extLst>
                <a:ext uri="{FF2B5EF4-FFF2-40B4-BE49-F238E27FC236}">
                  <a16:creationId xmlns:a16="http://schemas.microsoft.com/office/drawing/2014/main" xmlns="" id="{65D53406-9858-4951-A6B4-B0967757A821}"/>
                </a:ext>
              </a:extLst>
            </p:cNvPr>
            <p:cNvSpPr/>
            <p:nvPr/>
          </p:nvSpPr>
          <p:spPr bwMode="auto">
            <a:xfrm>
              <a:off x="11175" y="6652"/>
              <a:ext cx="2539" cy="3107"/>
            </a:xfrm>
            <a:custGeom>
              <a:avLst/>
              <a:gdLst>
                <a:gd name="T0" fmla="*/ 399 w 574"/>
                <a:gd name="T1" fmla="*/ 303 h 702"/>
                <a:gd name="T2" fmla="*/ 574 w 574"/>
                <a:gd name="T3" fmla="*/ 605 h 702"/>
                <a:gd name="T4" fmla="*/ 97 w 574"/>
                <a:gd name="T5" fmla="*/ 477 h 702"/>
                <a:gd name="T6" fmla="*/ 225 w 574"/>
                <a:gd name="T7" fmla="*/ 0 h 702"/>
                <a:gd name="T8" fmla="*/ 399 w 574"/>
                <a:gd name="T9" fmla="*/ 303 h 702"/>
              </a:gdLst>
              <a:ahLst/>
              <a:cxnLst>
                <a:cxn ang="0">
                  <a:pos x="T0" y="T1"/>
                </a:cxn>
                <a:cxn ang="0">
                  <a:pos x="T2" y="T3"/>
                </a:cxn>
                <a:cxn ang="0">
                  <a:pos x="T4" y="T5"/>
                </a:cxn>
                <a:cxn ang="0">
                  <a:pos x="T6" y="T7"/>
                </a:cxn>
                <a:cxn ang="0">
                  <a:pos x="T8" y="T9"/>
                </a:cxn>
              </a:cxnLst>
              <a:rect l="0" t="0" r="r" b="b"/>
              <a:pathLst>
                <a:path w="574" h="702">
                  <a:moveTo>
                    <a:pt x="399" y="303"/>
                  </a:moveTo>
                  <a:cubicBezTo>
                    <a:pt x="574" y="605"/>
                    <a:pt x="574" y="605"/>
                    <a:pt x="574" y="605"/>
                  </a:cubicBezTo>
                  <a:cubicBezTo>
                    <a:pt x="407" y="702"/>
                    <a:pt x="193" y="645"/>
                    <a:pt x="97" y="477"/>
                  </a:cubicBezTo>
                  <a:cubicBezTo>
                    <a:pt x="0" y="310"/>
                    <a:pt x="57" y="96"/>
                    <a:pt x="225" y="0"/>
                  </a:cubicBezTo>
                  <a:cubicBezTo>
                    <a:pt x="399" y="303"/>
                    <a:pt x="399" y="303"/>
                    <a:pt x="399" y="303"/>
                  </a:cubicBezTo>
                  <a:close/>
                </a:path>
              </a:pathLst>
            </a:custGeom>
            <a:gradFill>
              <a:gsLst>
                <a:gs pos="0">
                  <a:srgbClr val="55AADC"/>
                </a:gs>
                <a:gs pos="100000">
                  <a:srgbClr val="D0358C"/>
                </a:gs>
              </a:gsLst>
              <a:lin ang="5400000" scaled="1"/>
            </a:gradFill>
            <a:ln>
              <a:noFill/>
            </a:ln>
          </p:spPr>
          <p:txBody>
            <a:bodyPr vert="horz" wrap="square" lIns="91440" tIns="45720" rIns="91440" bIns="45720" numCol="1" anchor="t" anchorCtr="0" compatLnSpc="1"/>
            <a:lstStyle/>
            <a:p>
              <a:endParaRPr lang="en-US" sz="2000">
                <a:solidFill>
                  <a:schemeClr val="bg1"/>
                </a:solidFill>
                <a:cs typeface="+mn-ea"/>
                <a:sym typeface="+mn-lt"/>
              </a:endParaRPr>
            </a:p>
          </p:txBody>
        </p:sp>
        <p:sp>
          <p:nvSpPr>
            <p:cNvPr id="11" name="Freeform 13">
              <a:extLst>
                <a:ext uri="{FF2B5EF4-FFF2-40B4-BE49-F238E27FC236}">
                  <a16:creationId xmlns:a16="http://schemas.microsoft.com/office/drawing/2014/main" xmlns="" id="{3FADB4C9-58C8-4C8F-B44E-07D49698A010}"/>
                </a:ext>
              </a:extLst>
            </p:cNvPr>
            <p:cNvSpPr/>
            <p:nvPr/>
          </p:nvSpPr>
          <p:spPr bwMode="auto">
            <a:xfrm>
              <a:off x="15458" y="6652"/>
              <a:ext cx="2539" cy="3107"/>
            </a:xfrm>
            <a:custGeom>
              <a:avLst/>
              <a:gdLst>
                <a:gd name="T0" fmla="*/ 175 w 574"/>
                <a:gd name="T1" fmla="*/ 303 h 702"/>
                <a:gd name="T2" fmla="*/ 0 w 574"/>
                <a:gd name="T3" fmla="*/ 605 h 702"/>
                <a:gd name="T4" fmla="*/ 478 w 574"/>
                <a:gd name="T5" fmla="*/ 477 h 702"/>
                <a:gd name="T6" fmla="*/ 350 w 574"/>
                <a:gd name="T7" fmla="*/ 0 h 702"/>
                <a:gd name="T8" fmla="*/ 175 w 574"/>
                <a:gd name="T9" fmla="*/ 303 h 702"/>
              </a:gdLst>
              <a:ahLst/>
              <a:cxnLst>
                <a:cxn ang="0">
                  <a:pos x="T0" y="T1"/>
                </a:cxn>
                <a:cxn ang="0">
                  <a:pos x="T2" y="T3"/>
                </a:cxn>
                <a:cxn ang="0">
                  <a:pos x="T4" y="T5"/>
                </a:cxn>
                <a:cxn ang="0">
                  <a:pos x="T6" y="T7"/>
                </a:cxn>
                <a:cxn ang="0">
                  <a:pos x="T8" y="T9"/>
                </a:cxn>
              </a:cxnLst>
              <a:rect l="0" t="0" r="r" b="b"/>
              <a:pathLst>
                <a:path w="574" h="702">
                  <a:moveTo>
                    <a:pt x="175" y="303"/>
                  </a:moveTo>
                  <a:cubicBezTo>
                    <a:pt x="0" y="605"/>
                    <a:pt x="0" y="605"/>
                    <a:pt x="0" y="605"/>
                  </a:cubicBezTo>
                  <a:cubicBezTo>
                    <a:pt x="168" y="702"/>
                    <a:pt x="381" y="645"/>
                    <a:pt x="478" y="477"/>
                  </a:cubicBezTo>
                  <a:cubicBezTo>
                    <a:pt x="574" y="310"/>
                    <a:pt x="517" y="96"/>
                    <a:pt x="350" y="0"/>
                  </a:cubicBezTo>
                  <a:cubicBezTo>
                    <a:pt x="175" y="303"/>
                    <a:pt x="175" y="303"/>
                    <a:pt x="175" y="303"/>
                  </a:cubicBezTo>
                  <a:close/>
                </a:path>
              </a:pathLst>
            </a:custGeom>
            <a:gradFill>
              <a:gsLst>
                <a:gs pos="0">
                  <a:srgbClr val="55AADC"/>
                </a:gs>
                <a:gs pos="100000">
                  <a:srgbClr val="D0358C"/>
                </a:gs>
              </a:gsLst>
              <a:lin ang="5400000" scaled="1"/>
            </a:gradFill>
            <a:ln>
              <a:noFill/>
            </a:ln>
          </p:spPr>
          <p:txBody>
            <a:bodyPr vert="horz" wrap="square" lIns="91440" tIns="45720" rIns="91440" bIns="45720" numCol="1" anchor="t" anchorCtr="0" compatLnSpc="1"/>
            <a:lstStyle/>
            <a:p>
              <a:endParaRPr lang="en-US" sz="2000">
                <a:solidFill>
                  <a:schemeClr val="bg1"/>
                </a:solidFill>
                <a:cs typeface="+mn-ea"/>
                <a:sym typeface="+mn-lt"/>
              </a:endParaRPr>
            </a:p>
          </p:txBody>
        </p:sp>
        <p:grpSp>
          <p:nvGrpSpPr>
            <p:cNvPr id="12" name="Group 19">
              <a:extLst>
                <a:ext uri="{FF2B5EF4-FFF2-40B4-BE49-F238E27FC236}">
                  <a16:creationId xmlns:a16="http://schemas.microsoft.com/office/drawing/2014/main" xmlns="" id="{2338089D-3760-4AC2-8818-B7A863F96AB6}"/>
                </a:ext>
              </a:extLst>
            </p:cNvPr>
            <p:cNvGrpSpPr/>
            <p:nvPr/>
          </p:nvGrpSpPr>
          <p:grpSpPr>
            <a:xfrm>
              <a:off x="14182" y="3945"/>
              <a:ext cx="918" cy="1050"/>
              <a:chOff x="6326188" y="3460750"/>
              <a:chExt cx="484188" cy="554038"/>
            </a:xfrm>
            <a:solidFill>
              <a:schemeClr val="bg1"/>
            </a:solidFill>
          </p:grpSpPr>
          <p:sp>
            <p:nvSpPr>
              <p:cNvPr id="24" name="Freeform 227">
                <a:extLst>
                  <a:ext uri="{FF2B5EF4-FFF2-40B4-BE49-F238E27FC236}">
                    <a16:creationId xmlns:a16="http://schemas.microsoft.com/office/drawing/2014/main" xmlns="" id="{187F48F9-DCE6-401B-98CF-CDE170E0CA77}"/>
                  </a:ext>
                </a:extLst>
              </p:cNvPr>
              <p:cNvSpPr/>
              <p:nvPr/>
            </p:nvSpPr>
            <p:spPr bwMode="auto">
              <a:xfrm>
                <a:off x="6326188" y="3460750"/>
                <a:ext cx="276225" cy="288925"/>
              </a:xfrm>
              <a:custGeom>
                <a:avLst/>
                <a:gdLst>
                  <a:gd name="T0" fmla="*/ 1475 w 1743"/>
                  <a:gd name="T1" fmla="*/ 2 h 1815"/>
                  <a:gd name="T2" fmla="*/ 1507 w 1743"/>
                  <a:gd name="T3" fmla="*/ 21 h 1815"/>
                  <a:gd name="T4" fmla="*/ 1733 w 1743"/>
                  <a:gd name="T5" fmla="*/ 252 h 1815"/>
                  <a:gd name="T6" fmla="*/ 1743 w 1743"/>
                  <a:gd name="T7" fmla="*/ 287 h 1815"/>
                  <a:gd name="T8" fmla="*/ 1733 w 1743"/>
                  <a:gd name="T9" fmla="*/ 320 h 1815"/>
                  <a:gd name="T10" fmla="*/ 1507 w 1743"/>
                  <a:gd name="T11" fmla="*/ 552 h 1815"/>
                  <a:gd name="T12" fmla="*/ 1475 w 1743"/>
                  <a:gd name="T13" fmla="*/ 570 h 1815"/>
                  <a:gd name="T14" fmla="*/ 1440 w 1743"/>
                  <a:gd name="T15" fmla="*/ 570 h 1815"/>
                  <a:gd name="T16" fmla="*/ 1408 w 1743"/>
                  <a:gd name="T17" fmla="*/ 552 h 1815"/>
                  <a:gd name="T18" fmla="*/ 1389 w 1743"/>
                  <a:gd name="T19" fmla="*/ 520 h 1815"/>
                  <a:gd name="T20" fmla="*/ 1389 w 1743"/>
                  <a:gd name="T21" fmla="*/ 484 h 1815"/>
                  <a:gd name="T22" fmla="*/ 1408 w 1743"/>
                  <a:gd name="T23" fmla="*/ 452 h 1815"/>
                  <a:gd name="T24" fmla="*/ 1410 w 1743"/>
                  <a:gd name="T25" fmla="*/ 361 h 1815"/>
                  <a:gd name="T26" fmla="*/ 1228 w 1743"/>
                  <a:gd name="T27" fmla="*/ 388 h 1815"/>
                  <a:gd name="T28" fmla="*/ 1056 w 1743"/>
                  <a:gd name="T29" fmla="*/ 438 h 1815"/>
                  <a:gd name="T30" fmla="*/ 893 w 1743"/>
                  <a:gd name="T31" fmla="*/ 510 h 1815"/>
                  <a:gd name="T32" fmla="*/ 741 w 1743"/>
                  <a:gd name="T33" fmla="*/ 602 h 1815"/>
                  <a:gd name="T34" fmla="*/ 602 w 1743"/>
                  <a:gd name="T35" fmla="*/ 710 h 1815"/>
                  <a:gd name="T36" fmla="*/ 480 w 1743"/>
                  <a:gd name="T37" fmla="*/ 835 h 1815"/>
                  <a:gd name="T38" fmla="*/ 373 w 1743"/>
                  <a:gd name="T39" fmla="*/ 975 h 1815"/>
                  <a:gd name="T40" fmla="*/ 284 w 1743"/>
                  <a:gd name="T41" fmla="*/ 1129 h 1815"/>
                  <a:gd name="T42" fmla="*/ 215 w 1743"/>
                  <a:gd name="T43" fmla="*/ 1293 h 1815"/>
                  <a:gd name="T44" fmla="*/ 167 w 1743"/>
                  <a:gd name="T45" fmla="*/ 1468 h 1815"/>
                  <a:gd name="T46" fmla="*/ 143 w 1743"/>
                  <a:gd name="T47" fmla="*/ 1650 h 1815"/>
                  <a:gd name="T48" fmla="*/ 138 w 1743"/>
                  <a:gd name="T49" fmla="*/ 1763 h 1815"/>
                  <a:gd name="T50" fmla="*/ 120 w 1743"/>
                  <a:gd name="T51" fmla="*/ 1794 h 1815"/>
                  <a:gd name="T52" fmla="*/ 89 w 1743"/>
                  <a:gd name="T53" fmla="*/ 1812 h 1815"/>
                  <a:gd name="T54" fmla="*/ 51 w 1743"/>
                  <a:gd name="T55" fmla="*/ 1812 h 1815"/>
                  <a:gd name="T56" fmla="*/ 20 w 1743"/>
                  <a:gd name="T57" fmla="*/ 1794 h 1815"/>
                  <a:gd name="T58" fmla="*/ 2 w 1743"/>
                  <a:gd name="T59" fmla="*/ 1763 h 1815"/>
                  <a:gd name="T60" fmla="*/ 3 w 1743"/>
                  <a:gd name="T61" fmla="*/ 1645 h 1815"/>
                  <a:gd name="T62" fmla="*/ 28 w 1743"/>
                  <a:gd name="T63" fmla="*/ 1451 h 1815"/>
                  <a:gd name="T64" fmla="*/ 76 w 1743"/>
                  <a:gd name="T65" fmla="*/ 1265 h 1815"/>
                  <a:gd name="T66" fmla="*/ 147 w 1743"/>
                  <a:gd name="T67" fmla="*/ 1090 h 1815"/>
                  <a:gd name="T68" fmla="*/ 237 w 1743"/>
                  <a:gd name="T69" fmla="*/ 926 h 1815"/>
                  <a:gd name="T70" fmla="*/ 346 w 1743"/>
                  <a:gd name="T71" fmla="*/ 774 h 1815"/>
                  <a:gd name="T72" fmla="*/ 473 w 1743"/>
                  <a:gd name="T73" fmla="*/ 639 h 1815"/>
                  <a:gd name="T74" fmla="*/ 615 w 1743"/>
                  <a:gd name="T75" fmla="*/ 519 h 1815"/>
                  <a:gd name="T76" fmla="*/ 772 w 1743"/>
                  <a:gd name="T77" fmla="*/ 416 h 1815"/>
                  <a:gd name="T78" fmla="*/ 940 w 1743"/>
                  <a:gd name="T79" fmla="*/ 333 h 1815"/>
                  <a:gd name="T80" fmla="*/ 1119 w 1743"/>
                  <a:gd name="T81" fmla="*/ 272 h 1815"/>
                  <a:gd name="T82" fmla="*/ 1308 w 1743"/>
                  <a:gd name="T83" fmla="*/ 232 h 1815"/>
                  <a:gd name="T84" fmla="*/ 1505 w 1743"/>
                  <a:gd name="T85" fmla="*/ 217 h 1815"/>
                  <a:gd name="T86" fmla="*/ 1397 w 1743"/>
                  <a:gd name="T87" fmla="*/ 105 h 1815"/>
                  <a:gd name="T88" fmla="*/ 1387 w 1743"/>
                  <a:gd name="T89" fmla="*/ 71 h 1815"/>
                  <a:gd name="T90" fmla="*/ 1397 w 1743"/>
                  <a:gd name="T91" fmla="*/ 36 h 1815"/>
                  <a:gd name="T92" fmla="*/ 1423 w 1743"/>
                  <a:gd name="T93" fmla="*/ 10 h 1815"/>
                  <a:gd name="T94" fmla="*/ 1457 w 1743"/>
                  <a:gd name="T95" fmla="*/ 0 h 18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43" h="1815">
                    <a:moveTo>
                      <a:pt x="1457" y="0"/>
                    </a:moveTo>
                    <a:lnTo>
                      <a:pt x="1475" y="2"/>
                    </a:lnTo>
                    <a:lnTo>
                      <a:pt x="1492" y="10"/>
                    </a:lnTo>
                    <a:lnTo>
                      <a:pt x="1507" y="21"/>
                    </a:lnTo>
                    <a:lnTo>
                      <a:pt x="1722" y="237"/>
                    </a:lnTo>
                    <a:lnTo>
                      <a:pt x="1733" y="252"/>
                    </a:lnTo>
                    <a:lnTo>
                      <a:pt x="1741" y="269"/>
                    </a:lnTo>
                    <a:lnTo>
                      <a:pt x="1743" y="287"/>
                    </a:lnTo>
                    <a:lnTo>
                      <a:pt x="1741" y="304"/>
                    </a:lnTo>
                    <a:lnTo>
                      <a:pt x="1733" y="320"/>
                    </a:lnTo>
                    <a:lnTo>
                      <a:pt x="1722" y="335"/>
                    </a:lnTo>
                    <a:lnTo>
                      <a:pt x="1507" y="552"/>
                    </a:lnTo>
                    <a:lnTo>
                      <a:pt x="1492" y="562"/>
                    </a:lnTo>
                    <a:lnTo>
                      <a:pt x="1475" y="570"/>
                    </a:lnTo>
                    <a:lnTo>
                      <a:pt x="1458" y="572"/>
                    </a:lnTo>
                    <a:lnTo>
                      <a:pt x="1440" y="570"/>
                    </a:lnTo>
                    <a:lnTo>
                      <a:pt x="1423" y="562"/>
                    </a:lnTo>
                    <a:lnTo>
                      <a:pt x="1408" y="552"/>
                    </a:lnTo>
                    <a:lnTo>
                      <a:pt x="1397" y="536"/>
                    </a:lnTo>
                    <a:lnTo>
                      <a:pt x="1389" y="520"/>
                    </a:lnTo>
                    <a:lnTo>
                      <a:pt x="1387" y="502"/>
                    </a:lnTo>
                    <a:lnTo>
                      <a:pt x="1389" y="484"/>
                    </a:lnTo>
                    <a:lnTo>
                      <a:pt x="1397" y="467"/>
                    </a:lnTo>
                    <a:lnTo>
                      <a:pt x="1408" y="452"/>
                    </a:lnTo>
                    <a:lnTo>
                      <a:pt x="1504" y="357"/>
                    </a:lnTo>
                    <a:lnTo>
                      <a:pt x="1410" y="361"/>
                    </a:lnTo>
                    <a:lnTo>
                      <a:pt x="1318" y="371"/>
                    </a:lnTo>
                    <a:lnTo>
                      <a:pt x="1228" y="388"/>
                    </a:lnTo>
                    <a:lnTo>
                      <a:pt x="1140" y="411"/>
                    </a:lnTo>
                    <a:lnTo>
                      <a:pt x="1056" y="438"/>
                    </a:lnTo>
                    <a:lnTo>
                      <a:pt x="972" y="472"/>
                    </a:lnTo>
                    <a:lnTo>
                      <a:pt x="893" y="510"/>
                    </a:lnTo>
                    <a:lnTo>
                      <a:pt x="815" y="553"/>
                    </a:lnTo>
                    <a:lnTo>
                      <a:pt x="741" y="602"/>
                    </a:lnTo>
                    <a:lnTo>
                      <a:pt x="670" y="654"/>
                    </a:lnTo>
                    <a:lnTo>
                      <a:pt x="602" y="710"/>
                    </a:lnTo>
                    <a:lnTo>
                      <a:pt x="539" y="771"/>
                    </a:lnTo>
                    <a:lnTo>
                      <a:pt x="480" y="835"/>
                    </a:lnTo>
                    <a:lnTo>
                      <a:pt x="424" y="904"/>
                    </a:lnTo>
                    <a:lnTo>
                      <a:pt x="373" y="975"/>
                    </a:lnTo>
                    <a:lnTo>
                      <a:pt x="326" y="1050"/>
                    </a:lnTo>
                    <a:lnTo>
                      <a:pt x="284" y="1129"/>
                    </a:lnTo>
                    <a:lnTo>
                      <a:pt x="247" y="1209"/>
                    </a:lnTo>
                    <a:lnTo>
                      <a:pt x="215" y="1293"/>
                    </a:lnTo>
                    <a:lnTo>
                      <a:pt x="188" y="1379"/>
                    </a:lnTo>
                    <a:lnTo>
                      <a:pt x="167" y="1468"/>
                    </a:lnTo>
                    <a:lnTo>
                      <a:pt x="152" y="1558"/>
                    </a:lnTo>
                    <a:lnTo>
                      <a:pt x="143" y="1650"/>
                    </a:lnTo>
                    <a:lnTo>
                      <a:pt x="140" y="1744"/>
                    </a:lnTo>
                    <a:lnTo>
                      <a:pt x="138" y="1763"/>
                    </a:lnTo>
                    <a:lnTo>
                      <a:pt x="130" y="1780"/>
                    </a:lnTo>
                    <a:lnTo>
                      <a:pt x="120" y="1794"/>
                    </a:lnTo>
                    <a:lnTo>
                      <a:pt x="105" y="1805"/>
                    </a:lnTo>
                    <a:lnTo>
                      <a:pt x="89" y="1812"/>
                    </a:lnTo>
                    <a:lnTo>
                      <a:pt x="70" y="1815"/>
                    </a:lnTo>
                    <a:lnTo>
                      <a:pt x="51" y="1812"/>
                    </a:lnTo>
                    <a:lnTo>
                      <a:pt x="34" y="1805"/>
                    </a:lnTo>
                    <a:lnTo>
                      <a:pt x="20" y="1794"/>
                    </a:lnTo>
                    <a:lnTo>
                      <a:pt x="10" y="1780"/>
                    </a:lnTo>
                    <a:lnTo>
                      <a:pt x="2" y="1763"/>
                    </a:lnTo>
                    <a:lnTo>
                      <a:pt x="0" y="1744"/>
                    </a:lnTo>
                    <a:lnTo>
                      <a:pt x="3" y="1645"/>
                    </a:lnTo>
                    <a:lnTo>
                      <a:pt x="13" y="1547"/>
                    </a:lnTo>
                    <a:lnTo>
                      <a:pt x="28" y="1451"/>
                    </a:lnTo>
                    <a:lnTo>
                      <a:pt x="50" y="1357"/>
                    </a:lnTo>
                    <a:lnTo>
                      <a:pt x="76" y="1265"/>
                    </a:lnTo>
                    <a:lnTo>
                      <a:pt x="109" y="1176"/>
                    </a:lnTo>
                    <a:lnTo>
                      <a:pt x="147" y="1090"/>
                    </a:lnTo>
                    <a:lnTo>
                      <a:pt x="190" y="1007"/>
                    </a:lnTo>
                    <a:lnTo>
                      <a:pt x="237" y="926"/>
                    </a:lnTo>
                    <a:lnTo>
                      <a:pt x="290" y="849"/>
                    </a:lnTo>
                    <a:lnTo>
                      <a:pt x="346" y="774"/>
                    </a:lnTo>
                    <a:lnTo>
                      <a:pt x="408" y="704"/>
                    </a:lnTo>
                    <a:lnTo>
                      <a:pt x="473" y="639"/>
                    </a:lnTo>
                    <a:lnTo>
                      <a:pt x="542" y="576"/>
                    </a:lnTo>
                    <a:lnTo>
                      <a:pt x="615" y="519"/>
                    </a:lnTo>
                    <a:lnTo>
                      <a:pt x="691" y="465"/>
                    </a:lnTo>
                    <a:lnTo>
                      <a:pt x="772" y="416"/>
                    </a:lnTo>
                    <a:lnTo>
                      <a:pt x="854" y="372"/>
                    </a:lnTo>
                    <a:lnTo>
                      <a:pt x="940" y="333"/>
                    </a:lnTo>
                    <a:lnTo>
                      <a:pt x="1028" y="299"/>
                    </a:lnTo>
                    <a:lnTo>
                      <a:pt x="1119" y="272"/>
                    </a:lnTo>
                    <a:lnTo>
                      <a:pt x="1212" y="248"/>
                    </a:lnTo>
                    <a:lnTo>
                      <a:pt x="1308" y="232"/>
                    </a:lnTo>
                    <a:lnTo>
                      <a:pt x="1405" y="221"/>
                    </a:lnTo>
                    <a:lnTo>
                      <a:pt x="1505" y="217"/>
                    </a:lnTo>
                    <a:lnTo>
                      <a:pt x="1408" y="120"/>
                    </a:lnTo>
                    <a:lnTo>
                      <a:pt x="1397" y="105"/>
                    </a:lnTo>
                    <a:lnTo>
                      <a:pt x="1389" y="88"/>
                    </a:lnTo>
                    <a:lnTo>
                      <a:pt x="1387" y="71"/>
                    </a:lnTo>
                    <a:lnTo>
                      <a:pt x="1389" y="53"/>
                    </a:lnTo>
                    <a:lnTo>
                      <a:pt x="1397" y="36"/>
                    </a:lnTo>
                    <a:lnTo>
                      <a:pt x="1408" y="21"/>
                    </a:lnTo>
                    <a:lnTo>
                      <a:pt x="1423" y="10"/>
                    </a:lnTo>
                    <a:lnTo>
                      <a:pt x="1440" y="2"/>
                    </a:lnTo>
                    <a:lnTo>
                      <a:pt x="1457"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bg1"/>
                  </a:solidFill>
                  <a:cs typeface="+mn-ea"/>
                  <a:sym typeface="+mn-lt"/>
                </a:endParaRPr>
              </a:p>
            </p:txBody>
          </p:sp>
          <p:sp>
            <p:nvSpPr>
              <p:cNvPr id="25" name="Freeform 228">
                <a:extLst>
                  <a:ext uri="{FF2B5EF4-FFF2-40B4-BE49-F238E27FC236}">
                    <a16:creationId xmlns:a16="http://schemas.microsoft.com/office/drawing/2014/main" xmlns="" id="{8325F5F4-BDCD-4439-B1CA-25E3F398AB37}"/>
                  </a:ext>
                </a:extLst>
              </p:cNvPr>
              <p:cNvSpPr/>
              <p:nvPr/>
            </p:nvSpPr>
            <p:spPr bwMode="auto">
              <a:xfrm>
                <a:off x="6534151" y="3727450"/>
                <a:ext cx="276225" cy="287338"/>
              </a:xfrm>
              <a:custGeom>
                <a:avLst/>
                <a:gdLst>
                  <a:gd name="T0" fmla="*/ 1691 w 1743"/>
                  <a:gd name="T1" fmla="*/ 3 h 1815"/>
                  <a:gd name="T2" fmla="*/ 1722 w 1743"/>
                  <a:gd name="T3" fmla="*/ 21 h 1815"/>
                  <a:gd name="T4" fmla="*/ 1740 w 1743"/>
                  <a:gd name="T5" fmla="*/ 52 h 1815"/>
                  <a:gd name="T6" fmla="*/ 1739 w 1743"/>
                  <a:gd name="T7" fmla="*/ 170 h 1815"/>
                  <a:gd name="T8" fmla="*/ 1714 w 1743"/>
                  <a:gd name="T9" fmla="*/ 364 h 1815"/>
                  <a:gd name="T10" fmla="*/ 1666 w 1743"/>
                  <a:gd name="T11" fmla="*/ 549 h 1815"/>
                  <a:gd name="T12" fmla="*/ 1595 w 1743"/>
                  <a:gd name="T13" fmla="*/ 724 h 1815"/>
                  <a:gd name="T14" fmla="*/ 1505 w 1743"/>
                  <a:gd name="T15" fmla="*/ 889 h 1815"/>
                  <a:gd name="T16" fmla="*/ 1395 w 1743"/>
                  <a:gd name="T17" fmla="*/ 1040 h 1815"/>
                  <a:gd name="T18" fmla="*/ 1269 w 1743"/>
                  <a:gd name="T19" fmla="*/ 1176 h 1815"/>
                  <a:gd name="T20" fmla="*/ 1126 w 1743"/>
                  <a:gd name="T21" fmla="*/ 1296 h 1815"/>
                  <a:gd name="T22" fmla="*/ 971 w 1743"/>
                  <a:gd name="T23" fmla="*/ 1399 h 1815"/>
                  <a:gd name="T24" fmla="*/ 802 w 1743"/>
                  <a:gd name="T25" fmla="*/ 1481 h 1815"/>
                  <a:gd name="T26" fmla="*/ 622 w 1743"/>
                  <a:gd name="T27" fmla="*/ 1543 h 1815"/>
                  <a:gd name="T28" fmla="*/ 434 w 1743"/>
                  <a:gd name="T29" fmla="*/ 1582 h 1815"/>
                  <a:gd name="T30" fmla="*/ 238 w 1743"/>
                  <a:gd name="T31" fmla="*/ 1598 h 1815"/>
                  <a:gd name="T32" fmla="*/ 346 w 1743"/>
                  <a:gd name="T33" fmla="*/ 1710 h 1815"/>
                  <a:gd name="T34" fmla="*/ 354 w 1743"/>
                  <a:gd name="T35" fmla="*/ 1743 h 1815"/>
                  <a:gd name="T36" fmla="*/ 346 w 1743"/>
                  <a:gd name="T37" fmla="*/ 1778 h 1815"/>
                  <a:gd name="T38" fmla="*/ 320 w 1743"/>
                  <a:gd name="T39" fmla="*/ 1805 h 1815"/>
                  <a:gd name="T40" fmla="*/ 285 w 1743"/>
                  <a:gd name="T41" fmla="*/ 1815 h 1815"/>
                  <a:gd name="T42" fmla="*/ 250 w 1743"/>
                  <a:gd name="T43" fmla="*/ 1805 h 1815"/>
                  <a:gd name="T44" fmla="*/ 20 w 1743"/>
                  <a:gd name="T45" fmla="*/ 1578 h 1815"/>
                  <a:gd name="T46" fmla="*/ 2 w 1743"/>
                  <a:gd name="T47" fmla="*/ 1546 h 1815"/>
                  <a:gd name="T48" fmla="*/ 2 w 1743"/>
                  <a:gd name="T49" fmla="*/ 1510 h 1815"/>
                  <a:gd name="T50" fmla="*/ 20 w 1743"/>
                  <a:gd name="T51" fmla="*/ 1479 h 1815"/>
                  <a:gd name="T52" fmla="*/ 251 w 1743"/>
                  <a:gd name="T53" fmla="*/ 1251 h 1815"/>
                  <a:gd name="T54" fmla="*/ 285 w 1743"/>
                  <a:gd name="T55" fmla="*/ 1243 h 1815"/>
                  <a:gd name="T56" fmla="*/ 320 w 1743"/>
                  <a:gd name="T57" fmla="*/ 1251 h 1815"/>
                  <a:gd name="T58" fmla="*/ 346 w 1743"/>
                  <a:gd name="T59" fmla="*/ 1279 h 1815"/>
                  <a:gd name="T60" fmla="*/ 354 w 1743"/>
                  <a:gd name="T61" fmla="*/ 1313 h 1815"/>
                  <a:gd name="T62" fmla="*/ 346 w 1743"/>
                  <a:gd name="T63" fmla="*/ 1348 h 1815"/>
                  <a:gd name="T64" fmla="*/ 239 w 1743"/>
                  <a:gd name="T65" fmla="*/ 1458 h 1815"/>
                  <a:gd name="T66" fmla="*/ 424 w 1743"/>
                  <a:gd name="T67" fmla="*/ 1443 h 1815"/>
                  <a:gd name="T68" fmla="*/ 601 w 1743"/>
                  <a:gd name="T69" fmla="*/ 1404 h 1815"/>
                  <a:gd name="T70" fmla="*/ 770 w 1743"/>
                  <a:gd name="T71" fmla="*/ 1343 h 1815"/>
                  <a:gd name="T72" fmla="*/ 927 w 1743"/>
                  <a:gd name="T73" fmla="*/ 1262 h 1815"/>
                  <a:gd name="T74" fmla="*/ 1072 w 1743"/>
                  <a:gd name="T75" fmla="*/ 1161 h 1815"/>
                  <a:gd name="T76" fmla="*/ 1204 w 1743"/>
                  <a:gd name="T77" fmla="*/ 1043 h 1815"/>
                  <a:gd name="T78" fmla="*/ 1318 w 1743"/>
                  <a:gd name="T79" fmla="*/ 911 h 1815"/>
                  <a:gd name="T80" fmla="*/ 1416 w 1743"/>
                  <a:gd name="T81" fmla="*/ 765 h 1815"/>
                  <a:gd name="T82" fmla="*/ 1495 w 1743"/>
                  <a:gd name="T83" fmla="*/ 605 h 1815"/>
                  <a:gd name="T84" fmla="*/ 1554 w 1743"/>
                  <a:gd name="T85" fmla="*/ 436 h 1815"/>
                  <a:gd name="T86" fmla="*/ 1590 w 1743"/>
                  <a:gd name="T87" fmla="*/ 256 h 1815"/>
                  <a:gd name="T88" fmla="*/ 1603 w 1743"/>
                  <a:gd name="T89" fmla="*/ 70 h 1815"/>
                  <a:gd name="T90" fmla="*/ 1612 w 1743"/>
                  <a:gd name="T91" fmla="*/ 35 h 1815"/>
                  <a:gd name="T92" fmla="*/ 1637 w 1743"/>
                  <a:gd name="T93" fmla="*/ 9 h 1815"/>
                  <a:gd name="T94" fmla="*/ 1673 w 1743"/>
                  <a:gd name="T95" fmla="*/ 0 h 18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43" h="1815">
                    <a:moveTo>
                      <a:pt x="1673" y="0"/>
                    </a:moveTo>
                    <a:lnTo>
                      <a:pt x="1691" y="3"/>
                    </a:lnTo>
                    <a:lnTo>
                      <a:pt x="1708" y="9"/>
                    </a:lnTo>
                    <a:lnTo>
                      <a:pt x="1722" y="21"/>
                    </a:lnTo>
                    <a:lnTo>
                      <a:pt x="1733" y="35"/>
                    </a:lnTo>
                    <a:lnTo>
                      <a:pt x="1740" y="52"/>
                    </a:lnTo>
                    <a:lnTo>
                      <a:pt x="1743" y="70"/>
                    </a:lnTo>
                    <a:lnTo>
                      <a:pt x="1739" y="170"/>
                    </a:lnTo>
                    <a:lnTo>
                      <a:pt x="1730" y="268"/>
                    </a:lnTo>
                    <a:lnTo>
                      <a:pt x="1714" y="364"/>
                    </a:lnTo>
                    <a:lnTo>
                      <a:pt x="1693" y="458"/>
                    </a:lnTo>
                    <a:lnTo>
                      <a:pt x="1666" y="549"/>
                    </a:lnTo>
                    <a:lnTo>
                      <a:pt x="1634" y="638"/>
                    </a:lnTo>
                    <a:lnTo>
                      <a:pt x="1595" y="724"/>
                    </a:lnTo>
                    <a:lnTo>
                      <a:pt x="1553" y="808"/>
                    </a:lnTo>
                    <a:lnTo>
                      <a:pt x="1505" y="889"/>
                    </a:lnTo>
                    <a:lnTo>
                      <a:pt x="1452" y="966"/>
                    </a:lnTo>
                    <a:lnTo>
                      <a:pt x="1395" y="1040"/>
                    </a:lnTo>
                    <a:lnTo>
                      <a:pt x="1334" y="1110"/>
                    </a:lnTo>
                    <a:lnTo>
                      <a:pt x="1269" y="1176"/>
                    </a:lnTo>
                    <a:lnTo>
                      <a:pt x="1199" y="1239"/>
                    </a:lnTo>
                    <a:lnTo>
                      <a:pt x="1126" y="1296"/>
                    </a:lnTo>
                    <a:lnTo>
                      <a:pt x="1050" y="1350"/>
                    </a:lnTo>
                    <a:lnTo>
                      <a:pt x="971" y="1399"/>
                    </a:lnTo>
                    <a:lnTo>
                      <a:pt x="888" y="1442"/>
                    </a:lnTo>
                    <a:lnTo>
                      <a:pt x="802" y="1481"/>
                    </a:lnTo>
                    <a:lnTo>
                      <a:pt x="713" y="1515"/>
                    </a:lnTo>
                    <a:lnTo>
                      <a:pt x="622" y="1543"/>
                    </a:lnTo>
                    <a:lnTo>
                      <a:pt x="529" y="1566"/>
                    </a:lnTo>
                    <a:lnTo>
                      <a:pt x="434" y="1582"/>
                    </a:lnTo>
                    <a:lnTo>
                      <a:pt x="338" y="1594"/>
                    </a:lnTo>
                    <a:lnTo>
                      <a:pt x="238" y="1598"/>
                    </a:lnTo>
                    <a:lnTo>
                      <a:pt x="334" y="1695"/>
                    </a:lnTo>
                    <a:lnTo>
                      <a:pt x="346" y="1710"/>
                    </a:lnTo>
                    <a:lnTo>
                      <a:pt x="352" y="1726"/>
                    </a:lnTo>
                    <a:lnTo>
                      <a:pt x="354" y="1743"/>
                    </a:lnTo>
                    <a:lnTo>
                      <a:pt x="352" y="1761"/>
                    </a:lnTo>
                    <a:lnTo>
                      <a:pt x="346" y="1778"/>
                    </a:lnTo>
                    <a:lnTo>
                      <a:pt x="334" y="1793"/>
                    </a:lnTo>
                    <a:lnTo>
                      <a:pt x="320" y="1805"/>
                    </a:lnTo>
                    <a:lnTo>
                      <a:pt x="303" y="1811"/>
                    </a:lnTo>
                    <a:lnTo>
                      <a:pt x="285" y="1815"/>
                    </a:lnTo>
                    <a:lnTo>
                      <a:pt x="267" y="1811"/>
                    </a:lnTo>
                    <a:lnTo>
                      <a:pt x="250" y="1805"/>
                    </a:lnTo>
                    <a:lnTo>
                      <a:pt x="235" y="1793"/>
                    </a:lnTo>
                    <a:lnTo>
                      <a:pt x="20" y="1578"/>
                    </a:lnTo>
                    <a:lnTo>
                      <a:pt x="9" y="1563"/>
                    </a:lnTo>
                    <a:lnTo>
                      <a:pt x="2" y="1546"/>
                    </a:lnTo>
                    <a:lnTo>
                      <a:pt x="0" y="1528"/>
                    </a:lnTo>
                    <a:lnTo>
                      <a:pt x="2" y="1510"/>
                    </a:lnTo>
                    <a:lnTo>
                      <a:pt x="9" y="1493"/>
                    </a:lnTo>
                    <a:lnTo>
                      <a:pt x="20" y="1479"/>
                    </a:lnTo>
                    <a:lnTo>
                      <a:pt x="235" y="1263"/>
                    </a:lnTo>
                    <a:lnTo>
                      <a:pt x="251" y="1251"/>
                    </a:lnTo>
                    <a:lnTo>
                      <a:pt x="267" y="1245"/>
                    </a:lnTo>
                    <a:lnTo>
                      <a:pt x="285" y="1243"/>
                    </a:lnTo>
                    <a:lnTo>
                      <a:pt x="303" y="1245"/>
                    </a:lnTo>
                    <a:lnTo>
                      <a:pt x="320" y="1251"/>
                    </a:lnTo>
                    <a:lnTo>
                      <a:pt x="334" y="1263"/>
                    </a:lnTo>
                    <a:lnTo>
                      <a:pt x="346" y="1279"/>
                    </a:lnTo>
                    <a:lnTo>
                      <a:pt x="352" y="1295"/>
                    </a:lnTo>
                    <a:lnTo>
                      <a:pt x="354" y="1313"/>
                    </a:lnTo>
                    <a:lnTo>
                      <a:pt x="352" y="1331"/>
                    </a:lnTo>
                    <a:lnTo>
                      <a:pt x="346" y="1348"/>
                    </a:lnTo>
                    <a:lnTo>
                      <a:pt x="334" y="1363"/>
                    </a:lnTo>
                    <a:lnTo>
                      <a:pt x="239" y="1458"/>
                    </a:lnTo>
                    <a:lnTo>
                      <a:pt x="332" y="1454"/>
                    </a:lnTo>
                    <a:lnTo>
                      <a:pt x="424" y="1443"/>
                    </a:lnTo>
                    <a:lnTo>
                      <a:pt x="513" y="1426"/>
                    </a:lnTo>
                    <a:lnTo>
                      <a:pt x="601" y="1404"/>
                    </a:lnTo>
                    <a:lnTo>
                      <a:pt x="687" y="1376"/>
                    </a:lnTo>
                    <a:lnTo>
                      <a:pt x="770" y="1343"/>
                    </a:lnTo>
                    <a:lnTo>
                      <a:pt x="850" y="1304"/>
                    </a:lnTo>
                    <a:lnTo>
                      <a:pt x="927" y="1262"/>
                    </a:lnTo>
                    <a:lnTo>
                      <a:pt x="1001" y="1213"/>
                    </a:lnTo>
                    <a:lnTo>
                      <a:pt x="1072" y="1161"/>
                    </a:lnTo>
                    <a:lnTo>
                      <a:pt x="1140" y="1105"/>
                    </a:lnTo>
                    <a:lnTo>
                      <a:pt x="1204" y="1043"/>
                    </a:lnTo>
                    <a:lnTo>
                      <a:pt x="1263" y="980"/>
                    </a:lnTo>
                    <a:lnTo>
                      <a:pt x="1318" y="911"/>
                    </a:lnTo>
                    <a:lnTo>
                      <a:pt x="1370" y="840"/>
                    </a:lnTo>
                    <a:lnTo>
                      <a:pt x="1416" y="765"/>
                    </a:lnTo>
                    <a:lnTo>
                      <a:pt x="1459" y="686"/>
                    </a:lnTo>
                    <a:lnTo>
                      <a:pt x="1495" y="605"/>
                    </a:lnTo>
                    <a:lnTo>
                      <a:pt x="1528" y="522"/>
                    </a:lnTo>
                    <a:lnTo>
                      <a:pt x="1554" y="436"/>
                    </a:lnTo>
                    <a:lnTo>
                      <a:pt x="1574" y="347"/>
                    </a:lnTo>
                    <a:lnTo>
                      <a:pt x="1590" y="256"/>
                    </a:lnTo>
                    <a:lnTo>
                      <a:pt x="1600" y="164"/>
                    </a:lnTo>
                    <a:lnTo>
                      <a:pt x="1603" y="70"/>
                    </a:lnTo>
                    <a:lnTo>
                      <a:pt x="1605" y="52"/>
                    </a:lnTo>
                    <a:lnTo>
                      <a:pt x="1612" y="35"/>
                    </a:lnTo>
                    <a:lnTo>
                      <a:pt x="1623" y="21"/>
                    </a:lnTo>
                    <a:lnTo>
                      <a:pt x="1637" y="9"/>
                    </a:lnTo>
                    <a:lnTo>
                      <a:pt x="1654" y="3"/>
                    </a:lnTo>
                    <a:lnTo>
                      <a:pt x="1673"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bg1"/>
                  </a:solidFill>
                  <a:cs typeface="+mn-ea"/>
                  <a:sym typeface="+mn-lt"/>
                </a:endParaRPr>
              </a:p>
            </p:txBody>
          </p:sp>
          <p:sp>
            <p:nvSpPr>
              <p:cNvPr id="26" name="Freeform 229">
                <a:extLst>
                  <a:ext uri="{FF2B5EF4-FFF2-40B4-BE49-F238E27FC236}">
                    <a16:creationId xmlns:a16="http://schemas.microsoft.com/office/drawing/2014/main" xmlns="" id="{A30215D1-04A5-4F3E-956F-5CE1569CD7D7}"/>
                  </a:ext>
                </a:extLst>
              </p:cNvPr>
              <p:cNvSpPr>
                <a:spLocks noEditPoints="1"/>
              </p:cNvSpPr>
              <p:nvPr/>
            </p:nvSpPr>
            <p:spPr bwMode="auto">
              <a:xfrm>
                <a:off x="6497638" y="3667125"/>
                <a:ext cx="142875" cy="142875"/>
              </a:xfrm>
              <a:custGeom>
                <a:avLst/>
                <a:gdLst>
                  <a:gd name="T0" fmla="*/ 410 w 901"/>
                  <a:gd name="T1" fmla="*/ 143 h 905"/>
                  <a:gd name="T2" fmla="*/ 331 w 901"/>
                  <a:gd name="T3" fmla="*/ 164 h 905"/>
                  <a:gd name="T4" fmla="*/ 260 w 901"/>
                  <a:gd name="T5" fmla="*/ 206 h 905"/>
                  <a:gd name="T6" fmla="*/ 203 w 901"/>
                  <a:gd name="T7" fmla="*/ 262 h 905"/>
                  <a:gd name="T8" fmla="*/ 163 w 901"/>
                  <a:gd name="T9" fmla="*/ 333 h 905"/>
                  <a:gd name="T10" fmla="*/ 142 w 901"/>
                  <a:gd name="T11" fmla="*/ 413 h 905"/>
                  <a:gd name="T12" fmla="*/ 142 w 901"/>
                  <a:gd name="T13" fmla="*/ 493 h 905"/>
                  <a:gd name="T14" fmla="*/ 163 w 901"/>
                  <a:gd name="T15" fmla="*/ 572 h 905"/>
                  <a:gd name="T16" fmla="*/ 204 w 901"/>
                  <a:gd name="T17" fmla="*/ 644 h 905"/>
                  <a:gd name="T18" fmla="*/ 260 w 901"/>
                  <a:gd name="T19" fmla="*/ 701 h 905"/>
                  <a:gd name="T20" fmla="*/ 330 w 901"/>
                  <a:gd name="T21" fmla="*/ 741 h 905"/>
                  <a:gd name="T22" fmla="*/ 408 w 901"/>
                  <a:gd name="T23" fmla="*/ 763 h 905"/>
                  <a:gd name="T24" fmla="*/ 491 w 901"/>
                  <a:gd name="T25" fmla="*/ 763 h 905"/>
                  <a:gd name="T26" fmla="*/ 569 w 901"/>
                  <a:gd name="T27" fmla="*/ 741 h 905"/>
                  <a:gd name="T28" fmla="*/ 640 w 901"/>
                  <a:gd name="T29" fmla="*/ 700 h 905"/>
                  <a:gd name="T30" fmla="*/ 696 w 901"/>
                  <a:gd name="T31" fmla="*/ 643 h 905"/>
                  <a:gd name="T32" fmla="*/ 738 w 901"/>
                  <a:gd name="T33" fmla="*/ 572 h 905"/>
                  <a:gd name="T34" fmla="*/ 759 w 901"/>
                  <a:gd name="T35" fmla="*/ 493 h 905"/>
                  <a:gd name="T36" fmla="*/ 759 w 901"/>
                  <a:gd name="T37" fmla="*/ 413 h 905"/>
                  <a:gd name="T38" fmla="*/ 738 w 901"/>
                  <a:gd name="T39" fmla="*/ 333 h 905"/>
                  <a:gd name="T40" fmla="*/ 696 w 901"/>
                  <a:gd name="T41" fmla="*/ 262 h 905"/>
                  <a:gd name="T42" fmla="*/ 639 w 901"/>
                  <a:gd name="T43" fmla="*/ 205 h 905"/>
                  <a:gd name="T44" fmla="*/ 569 w 901"/>
                  <a:gd name="T45" fmla="*/ 164 h 905"/>
                  <a:gd name="T46" fmla="*/ 491 w 901"/>
                  <a:gd name="T47" fmla="*/ 143 h 905"/>
                  <a:gd name="T48" fmla="*/ 450 w 901"/>
                  <a:gd name="T49" fmla="*/ 0 h 905"/>
                  <a:gd name="T50" fmla="*/ 547 w 901"/>
                  <a:gd name="T51" fmla="*/ 11 h 905"/>
                  <a:gd name="T52" fmla="*/ 638 w 901"/>
                  <a:gd name="T53" fmla="*/ 41 h 905"/>
                  <a:gd name="T54" fmla="*/ 721 w 901"/>
                  <a:gd name="T55" fmla="*/ 90 h 905"/>
                  <a:gd name="T56" fmla="*/ 791 w 901"/>
                  <a:gd name="T57" fmla="*/ 155 h 905"/>
                  <a:gd name="T58" fmla="*/ 846 w 901"/>
                  <a:gd name="T59" fmla="*/ 234 h 905"/>
                  <a:gd name="T60" fmla="*/ 884 w 901"/>
                  <a:gd name="T61" fmla="*/ 328 h 905"/>
                  <a:gd name="T62" fmla="*/ 901 w 901"/>
                  <a:gd name="T63" fmla="*/ 427 h 905"/>
                  <a:gd name="T64" fmla="*/ 896 w 901"/>
                  <a:gd name="T65" fmla="*/ 527 h 905"/>
                  <a:gd name="T66" fmla="*/ 867 w 901"/>
                  <a:gd name="T67" fmla="*/ 626 h 905"/>
                  <a:gd name="T68" fmla="*/ 818 w 901"/>
                  <a:gd name="T69" fmla="*/ 715 h 905"/>
                  <a:gd name="T70" fmla="*/ 752 w 901"/>
                  <a:gd name="T71" fmla="*/ 789 h 905"/>
                  <a:gd name="T72" fmla="*/ 669 w 901"/>
                  <a:gd name="T73" fmla="*/ 847 h 905"/>
                  <a:gd name="T74" fmla="*/ 581 w 901"/>
                  <a:gd name="T75" fmla="*/ 886 h 905"/>
                  <a:gd name="T76" fmla="*/ 494 w 901"/>
                  <a:gd name="T77" fmla="*/ 903 h 905"/>
                  <a:gd name="T78" fmla="*/ 401 w 901"/>
                  <a:gd name="T79" fmla="*/ 902 h 905"/>
                  <a:gd name="T80" fmla="*/ 306 w 901"/>
                  <a:gd name="T81" fmla="*/ 881 h 905"/>
                  <a:gd name="T82" fmla="*/ 219 w 901"/>
                  <a:gd name="T83" fmla="*/ 841 h 905"/>
                  <a:gd name="T84" fmla="*/ 143 w 901"/>
                  <a:gd name="T85" fmla="*/ 784 h 905"/>
                  <a:gd name="T86" fmla="*/ 80 w 901"/>
                  <a:gd name="T87" fmla="*/ 712 h 905"/>
                  <a:gd name="T88" fmla="*/ 34 w 901"/>
                  <a:gd name="T89" fmla="*/ 626 h 905"/>
                  <a:gd name="T90" fmla="*/ 5 w 901"/>
                  <a:gd name="T91" fmla="*/ 527 h 905"/>
                  <a:gd name="T92" fmla="*/ 0 w 901"/>
                  <a:gd name="T93" fmla="*/ 427 h 905"/>
                  <a:gd name="T94" fmla="*/ 17 w 901"/>
                  <a:gd name="T95" fmla="*/ 328 h 905"/>
                  <a:gd name="T96" fmla="*/ 56 w 901"/>
                  <a:gd name="T97" fmla="*/ 233 h 905"/>
                  <a:gd name="T98" fmla="*/ 114 w 901"/>
                  <a:gd name="T99" fmla="*/ 151 h 905"/>
                  <a:gd name="T100" fmla="*/ 188 w 901"/>
                  <a:gd name="T101" fmla="*/ 84 h 905"/>
                  <a:gd name="T102" fmla="*/ 277 w 901"/>
                  <a:gd name="T103" fmla="*/ 35 h 905"/>
                  <a:gd name="T104" fmla="*/ 362 w 901"/>
                  <a:gd name="T105" fmla="*/ 8 h 905"/>
                  <a:gd name="T106" fmla="*/ 450 w 901"/>
                  <a:gd name="T107" fmla="*/ 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01" h="905">
                    <a:moveTo>
                      <a:pt x="450" y="140"/>
                    </a:moveTo>
                    <a:lnTo>
                      <a:pt x="410" y="143"/>
                    </a:lnTo>
                    <a:lnTo>
                      <a:pt x="370" y="152"/>
                    </a:lnTo>
                    <a:lnTo>
                      <a:pt x="331" y="164"/>
                    </a:lnTo>
                    <a:lnTo>
                      <a:pt x="294" y="182"/>
                    </a:lnTo>
                    <a:lnTo>
                      <a:pt x="260" y="206"/>
                    </a:lnTo>
                    <a:lnTo>
                      <a:pt x="230" y="232"/>
                    </a:lnTo>
                    <a:lnTo>
                      <a:pt x="203" y="262"/>
                    </a:lnTo>
                    <a:lnTo>
                      <a:pt x="181" y="296"/>
                    </a:lnTo>
                    <a:lnTo>
                      <a:pt x="163" y="333"/>
                    </a:lnTo>
                    <a:lnTo>
                      <a:pt x="149" y="372"/>
                    </a:lnTo>
                    <a:lnTo>
                      <a:pt x="142" y="413"/>
                    </a:lnTo>
                    <a:lnTo>
                      <a:pt x="138" y="453"/>
                    </a:lnTo>
                    <a:lnTo>
                      <a:pt x="142" y="493"/>
                    </a:lnTo>
                    <a:lnTo>
                      <a:pt x="149" y="533"/>
                    </a:lnTo>
                    <a:lnTo>
                      <a:pt x="163" y="572"/>
                    </a:lnTo>
                    <a:lnTo>
                      <a:pt x="181" y="610"/>
                    </a:lnTo>
                    <a:lnTo>
                      <a:pt x="204" y="644"/>
                    </a:lnTo>
                    <a:lnTo>
                      <a:pt x="231" y="675"/>
                    </a:lnTo>
                    <a:lnTo>
                      <a:pt x="260" y="701"/>
                    </a:lnTo>
                    <a:lnTo>
                      <a:pt x="294" y="723"/>
                    </a:lnTo>
                    <a:lnTo>
                      <a:pt x="330" y="741"/>
                    </a:lnTo>
                    <a:lnTo>
                      <a:pt x="368" y="754"/>
                    </a:lnTo>
                    <a:lnTo>
                      <a:pt x="408" y="763"/>
                    </a:lnTo>
                    <a:lnTo>
                      <a:pt x="450" y="765"/>
                    </a:lnTo>
                    <a:lnTo>
                      <a:pt x="491" y="763"/>
                    </a:lnTo>
                    <a:lnTo>
                      <a:pt x="530" y="754"/>
                    </a:lnTo>
                    <a:lnTo>
                      <a:pt x="569" y="741"/>
                    </a:lnTo>
                    <a:lnTo>
                      <a:pt x="606" y="722"/>
                    </a:lnTo>
                    <a:lnTo>
                      <a:pt x="640" y="700"/>
                    </a:lnTo>
                    <a:lnTo>
                      <a:pt x="670" y="673"/>
                    </a:lnTo>
                    <a:lnTo>
                      <a:pt x="696" y="643"/>
                    </a:lnTo>
                    <a:lnTo>
                      <a:pt x="720" y="609"/>
                    </a:lnTo>
                    <a:lnTo>
                      <a:pt x="738" y="572"/>
                    </a:lnTo>
                    <a:lnTo>
                      <a:pt x="750" y="533"/>
                    </a:lnTo>
                    <a:lnTo>
                      <a:pt x="759" y="493"/>
                    </a:lnTo>
                    <a:lnTo>
                      <a:pt x="761" y="453"/>
                    </a:lnTo>
                    <a:lnTo>
                      <a:pt x="759" y="413"/>
                    </a:lnTo>
                    <a:lnTo>
                      <a:pt x="750" y="372"/>
                    </a:lnTo>
                    <a:lnTo>
                      <a:pt x="738" y="333"/>
                    </a:lnTo>
                    <a:lnTo>
                      <a:pt x="719" y="296"/>
                    </a:lnTo>
                    <a:lnTo>
                      <a:pt x="696" y="262"/>
                    </a:lnTo>
                    <a:lnTo>
                      <a:pt x="670" y="231"/>
                    </a:lnTo>
                    <a:lnTo>
                      <a:pt x="639" y="205"/>
                    </a:lnTo>
                    <a:lnTo>
                      <a:pt x="605" y="182"/>
                    </a:lnTo>
                    <a:lnTo>
                      <a:pt x="569" y="164"/>
                    </a:lnTo>
                    <a:lnTo>
                      <a:pt x="531" y="152"/>
                    </a:lnTo>
                    <a:lnTo>
                      <a:pt x="491" y="143"/>
                    </a:lnTo>
                    <a:lnTo>
                      <a:pt x="450" y="140"/>
                    </a:lnTo>
                    <a:close/>
                    <a:moveTo>
                      <a:pt x="450" y="0"/>
                    </a:moveTo>
                    <a:lnTo>
                      <a:pt x="500" y="3"/>
                    </a:lnTo>
                    <a:lnTo>
                      <a:pt x="547" y="11"/>
                    </a:lnTo>
                    <a:lnTo>
                      <a:pt x="594" y="23"/>
                    </a:lnTo>
                    <a:lnTo>
                      <a:pt x="638" y="41"/>
                    </a:lnTo>
                    <a:lnTo>
                      <a:pt x="681" y="64"/>
                    </a:lnTo>
                    <a:lnTo>
                      <a:pt x="721" y="90"/>
                    </a:lnTo>
                    <a:lnTo>
                      <a:pt x="757" y="121"/>
                    </a:lnTo>
                    <a:lnTo>
                      <a:pt x="791" y="155"/>
                    </a:lnTo>
                    <a:lnTo>
                      <a:pt x="820" y="193"/>
                    </a:lnTo>
                    <a:lnTo>
                      <a:pt x="846" y="234"/>
                    </a:lnTo>
                    <a:lnTo>
                      <a:pt x="867" y="279"/>
                    </a:lnTo>
                    <a:lnTo>
                      <a:pt x="884" y="328"/>
                    </a:lnTo>
                    <a:lnTo>
                      <a:pt x="896" y="378"/>
                    </a:lnTo>
                    <a:lnTo>
                      <a:pt x="901" y="427"/>
                    </a:lnTo>
                    <a:lnTo>
                      <a:pt x="901" y="477"/>
                    </a:lnTo>
                    <a:lnTo>
                      <a:pt x="896" y="527"/>
                    </a:lnTo>
                    <a:lnTo>
                      <a:pt x="884" y="577"/>
                    </a:lnTo>
                    <a:lnTo>
                      <a:pt x="867" y="626"/>
                    </a:lnTo>
                    <a:lnTo>
                      <a:pt x="845" y="671"/>
                    </a:lnTo>
                    <a:lnTo>
                      <a:pt x="818" y="715"/>
                    </a:lnTo>
                    <a:lnTo>
                      <a:pt x="786" y="754"/>
                    </a:lnTo>
                    <a:lnTo>
                      <a:pt x="752" y="789"/>
                    </a:lnTo>
                    <a:lnTo>
                      <a:pt x="711" y="821"/>
                    </a:lnTo>
                    <a:lnTo>
                      <a:pt x="669" y="847"/>
                    </a:lnTo>
                    <a:lnTo>
                      <a:pt x="622" y="870"/>
                    </a:lnTo>
                    <a:lnTo>
                      <a:pt x="581" y="886"/>
                    </a:lnTo>
                    <a:lnTo>
                      <a:pt x="538" y="896"/>
                    </a:lnTo>
                    <a:lnTo>
                      <a:pt x="494" y="903"/>
                    </a:lnTo>
                    <a:lnTo>
                      <a:pt x="450" y="905"/>
                    </a:lnTo>
                    <a:lnTo>
                      <a:pt x="401" y="902"/>
                    </a:lnTo>
                    <a:lnTo>
                      <a:pt x="352" y="894"/>
                    </a:lnTo>
                    <a:lnTo>
                      <a:pt x="306" y="881"/>
                    </a:lnTo>
                    <a:lnTo>
                      <a:pt x="261" y="863"/>
                    </a:lnTo>
                    <a:lnTo>
                      <a:pt x="219" y="841"/>
                    </a:lnTo>
                    <a:lnTo>
                      <a:pt x="180" y="815"/>
                    </a:lnTo>
                    <a:lnTo>
                      <a:pt x="143" y="784"/>
                    </a:lnTo>
                    <a:lnTo>
                      <a:pt x="110" y="750"/>
                    </a:lnTo>
                    <a:lnTo>
                      <a:pt x="80" y="712"/>
                    </a:lnTo>
                    <a:lnTo>
                      <a:pt x="55" y="670"/>
                    </a:lnTo>
                    <a:lnTo>
                      <a:pt x="34" y="626"/>
                    </a:lnTo>
                    <a:lnTo>
                      <a:pt x="17" y="577"/>
                    </a:lnTo>
                    <a:lnTo>
                      <a:pt x="5" y="527"/>
                    </a:lnTo>
                    <a:lnTo>
                      <a:pt x="0" y="477"/>
                    </a:lnTo>
                    <a:lnTo>
                      <a:pt x="0" y="427"/>
                    </a:lnTo>
                    <a:lnTo>
                      <a:pt x="5" y="378"/>
                    </a:lnTo>
                    <a:lnTo>
                      <a:pt x="17" y="328"/>
                    </a:lnTo>
                    <a:lnTo>
                      <a:pt x="34" y="279"/>
                    </a:lnTo>
                    <a:lnTo>
                      <a:pt x="56" y="233"/>
                    </a:lnTo>
                    <a:lnTo>
                      <a:pt x="82" y="190"/>
                    </a:lnTo>
                    <a:lnTo>
                      <a:pt x="114" y="151"/>
                    </a:lnTo>
                    <a:lnTo>
                      <a:pt x="149" y="116"/>
                    </a:lnTo>
                    <a:lnTo>
                      <a:pt x="188" y="84"/>
                    </a:lnTo>
                    <a:lnTo>
                      <a:pt x="232" y="57"/>
                    </a:lnTo>
                    <a:lnTo>
                      <a:pt x="277" y="35"/>
                    </a:lnTo>
                    <a:lnTo>
                      <a:pt x="320" y="20"/>
                    </a:lnTo>
                    <a:lnTo>
                      <a:pt x="362" y="8"/>
                    </a:lnTo>
                    <a:lnTo>
                      <a:pt x="405" y="2"/>
                    </a:lnTo>
                    <a:lnTo>
                      <a:pt x="450"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bg1"/>
                  </a:solidFill>
                  <a:cs typeface="+mn-ea"/>
                  <a:sym typeface="+mn-lt"/>
                </a:endParaRPr>
              </a:p>
            </p:txBody>
          </p:sp>
          <p:sp>
            <p:nvSpPr>
              <p:cNvPr id="27" name="Freeform 230">
                <a:extLst>
                  <a:ext uri="{FF2B5EF4-FFF2-40B4-BE49-F238E27FC236}">
                    <a16:creationId xmlns:a16="http://schemas.microsoft.com/office/drawing/2014/main" xmlns="" id="{A343FC71-987F-4196-BCDA-7306E6FFA9A6}"/>
                  </a:ext>
                </a:extLst>
              </p:cNvPr>
              <p:cNvSpPr>
                <a:spLocks noEditPoints="1"/>
              </p:cNvSpPr>
              <p:nvPr/>
            </p:nvSpPr>
            <p:spPr bwMode="auto">
              <a:xfrm>
                <a:off x="6405563" y="3575050"/>
                <a:ext cx="327025" cy="327025"/>
              </a:xfrm>
              <a:custGeom>
                <a:avLst/>
                <a:gdLst>
                  <a:gd name="T0" fmla="*/ 599 w 2059"/>
                  <a:gd name="T1" fmla="*/ 201 h 2062"/>
                  <a:gd name="T2" fmla="*/ 653 w 2059"/>
                  <a:gd name="T3" fmla="*/ 375 h 2062"/>
                  <a:gd name="T4" fmla="*/ 421 w 2059"/>
                  <a:gd name="T5" fmla="*/ 624 h 2062"/>
                  <a:gd name="T6" fmla="*/ 211 w 2059"/>
                  <a:gd name="T7" fmla="*/ 598 h 2062"/>
                  <a:gd name="T8" fmla="*/ 139 w 2059"/>
                  <a:gd name="T9" fmla="*/ 743 h 2062"/>
                  <a:gd name="T10" fmla="*/ 287 w 2059"/>
                  <a:gd name="T11" fmla="*/ 819 h 2062"/>
                  <a:gd name="T12" fmla="*/ 312 w 2059"/>
                  <a:gd name="T13" fmla="*/ 1172 h 2062"/>
                  <a:gd name="T14" fmla="*/ 144 w 2059"/>
                  <a:gd name="T15" fmla="*/ 1304 h 2062"/>
                  <a:gd name="T16" fmla="*/ 197 w 2059"/>
                  <a:gd name="T17" fmla="*/ 1457 h 2062"/>
                  <a:gd name="T18" fmla="*/ 336 w 2059"/>
                  <a:gd name="T19" fmla="*/ 1411 h 2062"/>
                  <a:gd name="T20" fmla="*/ 532 w 2059"/>
                  <a:gd name="T21" fmla="*/ 1567 h 2062"/>
                  <a:gd name="T22" fmla="*/ 598 w 2059"/>
                  <a:gd name="T23" fmla="*/ 1845 h 2062"/>
                  <a:gd name="T24" fmla="*/ 749 w 2059"/>
                  <a:gd name="T25" fmla="*/ 1920 h 2062"/>
                  <a:gd name="T26" fmla="*/ 867 w 2059"/>
                  <a:gd name="T27" fmla="*/ 1747 h 2062"/>
                  <a:gd name="T28" fmla="*/ 1184 w 2059"/>
                  <a:gd name="T29" fmla="*/ 1747 h 2062"/>
                  <a:gd name="T30" fmla="*/ 1303 w 2059"/>
                  <a:gd name="T31" fmla="*/ 1919 h 2062"/>
                  <a:gd name="T32" fmla="*/ 1457 w 2059"/>
                  <a:gd name="T33" fmla="*/ 1861 h 2062"/>
                  <a:gd name="T34" fmla="*/ 1405 w 2059"/>
                  <a:gd name="T35" fmla="*/ 1705 h 2062"/>
                  <a:gd name="T36" fmla="*/ 1603 w 2059"/>
                  <a:gd name="T37" fmla="*/ 1484 h 2062"/>
                  <a:gd name="T38" fmla="*/ 1845 w 2059"/>
                  <a:gd name="T39" fmla="*/ 1462 h 2062"/>
                  <a:gd name="T40" fmla="*/ 1917 w 2059"/>
                  <a:gd name="T41" fmla="*/ 1322 h 2062"/>
                  <a:gd name="T42" fmla="*/ 1788 w 2059"/>
                  <a:gd name="T43" fmla="*/ 1252 h 2062"/>
                  <a:gd name="T44" fmla="*/ 1756 w 2059"/>
                  <a:gd name="T45" fmla="*/ 960 h 2062"/>
                  <a:gd name="T46" fmla="*/ 1915 w 2059"/>
                  <a:gd name="T47" fmla="*/ 755 h 2062"/>
                  <a:gd name="T48" fmla="*/ 1848 w 2059"/>
                  <a:gd name="T49" fmla="*/ 598 h 2062"/>
                  <a:gd name="T50" fmla="*/ 1637 w 2059"/>
                  <a:gd name="T51" fmla="*/ 624 h 2062"/>
                  <a:gd name="T52" fmla="*/ 1406 w 2059"/>
                  <a:gd name="T53" fmla="*/ 375 h 2062"/>
                  <a:gd name="T54" fmla="*/ 1458 w 2059"/>
                  <a:gd name="T55" fmla="*/ 200 h 2062"/>
                  <a:gd name="T56" fmla="*/ 1305 w 2059"/>
                  <a:gd name="T57" fmla="*/ 143 h 2062"/>
                  <a:gd name="T58" fmla="*/ 1172 w 2059"/>
                  <a:gd name="T59" fmla="*/ 313 h 2062"/>
                  <a:gd name="T60" fmla="*/ 819 w 2059"/>
                  <a:gd name="T61" fmla="*/ 287 h 2062"/>
                  <a:gd name="T62" fmla="*/ 1315 w 2059"/>
                  <a:gd name="T63" fmla="*/ 0 h 2062"/>
                  <a:gd name="T64" fmla="*/ 1590 w 2059"/>
                  <a:gd name="T65" fmla="*/ 151 h 2062"/>
                  <a:gd name="T66" fmla="*/ 1684 w 2059"/>
                  <a:gd name="T67" fmla="*/ 455 h 2062"/>
                  <a:gd name="T68" fmla="*/ 1946 w 2059"/>
                  <a:gd name="T69" fmla="*/ 492 h 2062"/>
                  <a:gd name="T70" fmla="*/ 2047 w 2059"/>
                  <a:gd name="T71" fmla="*/ 805 h 2062"/>
                  <a:gd name="T72" fmla="*/ 1900 w 2059"/>
                  <a:gd name="T73" fmla="*/ 1068 h 2062"/>
                  <a:gd name="T74" fmla="*/ 2056 w 2059"/>
                  <a:gd name="T75" fmla="*/ 1286 h 2062"/>
                  <a:gd name="T76" fmla="*/ 1925 w 2059"/>
                  <a:gd name="T77" fmla="*/ 1584 h 2062"/>
                  <a:gd name="T78" fmla="*/ 1646 w 2059"/>
                  <a:gd name="T79" fmla="*/ 1647 h 2062"/>
                  <a:gd name="T80" fmla="*/ 1579 w 2059"/>
                  <a:gd name="T81" fmla="*/ 1933 h 2062"/>
                  <a:gd name="T82" fmla="*/ 1288 w 2059"/>
                  <a:gd name="T83" fmla="*/ 2060 h 2062"/>
                  <a:gd name="T84" fmla="*/ 1067 w 2059"/>
                  <a:gd name="T85" fmla="*/ 1903 h 2062"/>
                  <a:gd name="T86" fmla="*/ 797 w 2059"/>
                  <a:gd name="T87" fmla="*/ 2053 h 2062"/>
                  <a:gd name="T88" fmla="*/ 489 w 2059"/>
                  <a:gd name="T89" fmla="*/ 1946 h 2062"/>
                  <a:gd name="T90" fmla="*/ 454 w 2059"/>
                  <a:gd name="T91" fmla="*/ 1687 h 2062"/>
                  <a:gd name="T92" fmla="*/ 157 w 2059"/>
                  <a:gd name="T93" fmla="*/ 1596 h 2062"/>
                  <a:gd name="T94" fmla="*/ 0 w 2059"/>
                  <a:gd name="T95" fmla="*/ 1317 h 2062"/>
                  <a:gd name="T96" fmla="*/ 166 w 2059"/>
                  <a:gd name="T97" fmla="*/ 1144 h 2062"/>
                  <a:gd name="T98" fmla="*/ 23 w 2059"/>
                  <a:gd name="T99" fmla="*/ 828 h 2062"/>
                  <a:gd name="T100" fmla="*/ 94 w 2059"/>
                  <a:gd name="T101" fmla="*/ 510 h 2062"/>
                  <a:gd name="T102" fmla="*/ 339 w 2059"/>
                  <a:gd name="T103" fmla="*/ 499 h 2062"/>
                  <a:gd name="T104" fmla="*/ 460 w 2059"/>
                  <a:gd name="T105" fmla="*/ 181 h 2062"/>
                  <a:gd name="T106" fmla="*/ 714 w 2059"/>
                  <a:gd name="T107" fmla="*/ 4 h 2062"/>
                  <a:gd name="T108" fmla="*/ 888 w 2059"/>
                  <a:gd name="T109" fmla="*/ 96 h 2062"/>
                  <a:gd name="T110" fmla="*/ 1217 w 2059"/>
                  <a:gd name="T111" fmla="*/ 34 h 2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059" h="2062">
                    <a:moveTo>
                      <a:pt x="745" y="140"/>
                    </a:moveTo>
                    <a:lnTo>
                      <a:pt x="743" y="140"/>
                    </a:lnTo>
                    <a:lnTo>
                      <a:pt x="741" y="140"/>
                    </a:lnTo>
                    <a:lnTo>
                      <a:pt x="739" y="141"/>
                    </a:lnTo>
                    <a:lnTo>
                      <a:pt x="606" y="196"/>
                    </a:lnTo>
                    <a:lnTo>
                      <a:pt x="603" y="197"/>
                    </a:lnTo>
                    <a:lnTo>
                      <a:pt x="601" y="199"/>
                    </a:lnTo>
                    <a:lnTo>
                      <a:pt x="599" y="201"/>
                    </a:lnTo>
                    <a:lnTo>
                      <a:pt x="598" y="205"/>
                    </a:lnTo>
                    <a:lnTo>
                      <a:pt x="597" y="206"/>
                    </a:lnTo>
                    <a:lnTo>
                      <a:pt x="597" y="209"/>
                    </a:lnTo>
                    <a:lnTo>
                      <a:pt x="597" y="212"/>
                    </a:lnTo>
                    <a:lnTo>
                      <a:pt x="598" y="215"/>
                    </a:lnTo>
                    <a:lnTo>
                      <a:pt x="649" y="337"/>
                    </a:lnTo>
                    <a:lnTo>
                      <a:pt x="653" y="356"/>
                    </a:lnTo>
                    <a:lnTo>
                      <a:pt x="653" y="375"/>
                    </a:lnTo>
                    <a:lnTo>
                      <a:pt x="647" y="393"/>
                    </a:lnTo>
                    <a:lnTo>
                      <a:pt x="637" y="409"/>
                    </a:lnTo>
                    <a:lnTo>
                      <a:pt x="622" y="422"/>
                    </a:lnTo>
                    <a:lnTo>
                      <a:pt x="576" y="456"/>
                    </a:lnTo>
                    <a:lnTo>
                      <a:pt x="532" y="493"/>
                    </a:lnTo>
                    <a:lnTo>
                      <a:pt x="492" y="533"/>
                    </a:lnTo>
                    <a:lnTo>
                      <a:pt x="455" y="577"/>
                    </a:lnTo>
                    <a:lnTo>
                      <a:pt x="421" y="624"/>
                    </a:lnTo>
                    <a:lnTo>
                      <a:pt x="408" y="638"/>
                    </a:lnTo>
                    <a:lnTo>
                      <a:pt x="392" y="648"/>
                    </a:lnTo>
                    <a:lnTo>
                      <a:pt x="374" y="653"/>
                    </a:lnTo>
                    <a:lnTo>
                      <a:pt x="355" y="654"/>
                    </a:lnTo>
                    <a:lnTo>
                      <a:pt x="336" y="649"/>
                    </a:lnTo>
                    <a:lnTo>
                      <a:pt x="215" y="599"/>
                    </a:lnTo>
                    <a:lnTo>
                      <a:pt x="212" y="598"/>
                    </a:lnTo>
                    <a:lnTo>
                      <a:pt x="211" y="598"/>
                    </a:lnTo>
                    <a:lnTo>
                      <a:pt x="209" y="597"/>
                    </a:lnTo>
                    <a:lnTo>
                      <a:pt x="206" y="598"/>
                    </a:lnTo>
                    <a:lnTo>
                      <a:pt x="203" y="599"/>
                    </a:lnTo>
                    <a:lnTo>
                      <a:pt x="200" y="600"/>
                    </a:lnTo>
                    <a:lnTo>
                      <a:pt x="197" y="603"/>
                    </a:lnTo>
                    <a:lnTo>
                      <a:pt x="194" y="607"/>
                    </a:lnTo>
                    <a:lnTo>
                      <a:pt x="140" y="739"/>
                    </a:lnTo>
                    <a:lnTo>
                      <a:pt x="139" y="743"/>
                    </a:lnTo>
                    <a:lnTo>
                      <a:pt x="139" y="748"/>
                    </a:lnTo>
                    <a:lnTo>
                      <a:pt x="140" y="751"/>
                    </a:lnTo>
                    <a:lnTo>
                      <a:pt x="141" y="753"/>
                    </a:lnTo>
                    <a:lnTo>
                      <a:pt x="143" y="755"/>
                    </a:lnTo>
                    <a:lnTo>
                      <a:pt x="145" y="756"/>
                    </a:lnTo>
                    <a:lnTo>
                      <a:pt x="148" y="758"/>
                    </a:lnTo>
                    <a:lnTo>
                      <a:pt x="270" y="809"/>
                    </a:lnTo>
                    <a:lnTo>
                      <a:pt x="287" y="819"/>
                    </a:lnTo>
                    <a:lnTo>
                      <a:pt x="299" y="832"/>
                    </a:lnTo>
                    <a:lnTo>
                      <a:pt x="309" y="849"/>
                    </a:lnTo>
                    <a:lnTo>
                      <a:pt x="313" y="867"/>
                    </a:lnTo>
                    <a:lnTo>
                      <a:pt x="312" y="888"/>
                    </a:lnTo>
                    <a:lnTo>
                      <a:pt x="301" y="959"/>
                    </a:lnTo>
                    <a:lnTo>
                      <a:pt x="297" y="1030"/>
                    </a:lnTo>
                    <a:lnTo>
                      <a:pt x="301" y="1102"/>
                    </a:lnTo>
                    <a:lnTo>
                      <a:pt x="312" y="1172"/>
                    </a:lnTo>
                    <a:lnTo>
                      <a:pt x="313" y="1192"/>
                    </a:lnTo>
                    <a:lnTo>
                      <a:pt x="309" y="1211"/>
                    </a:lnTo>
                    <a:lnTo>
                      <a:pt x="299" y="1227"/>
                    </a:lnTo>
                    <a:lnTo>
                      <a:pt x="287" y="1241"/>
                    </a:lnTo>
                    <a:lnTo>
                      <a:pt x="270" y="1251"/>
                    </a:lnTo>
                    <a:lnTo>
                      <a:pt x="148" y="1301"/>
                    </a:lnTo>
                    <a:lnTo>
                      <a:pt x="146" y="1302"/>
                    </a:lnTo>
                    <a:lnTo>
                      <a:pt x="144" y="1304"/>
                    </a:lnTo>
                    <a:lnTo>
                      <a:pt x="141" y="1307"/>
                    </a:lnTo>
                    <a:lnTo>
                      <a:pt x="140" y="1309"/>
                    </a:lnTo>
                    <a:lnTo>
                      <a:pt x="139" y="1311"/>
                    </a:lnTo>
                    <a:lnTo>
                      <a:pt x="139" y="1314"/>
                    </a:lnTo>
                    <a:lnTo>
                      <a:pt x="139" y="1317"/>
                    </a:lnTo>
                    <a:lnTo>
                      <a:pt x="140" y="1320"/>
                    </a:lnTo>
                    <a:lnTo>
                      <a:pt x="194" y="1453"/>
                    </a:lnTo>
                    <a:lnTo>
                      <a:pt x="197" y="1457"/>
                    </a:lnTo>
                    <a:lnTo>
                      <a:pt x="200" y="1459"/>
                    </a:lnTo>
                    <a:lnTo>
                      <a:pt x="203" y="1461"/>
                    </a:lnTo>
                    <a:lnTo>
                      <a:pt x="206" y="1462"/>
                    </a:lnTo>
                    <a:lnTo>
                      <a:pt x="209" y="1462"/>
                    </a:lnTo>
                    <a:lnTo>
                      <a:pt x="211" y="1462"/>
                    </a:lnTo>
                    <a:lnTo>
                      <a:pt x="212" y="1461"/>
                    </a:lnTo>
                    <a:lnTo>
                      <a:pt x="215" y="1461"/>
                    </a:lnTo>
                    <a:lnTo>
                      <a:pt x="336" y="1411"/>
                    </a:lnTo>
                    <a:lnTo>
                      <a:pt x="355" y="1406"/>
                    </a:lnTo>
                    <a:lnTo>
                      <a:pt x="374" y="1406"/>
                    </a:lnTo>
                    <a:lnTo>
                      <a:pt x="392" y="1412"/>
                    </a:lnTo>
                    <a:lnTo>
                      <a:pt x="408" y="1422"/>
                    </a:lnTo>
                    <a:lnTo>
                      <a:pt x="421" y="1437"/>
                    </a:lnTo>
                    <a:lnTo>
                      <a:pt x="455" y="1484"/>
                    </a:lnTo>
                    <a:lnTo>
                      <a:pt x="492" y="1527"/>
                    </a:lnTo>
                    <a:lnTo>
                      <a:pt x="532" y="1567"/>
                    </a:lnTo>
                    <a:lnTo>
                      <a:pt x="576" y="1605"/>
                    </a:lnTo>
                    <a:lnTo>
                      <a:pt x="622" y="1639"/>
                    </a:lnTo>
                    <a:lnTo>
                      <a:pt x="637" y="1651"/>
                    </a:lnTo>
                    <a:lnTo>
                      <a:pt x="647" y="1667"/>
                    </a:lnTo>
                    <a:lnTo>
                      <a:pt x="652" y="1685"/>
                    </a:lnTo>
                    <a:lnTo>
                      <a:pt x="653" y="1704"/>
                    </a:lnTo>
                    <a:lnTo>
                      <a:pt x="648" y="1723"/>
                    </a:lnTo>
                    <a:lnTo>
                      <a:pt x="598" y="1845"/>
                    </a:lnTo>
                    <a:lnTo>
                      <a:pt x="596" y="1853"/>
                    </a:lnTo>
                    <a:lnTo>
                      <a:pt x="599" y="1860"/>
                    </a:lnTo>
                    <a:lnTo>
                      <a:pt x="605" y="1864"/>
                    </a:lnTo>
                    <a:lnTo>
                      <a:pt x="738" y="1920"/>
                    </a:lnTo>
                    <a:lnTo>
                      <a:pt x="741" y="1921"/>
                    </a:lnTo>
                    <a:lnTo>
                      <a:pt x="743" y="1921"/>
                    </a:lnTo>
                    <a:lnTo>
                      <a:pt x="746" y="1921"/>
                    </a:lnTo>
                    <a:lnTo>
                      <a:pt x="749" y="1920"/>
                    </a:lnTo>
                    <a:lnTo>
                      <a:pt x="752" y="1919"/>
                    </a:lnTo>
                    <a:lnTo>
                      <a:pt x="756" y="1915"/>
                    </a:lnTo>
                    <a:lnTo>
                      <a:pt x="758" y="1912"/>
                    </a:lnTo>
                    <a:lnTo>
                      <a:pt x="807" y="1790"/>
                    </a:lnTo>
                    <a:lnTo>
                      <a:pt x="818" y="1773"/>
                    </a:lnTo>
                    <a:lnTo>
                      <a:pt x="832" y="1761"/>
                    </a:lnTo>
                    <a:lnTo>
                      <a:pt x="848" y="1751"/>
                    </a:lnTo>
                    <a:lnTo>
                      <a:pt x="867" y="1747"/>
                    </a:lnTo>
                    <a:lnTo>
                      <a:pt x="886" y="1748"/>
                    </a:lnTo>
                    <a:lnTo>
                      <a:pt x="957" y="1758"/>
                    </a:lnTo>
                    <a:lnTo>
                      <a:pt x="1029" y="1762"/>
                    </a:lnTo>
                    <a:lnTo>
                      <a:pt x="1100" y="1758"/>
                    </a:lnTo>
                    <a:lnTo>
                      <a:pt x="1171" y="1748"/>
                    </a:lnTo>
                    <a:lnTo>
                      <a:pt x="1175" y="1748"/>
                    </a:lnTo>
                    <a:lnTo>
                      <a:pt x="1180" y="1747"/>
                    </a:lnTo>
                    <a:lnTo>
                      <a:pt x="1184" y="1747"/>
                    </a:lnTo>
                    <a:lnTo>
                      <a:pt x="1200" y="1749"/>
                    </a:lnTo>
                    <a:lnTo>
                      <a:pt x="1215" y="1754"/>
                    </a:lnTo>
                    <a:lnTo>
                      <a:pt x="1229" y="1763"/>
                    </a:lnTo>
                    <a:lnTo>
                      <a:pt x="1241" y="1775"/>
                    </a:lnTo>
                    <a:lnTo>
                      <a:pt x="1249" y="1790"/>
                    </a:lnTo>
                    <a:lnTo>
                      <a:pt x="1299" y="1912"/>
                    </a:lnTo>
                    <a:lnTo>
                      <a:pt x="1301" y="1915"/>
                    </a:lnTo>
                    <a:lnTo>
                      <a:pt x="1303" y="1919"/>
                    </a:lnTo>
                    <a:lnTo>
                      <a:pt x="1306" y="1920"/>
                    </a:lnTo>
                    <a:lnTo>
                      <a:pt x="1309" y="1921"/>
                    </a:lnTo>
                    <a:lnTo>
                      <a:pt x="1313" y="1921"/>
                    </a:lnTo>
                    <a:lnTo>
                      <a:pt x="1316" y="1921"/>
                    </a:lnTo>
                    <a:lnTo>
                      <a:pt x="1319" y="1920"/>
                    </a:lnTo>
                    <a:lnTo>
                      <a:pt x="1451" y="1864"/>
                    </a:lnTo>
                    <a:lnTo>
                      <a:pt x="1454" y="1863"/>
                    </a:lnTo>
                    <a:lnTo>
                      <a:pt x="1457" y="1861"/>
                    </a:lnTo>
                    <a:lnTo>
                      <a:pt x="1459" y="1859"/>
                    </a:lnTo>
                    <a:lnTo>
                      <a:pt x="1460" y="1857"/>
                    </a:lnTo>
                    <a:lnTo>
                      <a:pt x="1461" y="1855"/>
                    </a:lnTo>
                    <a:lnTo>
                      <a:pt x="1461" y="1853"/>
                    </a:lnTo>
                    <a:lnTo>
                      <a:pt x="1461" y="1850"/>
                    </a:lnTo>
                    <a:lnTo>
                      <a:pt x="1460" y="1845"/>
                    </a:lnTo>
                    <a:lnTo>
                      <a:pt x="1409" y="1723"/>
                    </a:lnTo>
                    <a:lnTo>
                      <a:pt x="1405" y="1705"/>
                    </a:lnTo>
                    <a:lnTo>
                      <a:pt x="1405" y="1686"/>
                    </a:lnTo>
                    <a:lnTo>
                      <a:pt x="1411" y="1668"/>
                    </a:lnTo>
                    <a:lnTo>
                      <a:pt x="1421" y="1652"/>
                    </a:lnTo>
                    <a:lnTo>
                      <a:pt x="1435" y="1639"/>
                    </a:lnTo>
                    <a:lnTo>
                      <a:pt x="1482" y="1606"/>
                    </a:lnTo>
                    <a:lnTo>
                      <a:pt x="1525" y="1569"/>
                    </a:lnTo>
                    <a:lnTo>
                      <a:pt x="1566" y="1527"/>
                    </a:lnTo>
                    <a:lnTo>
                      <a:pt x="1603" y="1484"/>
                    </a:lnTo>
                    <a:lnTo>
                      <a:pt x="1637" y="1437"/>
                    </a:lnTo>
                    <a:lnTo>
                      <a:pt x="1649" y="1423"/>
                    </a:lnTo>
                    <a:lnTo>
                      <a:pt x="1665" y="1413"/>
                    </a:lnTo>
                    <a:lnTo>
                      <a:pt x="1683" y="1407"/>
                    </a:lnTo>
                    <a:lnTo>
                      <a:pt x="1702" y="1407"/>
                    </a:lnTo>
                    <a:lnTo>
                      <a:pt x="1721" y="1412"/>
                    </a:lnTo>
                    <a:lnTo>
                      <a:pt x="1843" y="1462"/>
                    </a:lnTo>
                    <a:lnTo>
                      <a:pt x="1845" y="1462"/>
                    </a:lnTo>
                    <a:lnTo>
                      <a:pt x="1846" y="1464"/>
                    </a:lnTo>
                    <a:lnTo>
                      <a:pt x="1848" y="1464"/>
                    </a:lnTo>
                    <a:lnTo>
                      <a:pt x="1851" y="1464"/>
                    </a:lnTo>
                    <a:lnTo>
                      <a:pt x="1855" y="1462"/>
                    </a:lnTo>
                    <a:lnTo>
                      <a:pt x="1858" y="1460"/>
                    </a:lnTo>
                    <a:lnTo>
                      <a:pt x="1861" y="1458"/>
                    </a:lnTo>
                    <a:lnTo>
                      <a:pt x="1863" y="1454"/>
                    </a:lnTo>
                    <a:lnTo>
                      <a:pt x="1917" y="1322"/>
                    </a:lnTo>
                    <a:lnTo>
                      <a:pt x="1918" y="1318"/>
                    </a:lnTo>
                    <a:lnTo>
                      <a:pt x="1918" y="1314"/>
                    </a:lnTo>
                    <a:lnTo>
                      <a:pt x="1917" y="1311"/>
                    </a:lnTo>
                    <a:lnTo>
                      <a:pt x="1916" y="1309"/>
                    </a:lnTo>
                    <a:lnTo>
                      <a:pt x="1915" y="1307"/>
                    </a:lnTo>
                    <a:lnTo>
                      <a:pt x="1913" y="1304"/>
                    </a:lnTo>
                    <a:lnTo>
                      <a:pt x="1910" y="1302"/>
                    </a:lnTo>
                    <a:lnTo>
                      <a:pt x="1788" y="1252"/>
                    </a:lnTo>
                    <a:lnTo>
                      <a:pt x="1771" y="1243"/>
                    </a:lnTo>
                    <a:lnTo>
                      <a:pt x="1758" y="1229"/>
                    </a:lnTo>
                    <a:lnTo>
                      <a:pt x="1749" y="1212"/>
                    </a:lnTo>
                    <a:lnTo>
                      <a:pt x="1745" y="1193"/>
                    </a:lnTo>
                    <a:lnTo>
                      <a:pt x="1746" y="1174"/>
                    </a:lnTo>
                    <a:lnTo>
                      <a:pt x="1756" y="1103"/>
                    </a:lnTo>
                    <a:lnTo>
                      <a:pt x="1760" y="1031"/>
                    </a:lnTo>
                    <a:lnTo>
                      <a:pt x="1756" y="960"/>
                    </a:lnTo>
                    <a:lnTo>
                      <a:pt x="1746" y="889"/>
                    </a:lnTo>
                    <a:lnTo>
                      <a:pt x="1745" y="870"/>
                    </a:lnTo>
                    <a:lnTo>
                      <a:pt x="1749" y="851"/>
                    </a:lnTo>
                    <a:lnTo>
                      <a:pt x="1757" y="834"/>
                    </a:lnTo>
                    <a:lnTo>
                      <a:pt x="1771" y="820"/>
                    </a:lnTo>
                    <a:lnTo>
                      <a:pt x="1788" y="810"/>
                    </a:lnTo>
                    <a:lnTo>
                      <a:pt x="1910" y="760"/>
                    </a:lnTo>
                    <a:lnTo>
                      <a:pt x="1915" y="755"/>
                    </a:lnTo>
                    <a:lnTo>
                      <a:pt x="1918" y="748"/>
                    </a:lnTo>
                    <a:lnTo>
                      <a:pt x="1917" y="740"/>
                    </a:lnTo>
                    <a:lnTo>
                      <a:pt x="1863" y="608"/>
                    </a:lnTo>
                    <a:lnTo>
                      <a:pt x="1861" y="603"/>
                    </a:lnTo>
                    <a:lnTo>
                      <a:pt x="1858" y="601"/>
                    </a:lnTo>
                    <a:lnTo>
                      <a:pt x="1855" y="599"/>
                    </a:lnTo>
                    <a:lnTo>
                      <a:pt x="1851" y="598"/>
                    </a:lnTo>
                    <a:lnTo>
                      <a:pt x="1848" y="598"/>
                    </a:lnTo>
                    <a:lnTo>
                      <a:pt x="1846" y="599"/>
                    </a:lnTo>
                    <a:lnTo>
                      <a:pt x="1843" y="599"/>
                    </a:lnTo>
                    <a:lnTo>
                      <a:pt x="1721" y="650"/>
                    </a:lnTo>
                    <a:lnTo>
                      <a:pt x="1702" y="654"/>
                    </a:lnTo>
                    <a:lnTo>
                      <a:pt x="1683" y="654"/>
                    </a:lnTo>
                    <a:lnTo>
                      <a:pt x="1665" y="649"/>
                    </a:lnTo>
                    <a:lnTo>
                      <a:pt x="1649" y="638"/>
                    </a:lnTo>
                    <a:lnTo>
                      <a:pt x="1637" y="624"/>
                    </a:lnTo>
                    <a:lnTo>
                      <a:pt x="1603" y="577"/>
                    </a:lnTo>
                    <a:lnTo>
                      <a:pt x="1566" y="533"/>
                    </a:lnTo>
                    <a:lnTo>
                      <a:pt x="1525" y="493"/>
                    </a:lnTo>
                    <a:lnTo>
                      <a:pt x="1482" y="456"/>
                    </a:lnTo>
                    <a:lnTo>
                      <a:pt x="1435" y="422"/>
                    </a:lnTo>
                    <a:lnTo>
                      <a:pt x="1421" y="409"/>
                    </a:lnTo>
                    <a:lnTo>
                      <a:pt x="1411" y="393"/>
                    </a:lnTo>
                    <a:lnTo>
                      <a:pt x="1406" y="375"/>
                    </a:lnTo>
                    <a:lnTo>
                      <a:pt x="1405" y="356"/>
                    </a:lnTo>
                    <a:lnTo>
                      <a:pt x="1410" y="337"/>
                    </a:lnTo>
                    <a:lnTo>
                      <a:pt x="1460" y="215"/>
                    </a:lnTo>
                    <a:lnTo>
                      <a:pt x="1462" y="211"/>
                    </a:lnTo>
                    <a:lnTo>
                      <a:pt x="1461" y="208"/>
                    </a:lnTo>
                    <a:lnTo>
                      <a:pt x="1460" y="205"/>
                    </a:lnTo>
                    <a:lnTo>
                      <a:pt x="1460" y="202"/>
                    </a:lnTo>
                    <a:lnTo>
                      <a:pt x="1458" y="200"/>
                    </a:lnTo>
                    <a:lnTo>
                      <a:pt x="1455" y="198"/>
                    </a:lnTo>
                    <a:lnTo>
                      <a:pt x="1452" y="196"/>
                    </a:lnTo>
                    <a:lnTo>
                      <a:pt x="1320" y="142"/>
                    </a:lnTo>
                    <a:lnTo>
                      <a:pt x="1317" y="141"/>
                    </a:lnTo>
                    <a:lnTo>
                      <a:pt x="1315" y="140"/>
                    </a:lnTo>
                    <a:lnTo>
                      <a:pt x="1311" y="141"/>
                    </a:lnTo>
                    <a:lnTo>
                      <a:pt x="1308" y="142"/>
                    </a:lnTo>
                    <a:lnTo>
                      <a:pt x="1305" y="143"/>
                    </a:lnTo>
                    <a:lnTo>
                      <a:pt x="1302" y="146"/>
                    </a:lnTo>
                    <a:lnTo>
                      <a:pt x="1300" y="149"/>
                    </a:lnTo>
                    <a:lnTo>
                      <a:pt x="1250" y="271"/>
                    </a:lnTo>
                    <a:lnTo>
                      <a:pt x="1239" y="288"/>
                    </a:lnTo>
                    <a:lnTo>
                      <a:pt x="1226" y="301"/>
                    </a:lnTo>
                    <a:lnTo>
                      <a:pt x="1210" y="310"/>
                    </a:lnTo>
                    <a:lnTo>
                      <a:pt x="1191" y="314"/>
                    </a:lnTo>
                    <a:lnTo>
                      <a:pt x="1172" y="313"/>
                    </a:lnTo>
                    <a:lnTo>
                      <a:pt x="1101" y="302"/>
                    </a:lnTo>
                    <a:lnTo>
                      <a:pt x="1030" y="299"/>
                    </a:lnTo>
                    <a:lnTo>
                      <a:pt x="958" y="302"/>
                    </a:lnTo>
                    <a:lnTo>
                      <a:pt x="888" y="313"/>
                    </a:lnTo>
                    <a:lnTo>
                      <a:pt x="868" y="314"/>
                    </a:lnTo>
                    <a:lnTo>
                      <a:pt x="850" y="310"/>
                    </a:lnTo>
                    <a:lnTo>
                      <a:pt x="833" y="301"/>
                    </a:lnTo>
                    <a:lnTo>
                      <a:pt x="819" y="287"/>
                    </a:lnTo>
                    <a:lnTo>
                      <a:pt x="809" y="270"/>
                    </a:lnTo>
                    <a:lnTo>
                      <a:pt x="759" y="148"/>
                    </a:lnTo>
                    <a:lnTo>
                      <a:pt x="757" y="145"/>
                    </a:lnTo>
                    <a:lnTo>
                      <a:pt x="755" y="142"/>
                    </a:lnTo>
                    <a:lnTo>
                      <a:pt x="751" y="141"/>
                    </a:lnTo>
                    <a:lnTo>
                      <a:pt x="748" y="140"/>
                    </a:lnTo>
                    <a:lnTo>
                      <a:pt x="745" y="140"/>
                    </a:lnTo>
                    <a:close/>
                    <a:moveTo>
                      <a:pt x="1315" y="0"/>
                    </a:moveTo>
                    <a:lnTo>
                      <a:pt x="1344" y="3"/>
                    </a:lnTo>
                    <a:lnTo>
                      <a:pt x="1374" y="12"/>
                    </a:lnTo>
                    <a:lnTo>
                      <a:pt x="1506" y="67"/>
                    </a:lnTo>
                    <a:lnTo>
                      <a:pt x="1529" y="78"/>
                    </a:lnTo>
                    <a:lnTo>
                      <a:pt x="1548" y="92"/>
                    </a:lnTo>
                    <a:lnTo>
                      <a:pt x="1565" y="109"/>
                    </a:lnTo>
                    <a:lnTo>
                      <a:pt x="1579" y="129"/>
                    </a:lnTo>
                    <a:lnTo>
                      <a:pt x="1590" y="151"/>
                    </a:lnTo>
                    <a:lnTo>
                      <a:pt x="1599" y="180"/>
                    </a:lnTo>
                    <a:lnTo>
                      <a:pt x="1602" y="211"/>
                    </a:lnTo>
                    <a:lnTo>
                      <a:pt x="1599" y="241"/>
                    </a:lnTo>
                    <a:lnTo>
                      <a:pt x="1590" y="270"/>
                    </a:lnTo>
                    <a:lnTo>
                      <a:pt x="1561" y="340"/>
                    </a:lnTo>
                    <a:lnTo>
                      <a:pt x="1605" y="375"/>
                    </a:lnTo>
                    <a:lnTo>
                      <a:pt x="1646" y="415"/>
                    </a:lnTo>
                    <a:lnTo>
                      <a:pt x="1684" y="455"/>
                    </a:lnTo>
                    <a:lnTo>
                      <a:pt x="1720" y="499"/>
                    </a:lnTo>
                    <a:lnTo>
                      <a:pt x="1790" y="470"/>
                    </a:lnTo>
                    <a:lnTo>
                      <a:pt x="1819" y="461"/>
                    </a:lnTo>
                    <a:lnTo>
                      <a:pt x="1849" y="458"/>
                    </a:lnTo>
                    <a:lnTo>
                      <a:pt x="1876" y="460"/>
                    </a:lnTo>
                    <a:lnTo>
                      <a:pt x="1901" y="467"/>
                    </a:lnTo>
                    <a:lnTo>
                      <a:pt x="1925" y="477"/>
                    </a:lnTo>
                    <a:lnTo>
                      <a:pt x="1946" y="492"/>
                    </a:lnTo>
                    <a:lnTo>
                      <a:pt x="1965" y="509"/>
                    </a:lnTo>
                    <a:lnTo>
                      <a:pt x="1981" y="530"/>
                    </a:lnTo>
                    <a:lnTo>
                      <a:pt x="1993" y="554"/>
                    </a:lnTo>
                    <a:lnTo>
                      <a:pt x="2047" y="686"/>
                    </a:lnTo>
                    <a:lnTo>
                      <a:pt x="2056" y="716"/>
                    </a:lnTo>
                    <a:lnTo>
                      <a:pt x="2059" y="746"/>
                    </a:lnTo>
                    <a:lnTo>
                      <a:pt x="2056" y="776"/>
                    </a:lnTo>
                    <a:lnTo>
                      <a:pt x="2047" y="805"/>
                    </a:lnTo>
                    <a:lnTo>
                      <a:pt x="2036" y="827"/>
                    </a:lnTo>
                    <a:lnTo>
                      <a:pt x="2022" y="847"/>
                    </a:lnTo>
                    <a:lnTo>
                      <a:pt x="2005" y="864"/>
                    </a:lnTo>
                    <a:lnTo>
                      <a:pt x="1985" y="878"/>
                    </a:lnTo>
                    <a:lnTo>
                      <a:pt x="1964" y="890"/>
                    </a:lnTo>
                    <a:lnTo>
                      <a:pt x="1893" y="918"/>
                    </a:lnTo>
                    <a:lnTo>
                      <a:pt x="1900" y="994"/>
                    </a:lnTo>
                    <a:lnTo>
                      <a:pt x="1900" y="1068"/>
                    </a:lnTo>
                    <a:lnTo>
                      <a:pt x="1893" y="1143"/>
                    </a:lnTo>
                    <a:lnTo>
                      <a:pt x="1964" y="1172"/>
                    </a:lnTo>
                    <a:lnTo>
                      <a:pt x="1985" y="1184"/>
                    </a:lnTo>
                    <a:lnTo>
                      <a:pt x="2005" y="1198"/>
                    </a:lnTo>
                    <a:lnTo>
                      <a:pt x="2022" y="1215"/>
                    </a:lnTo>
                    <a:lnTo>
                      <a:pt x="2037" y="1234"/>
                    </a:lnTo>
                    <a:lnTo>
                      <a:pt x="2047" y="1257"/>
                    </a:lnTo>
                    <a:lnTo>
                      <a:pt x="2056" y="1286"/>
                    </a:lnTo>
                    <a:lnTo>
                      <a:pt x="2059" y="1316"/>
                    </a:lnTo>
                    <a:lnTo>
                      <a:pt x="2056" y="1347"/>
                    </a:lnTo>
                    <a:lnTo>
                      <a:pt x="2047" y="1376"/>
                    </a:lnTo>
                    <a:lnTo>
                      <a:pt x="1993" y="1508"/>
                    </a:lnTo>
                    <a:lnTo>
                      <a:pt x="1981" y="1532"/>
                    </a:lnTo>
                    <a:lnTo>
                      <a:pt x="1965" y="1553"/>
                    </a:lnTo>
                    <a:lnTo>
                      <a:pt x="1946" y="1571"/>
                    </a:lnTo>
                    <a:lnTo>
                      <a:pt x="1925" y="1584"/>
                    </a:lnTo>
                    <a:lnTo>
                      <a:pt x="1901" y="1595"/>
                    </a:lnTo>
                    <a:lnTo>
                      <a:pt x="1876" y="1601"/>
                    </a:lnTo>
                    <a:lnTo>
                      <a:pt x="1849" y="1605"/>
                    </a:lnTo>
                    <a:lnTo>
                      <a:pt x="1819" y="1601"/>
                    </a:lnTo>
                    <a:lnTo>
                      <a:pt x="1790" y="1592"/>
                    </a:lnTo>
                    <a:lnTo>
                      <a:pt x="1720" y="1563"/>
                    </a:lnTo>
                    <a:lnTo>
                      <a:pt x="1684" y="1607"/>
                    </a:lnTo>
                    <a:lnTo>
                      <a:pt x="1646" y="1647"/>
                    </a:lnTo>
                    <a:lnTo>
                      <a:pt x="1605" y="1686"/>
                    </a:lnTo>
                    <a:lnTo>
                      <a:pt x="1561" y="1721"/>
                    </a:lnTo>
                    <a:lnTo>
                      <a:pt x="1590" y="1792"/>
                    </a:lnTo>
                    <a:lnTo>
                      <a:pt x="1599" y="1821"/>
                    </a:lnTo>
                    <a:lnTo>
                      <a:pt x="1602" y="1852"/>
                    </a:lnTo>
                    <a:lnTo>
                      <a:pt x="1599" y="1881"/>
                    </a:lnTo>
                    <a:lnTo>
                      <a:pt x="1590" y="1911"/>
                    </a:lnTo>
                    <a:lnTo>
                      <a:pt x="1579" y="1933"/>
                    </a:lnTo>
                    <a:lnTo>
                      <a:pt x="1565" y="1952"/>
                    </a:lnTo>
                    <a:lnTo>
                      <a:pt x="1548" y="1971"/>
                    </a:lnTo>
                    <a:lnTo>
                      <a:pt x="1527" y="1984"/>
                    </a:lnTo>
                    <a:lnTo>
                      <a:pt x="1506" y="1995"/>
                    </a:lnTo>
                    <a:lnTo>
                      <a:pt x="1374" y="2050"/>
                    </a:lnTo>
                    <a:lnTo>
                      <a:pt x="1344" y="2059"/>
                    </a:lnTo>
                    <a:lnTo>
                      <a:pt x="1315" y="2062"/>
                    </a:lnTo>
                    <a:lnTo>
                      <a:pt x="1288" y="2060"/>
                    </a:lnTo>
                    <a:lnTo>
                      <a:pt x="1263" y="2053"/>
                    </a:lnTo>
                    <a:lnTo>
                      <a:pt x="1238" y="2043"/>
                    </a:lnTo>
                    <a:lnTo>
                      <a:pt x="1217" y="2029"/>
                    </a:lnTo>
                    <a:lnTo>
                      <a:pt x="1198" y="2011"/>
                    </a:lnTo>
                    <a:lnTo>
                      <a:pt x="1183" y="1990"/>
                    </a:lnTo>
                    <a:lnTo>
                      <a:pt x="1171" y="1966"/>
                    </a:lnTo>
                    <a:lnTo>
                      <a:pt x="1142" y="1896"/>
                    </a:lnTo>
                    <a:lnTo>
                      <a:pt x="1067" y="1903"/>
                    </a:lnTo>
                    <a:lnTo>
                      <a:pt x="992" y="1903"/>
                    </a:lnTo>
                    <a:lnTo>
                      <a:pt x="918" y="1896"/>
                    </a:lnTo>
                    <a:lnTo>
                      <a:pt x="888" y="1966"/>
                    </a:lnTo>
                    <a:lnTo>
                      <a:pt x="876" y="1990"/>
                    </a:lnTo>
                    <a:lnTo>
                      <a:pt x="860" y="2011"/>
                    </a:lnTo>
                    <a:lnTo>
                      <a:pt x="841" y="2029"/>
                    </a:lnTo>
                    <a:lnTo>
                      <a:pt x="820" y="2043"/>
                    </a:lnTo>
                    <a:lnTo>
                      <a:pt x="797" y="2053"/>
                    </a:lnTo>
                    <a:lnTo>
                      <a:pt x="771" y="2060"/>
                    </a:lnTo>
                    <a:lnTo>
                      <a:pt x="745" y="2062"/>
                    </a:lnTo>
                    <a:lnTo>
                      <a:pt x="714" y="2059"/>
                    </a:lnTo>
                    <a:lnTo>
                      <a:pt x="686" y="2050"/>
                    </a:lnTo>
                    <a:lnTo>
                      <a:pt x="553" y="1995"/>
                    </a:lnTo>
                    <a:lnTo>
                      <a:pt x="528" y="1982"/>
                    </a:lnTo>
                    <a:lnTo>
                      <a:pt x="507" y="1966"/>
                    </a:lnTo>
                    <a:lnTo>
                      <a:pt x="489" y="1946"/>
                    </a:lnTo>
                    <a:lnTo>
                      <a:pt x="474" y="1924"/>
                    </a:lnTo>
                    <a:lnTo>
                      <a:pt x="464" y="1899"/>
                    </a:lnTo>
                    <a:lnTo>
                      <a:pt x="458" y="1873"/>
                    </a:lnTo>
                    <a:lnTo>
                      <a:pt x="457" y="1846"/>
                    </a:lnTo>
                    <a:lnTo>
                      <a:pt x="460" y="1820"/>
                    </a:lnTo>
                    <a:lnTo>
                      <a:pt x="469" y="1792"/>
                    </a:lnTo>
                    <a:lnTo>
                      <a:pt x="497" y="1722"/>
                    </a:lnTo>
                    <a:lnTo>
                      <a:pt x="454" y="1687"/>
                    </a:lnTo>
                    <a:lnTo>
                      <a:pt x="414" y="1648"/>
                    </a:lnTo>
                    <a:lnTo>
                      <a:pt x="375" y="1607"/>
                    </a:lnTo>
                    <a:lnTo>
                      <a:pt x="339" y="1563"/>
                    </a:lnTo>
                    <a:lnTo>
                      <a:pt x="270" y="1593"/>
                    </a:lnTo>
                    <a:lnTo>
                      <a:pt x="240" y="1601"/>
                    </a:lnTo>
                    <a:lnTo>
                      <a:pt x="209" y="1605"/>
                    </a:lnTo>
                    <a:lnTo>
                      <a:pt x="183" y="1602"/>
                    </a:lnTo>
                    <a:lnTo>
                      <a:pt x="157" y="1596"/>
                    </a:lnTo>
                    <a:lnTo>
                      <a:pt x="134" y="1586"/>
                    </a:lnTo>
                    <a:lnTo>
                      <a:pt x="113" y="1571"/>
                    </a:lnTo>
                    <a:lnTo>
                      <a:pt x="94" y="1554"/>
                    </a:lnTo>
                    <a:lnTo>
                      <a:pt x="78" y="1532"/>
                    </a:lnTo>
                    <a:lnTo>
                      <a:pt x="66" y="1509"/>
                    </a:lnTo>
                    <a:lnTo>
                      <a:pt x="11" y="1377"/>
                    </a:lnTo>
                    <a:lnTo>
                      <a:pt x="3" y="1347"/>
                    </a:lnTo>
                    <a:lnTo>
                      <a:pt x="0" y="1317"/>
                    </a:lnTo>
                    <a:lnTo>
                      <a:pt x="3" y="1286"/>
                    </a:lnTo>
                    <a:lnTo>
                      <a:pt x="11" y="1258"/>
                    </a:lnTo>
                    <a:lnTo>
                      <a:pt x="23" y="1236"/>
                    </a:lnTo>
                    <a:lnTo>
                      <a:pt x="37" y="1215"/>
                    </a:lnTo>
                    <a:lnTo>
                      <a:pt x="55" y="1198"/>
                    </a:lnTo>
                    <a:lnTo>
                      <a:pt x="74" y="1185"/>
                    </a:lnTo>
                    <a:lnTo>
                      <a:pt x="96" y="1173"/>
                    </a:lnTo>
                    <a:lnTo>
                      <a:pt x="166" y="1144"/>
                    </a:lnTo>
                    <a:lnTo>
                      <a:pt x="159" y="1069"/>
                    </a:lnTo>
                    <a:lnTo>
                      <a:pt x="159" y="995"/>
                    </a:lnTo>
                    <a:lnTo>
                      <a:pt x="166" y="919"/>
                    </a:lnTo>
                    <a:lnTo>
                      <a:pt x="96" y="890"/>
                    </a:lnTo>
                    <a:lnTo>
                      <a:pt x="74" y="879"/>
                    </a:lnTo>
                    <a:lnTo>
                      <a:pt x="54" y="864"/>
                    </a:lnTo>
                    <a:lnTo>
                      <a:pt x="37" y="847"/>
                    </a:lnTo>
                    <a:lnTo>
                      <a:pt x="23" y="828"/>
                    </a:lnTo>
                    <a:lnTo>
                      <a:pt x="11" y="806"/>
                    </a:lnTo>
                    <a:lnTo>
                      <a:pt x="3" y="776"/>
                    </a:lnTo>
                    <a:lnTo>
                      <a:pt x="0" y="747"/>
                    </a:lnTo>
                    <a:lnTo>
                      <a:pt x="3" y="716"/>
                    </a:lnTo>
                    <a:lnTo>
                      <a:pt x="11" y="687"/>
                    </a:lnTo>
                    <a:lnTo>
                      <a:pt x="66" y="555"/>
                    </a:lnTo>
                    <a:lnTo>
                      <a:pt x="78" y="530"/>
                    </a:lnTo>
                    <a:lnTo>
                      <a:pt x="94" y="510"/>
                    </a:lnTo>
                    <a:lnTo>
                      <a:pt x="113" y="492"/>
                    </a:lnTo>
                    <a:lnTo>
                      <a:pt x="134" y="478"/>
                    </a:lnTo>
                    <a:lnTo>
                      <a:pt x="157" y="468"/>
                    </a:lnTo>
                    <a:lnTo>
                      <a:pt x="183" y="461"/>
                    </a:lnTo>
                    <a:lnTo>
                      <a:pt x="209" y="458"/>
                    </a:lnTo>
                    <a:lnTo>
                      <a:pt x="240" y="461"/>
                    </a:lnTo>
                    <a:lnTo>
                      <a:pt x="270" y="471"/>
                    </a:lnTo>
                    <a:lnTo>
                      <a:pt x="339" y="499"/>
                    </a:lnTo>
                    <a:lnTo>
                      <a:pt x="374" y="456"/>
                    </a:lnTo>
                    <a:lnTo>
                      <a:pt x="414" y="416"/>
                    </a:lnTo>
                    <a:lnTo>
                      <a:pt x="454" y="376"/>
                    </a:lnTo>
                    <a:lnTo>
                      <a:pt x="497" y="340"/>
                    </a:lnTo>
                    <a:lnTo>
                      <a:pt x="469" y="270"/>
                    </a:lnTo>
                    <a:lnTo>
                      <a:pt x="460" y="242"/>
                    </a:lnTo>
                    <a:lnTo>
                      <a:pt x="457" y="211"/>
                    </a:lnTo>
                    <a:lnTo>
                      <a:pt x="460" y="181"/>
                    </a:lnTo>
                    <a:lnTo>
                      <a:pt x="469" y="152"/>
                    </a:lnTo>
                    <a:lnTo>
                      <a:pt x="480" y="129"/>
                    </a:lnTo>
                    <a:lnTo>
                      <a:pt x="494" y="110"/>
                    </a:lnTo>
                    <a:lnTo>
                      <a:pt x="511" y="92"/>
                    </a:lnTo>
                    <a:lnTo>
                      <a:pt x="531" y="78"/>
                    </a:lnTo>
                    <a:lnTo>
                      <a:pt x="553" y="68"/>
                    </a:lnTo>
                    <a:lnTo>
                      <a:pt x="686" y="13"/>
                    </a:lnTo>
                    <a:lnTo>
                      <a:pt x="714" y="4"/>
                    </a:lnTo>
                    <a:lnTo>
                      <a:pt x="745" y="1"/>
                    </a:lnTo>
                    <a:lnTo>
                      <a:pt x="771" y="3"/>
                    </a:lnTo>
                    <a:lnTo>
                      <a:pt x="797" y="9"/>
                    </a:lnTo>
                    <a:lnTo>
                      <a:pt x="820" y="20"/>
                    </a:lnTo>
                    <a:lnTo>
                      <a:pt x="841" y="34"/>
                    </a:lnTo>
                    <a:lnTo>
                      <a:pt x="860" y="52"/>
                    </a:lnTo>
                    <a:lnTo>
                      <a:pt x="876" y="73"/>
                    </a:lnTo>
                    <a:lnTo>
                      <a:pt x="888" y="96"/>
                    </a:lnTo>
                    <a:lnTo>
                      <a:pt x="918" y="166"/>
                    </a:lnTo>
                    <a:lnTo>
                      <a:pt x="992" y="160"/>
                    </a:lnTo>
                    <a:lnTo>
                      <a:pt x="1067" y="160"/>
                    </a:lnTo>
                    <a:lnTo>
                      <a:pt x="1142" y="166"/>
                    </a:lnTo>
                    <a:lnTo>
                      <a:pt x="1171" y="96"/>
                    </a:lnTo>
                    <a:lnTo>
                      <a:pt x="1183" y="72"/>
                    </a:lnTo>
                    <a:lnTo>
                      <a:pt x="1198" y="52"/>
                    </a:lnTo>
                    <a:lnTo>
                      <a:pt x="1217" y="34"/>
                    </a:lnTo>
                    <a:lnTo>
                      <a:pt x="1238" y="19"/>
                    </a:lnTo>
                    <a:lnTo>
                      <a:pt x="1263" y="8"/>
                    </a:lnTo>
                    <a:lnTo>
                      <a:pt x="1288" y="2"/>
                    </a:lnTo>
                    <a:lnTo>
                      <a:pt x="1315"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bg1"/>
                  </a:solidFill>
                  <a:cs typeface="+mn-ea"/>
                  <a:sym typeface="+mn-lt"/>
                </a:endParaRPr>
              </a:p>
            </p:txBody>
          </p:sp>
        </p:grpSp>
        <p:grpSp>
          <p:nvGrpSpPr>
            <p:cNvPr id="14" name="Group 24">
              <a:extLst>
                <a:ext uri="{FF2B5EF4-FFF2-40B4-BE49-F238E27FC236}">
                  <a16:creationId xmlns:a16="http://schemas.microsoft.com/office/drawing/2014/main" xmlns="" id="{76ECA6B0-F3A5-4908-B80E-5D7A4DAA4E62}"/>
                </a:ext>
              </a:extLst>
            </p:cNvPr>
            <p:cNvGrpSpPr/>
            <p:nvPr/>
          </p:nvGrpSpPr>
          <p:grpSpPr>
            <a:xfrm>
              <a:off x="16507" y="7683"/>
              <a:ext cx="834" cy="1076"/>
              <a:chOff x="10990263" y="4235450"/>
              <a:chExt cx="427037" cy="550863"/>
            </a:xfrm>
            <a:solidFill>
              <a:schemeClr val="bg1"/>
            </a:solidFill>
          </p:grpSpPr>
          <p:sp>
            <p:nvSpPr>
              <p:cNvPr id="21" name="Freeform 279">
                <a:extLst>
                  <a:ext uri="{FF2B5EF4-FFF2-40B4-BE49-F238E27FC236}">
                    <a16:creationId xmlns:a16="http://schemas.microsoft.com/office/drawing/2014/main" xmlns="" id="{9148076A-D572-4961-B2C0-7ABC000F74EB}"/>
                  </a:ext>
                </a:extLst>
              </p:cNvPr>
              <p:cNvSpPr/>
              <p:nvPr/>
            </p:nvSpPr>
            <p:spPr bwMode="auto">
              <a:xfrm>
                <a:off x="10990263" y="4386263"/>
                <a:ext cx="427037" cy="400050"/>
              </a:xfrm>
              <a:custGeom>
                <a:avLst/>
                <a:gdLst>
                  <a:gd name="T0" fmla="*/ 2176 w 2687"/>
                  <a:gd name="T1" fmla="*/ 67 h 2526"/>
                  <a:gd name="T2" fmla="*/ 2177 w 2687"/>
                  <a:gd name="T3" fmla="*/ 221 h 2526"/>
                  <a:gd name="T4" fmla="*/ 2129 w 2687"/>
                  <a:gd name="T5" fmla="*/ 463 h 2526"/>
                  <a:gd name="T6" fmla="*/ 2420 w 2687"/>
                  <a:gd name="T7" fmla="*/ 834 h 2526"/>
                  <a:gd name="T8" fmla="*/ 2617 w 2687"/>
                  <a:gd name="T9" fmla="*/ 951 h 2526"/>
                  <a:gd name="T10" fmla="*/ 2687 w 2687"/>
                  <a:gd name="T11" fmla="*/ 1406 h 2526"/>
                  <a:gd name="T12" fmla="*/ 2590 w 2687"/>
                  <a:gd name="T13" fmla="*/ 1575 h 2526"/>
                  <a:gd name="T14" fmla="*/ 2424 w 2687"/>
                  <a:gd name="T15" fmla="*/ 1663 h 2526"/>
                  <a:gd name="T16" fmla="*/ 2302 w 2687"/>
                  <a:gd name="T17" fmla="*/ 1854 h 2526"/>
                  <a:gd name="T18" fmla="*/ 2191 w 2687"/>
                  <a:gd name="T19" fmla="*/ 1997 h 2526"/>
                  <a:gd name="T20" fmla="*/ 2151 w 2687"/>
                  <a:gd name="T21" fmla="*/ 2041 h 2526"/>
                  <a:gd name="T22" fmla="*/ 2037 w 2687"/>
                  <a:gd name="T23" fmla="*/ 2200 h 2526"/>
                  <a:gd name="T24" fmla="*/ 2018 w 2687"/>
                  <a:gd name="T25" fmla="*/ 2388 h 2526"/>
                  <a:gd name="T26" fmla="*/ 1934 w 2687"/>
                  <a:gd name="T27" fmla="*/ 2514 h 2526"/>
                  <a:gd name="T28" fmla="*/ 1392 w 2687"/>
                  <a:gd name="T29" fmla="*/ 2501 h 2526"/>
                  <a:gd name="T30" fmla="*/ 1331 w 2687"/>
                  <a:gd name="T31" fmla="*/ 2367 h 2526"/>
                  <a:gd name="T32" fmla="*/ 1122 w 2687"/>
                  <a:gd name="T33" fmla="*/ 2464 h 2526"/>
                  <a:gd name="T34" fmla="*/ 596 w 2687"/>
                  <a:gd name="T35" fmla="*/ 2526 h 2526"/>
                  <a:gd name="T36" fmla="*/ 473 w 2687"/>
                  <a:gd name="T37" fmla="*/ 2447 h 2526"/>
                  <a:gd name="T38" fmla="*/ 459 w 2687"/>
                  <a:gd name="T39" fmla="*/ 2358 h 2526"/>
                  <a:gd name="T40" fmla="*/ 419 w 2687"/>
                  <a:gd name="T41" fmla="*/ 2183 h 2526"/>
                  <a:gd name="T42" fmla="*/ 231 w 2687"/>
                  <a:gd name="T43" fmla="*/ 1926 h 2526"/>
                  <a:gd name="T44" fmla="*/ 29 w 2687"/>
                  <a:gd name="T45" fmla="*/ 1496 h 2526"/>
                  <a:gd name="T46" fmla="*/ 1 w 2687"/>
                  <a:gd name="T47" fmla="*/ 1305 h 2526"/>
                  <a:gd name="T48" fmla="*/ 14 w 2687"/>
                  <a:gd name="T49" fmla="*/ 1098 h 2526"/>
                  <a:gd name="T50" fmla="*/ 94 w 2687"/>
                  <a:gd name="T51" fmla="*/ 1041 h 2526"/>
                  <a:gd name="T52" fmla="*/ 153 w 2687"/>
                  <a:gd name="T53" fmla="*/ 1122 h 2526"/>
                  <a:gd name="T54" fmla="*/ 141 w 2687"/>
                  <a:gd name="T55" fmla="*/ 1295 h 2526"/>
                  <a:gd name="T56" fmla="*/ 163 w 2687"/>
                  <a:gd name="T57" fmla="*/ 1457 h 2526"/>
                  <a:gd name="T58" fmla="*/ 239 w 2687"/>
                  <a:gd name="T59" fmla="*/ 1657 h 2526"/>
                  <a:gd name="T60" fmla="*/ 425 w 2687"/>
                  <a:gd name="T61" fmla="*/ 1940 h 2526"/>
                  <a:gd name="T62" fmla="*/ 573 w 2687"/>
                  <a:gd name="T63" fmla="*/ 2197 h 2526"/>
                  <a:gd name="T64" fmla="*/ 600 w 2687"/>
                  <a:gd name="T65" fmla="*/ 2385 h 2526"/>
                  <a:gd name="T66" fmla="*/ 1029 w 2687"/>
                  <a:gd name="T67" fmla="*/ 2234 h 2526"/>
                  <a:gd name="T68" fmla="*/ 1238 w 2687"/>
                  <a:gd name="T69" fmla="*/ 2227 h 2526"/>
                  <a:gd name="T70" fmla="*/ 1462 w 2687"/>
                  <a:gd name="T71" fmla="*/ 2254 h 2526"/>
                  <a:gd name="T72" fmla="*/ 1879 w 2687"/>
                  <a:gd name="T73" fmla="*/ 2272 h 2526"/>
                  <a:gd name="T74" fmla="*/ 1927 w 2687"/>
                  <a:gd name="T75" fmla="*/ 2099 h 2526"/>
                  <a:gd name="T76" fmla="*/ 2072 w 2687"/>
                  <a:gd name="T77" fmla="*/ 1920 h 2526"/>
                  <a:gd name="T78" fmla="*/ 2207 w 2687"/>
                  <a:gd name="T79" fmla="*/ 1744 h 2526"/>
                  <a:gd name="T80" fmla="*/ 2328 w 2687"/>
                  <a:gd name="T81" fmla="*/ 1540 h 2526"/>
                  <a:gd name="T82" fmla="*/ 2406 w 2687"/>
                  <a:gd name="T83" fmla="*/ 1461 h 2526"/>
                  <a:gd name="T84" fmla="*/ 2546 w 2687"/>
                  <a:gd name="T85" fmla="*/ 1407 h 2526"/>
                  <a:gd name="T86" fmla="*/ 2492 w 2687"/>
                  <a:gd name="T87" fmla="*/ 1047 h 2526"/>
                  <a:gd name="T88" fmla="*/ 2334 w 2687"/>
                  <a:gd name="T89" fmla="*/ 998 h 2526"/>
                  <a:gd name="T90" fmla="*/ 2125 w 2687"/>
                  <a:gd name="T91" fmla="*/ 652 h 2526"/>
                  <a:gd name="T92" fmla="*/ 1993 w 2687"/>
                  <a:gd name="T93" fmla="*/ 503 h 2526"/>
                  <a:gd name="T94" fmla="*/ 2028 w 2687"/>
                  <a:gd name="T95" fmla="*/ 198 h 2526"/>
                  <a:gd name="T96" fmla="*/ 2054 w 2687"/>
                  <a:gd name="T97" fmla="*/ 141 h 2526"/>
                  <a:gd name="T98" fmla="*/ 1850 w 2687"/>
                  <a:gd name="T99" fmla="*/ 207 h 2526"/>
                  <a:gd name="T100" fmla="*/ 1721 w 2687"/>
                  <a:gd name="T101" fmla="*/ 327 h 2526"/>
                  <a:gd name="T102" fmla="*/ 1566 w 2687"/>
                  <a:gd name="T103" fmla="*/ 334 h 2526"/>
                  <a:gd name="T104" fmla="*/ 1356 w 2687"/>
                  <a:gd name="T105" fmla="*/ 264 h 2526"/>
                  <a:gd name="T106" fmla="*/ 1392 w 2687"/>
                  <a:gd name="T107" fmla="*/ 171 h 2526"/>
                  <a:gd name="T108" fmla="*/ 1656 w 2687"/>
                  <a:gd name="T109" fmla="*/ 182 h 2526"/>
                  <a:gd name="T110" fmla="*/ 1843 w 2687"/>
                  <a:gd name="T111" fmla="*/ 52 h 2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687" h="2526">
                    <a:moveTo>
                      <a:pt x="2063" y="0"/>
                    </a:moveTo>
                    <a:lnTo>
                      <a:pt x="2090" y="5"/>
                    </a:lnTo>
                    <a:lnTo>
                      <a:pt x="2115" y="13"/>
                    </a:lnTo>
                    <a:lnTo>
                      <a:pt x="2139" y="27"/>
                    </a:lnTo>
                    <a:lnTo>
                      <a:pt x="2159" y="45"/>
                    </a:lnTo>
                    <a:lnTo>
                      <a:pt x="2176" y="67"/>
                    </a:lnTo>
                    <a:lnTo>
                      <a:pt x="2188" y="91"/>
                    </a:lnTo>
                    <a:lnTo>
                      <a:pt x="2196" y="118"/>
                    </a:lnTo>
                    <a:lnTo>
                      <a:pt x="2199" y="144"/>
                    </a:lnTo>
                    <a:lnTo>
                      <a:pt x="2196" y="171"/>
                    </a:lnTo>
                    <a:lnTo>
                      <a:pt x="2188" y="197"/>
                    </a:lnTo>
                    <a:lnTo>
                      <a:pt x="2177" y="221"/>
                    </a:lnTo>
                    <a:lnTo>
                      <a:pt x="2153" y="264"/>
                    </a:lnTo>
                    <a:lnTo>
                      <a:pt x="2135" y="305"/>
                    </a:lnTo>
                    <a:lnTo>
                      <a:pt x="2125" y="345"/>
                    </a:lnTo>
                    <a:lnTo>
                      <a:pt x="2119" y="385"/>
                    </a:lnTo>
                    <a:lnTo>
                      <a:pt x="2122" y="425"/>
                    </a:lnTo>
                    <a:lnTo>
                      <a:pt x="2129" y="463"/>
                    </a:lnTo>
                    <a:lnTo>
                      <a:pt x="2189" y="517"/>
                    </a:lnTo>
                    <a:lnTo>
                      <a:pt x="2246" y="575"/>
                    </a:lnTo>
                    <a:lnTo>
                      <a:pt x="2297" y="636"/>
                    </a:lnTo>
                    <a:lnTo>
                      <a:pt x="2342" y="700"/>
                    </a:lnTo>
                    <a:lnTo>
                      <a:pt x="2384" y="765"/>
                    </a:lnTo>
                    <a:lnTo>
                      <a:pt x="2420" y="834"/>
                    </a:lnTo>
                    <a:lnTo>
                      <a:pt x="2450" y="906"/>
                    </a:lnTo>
                    <a:lnTo>
                      <a:pt x="2492" y="906"/>
                    </a:lnTo>
                    <a:lnTo>
                      <a:pt x="2527" y="909"/>
                    </a:lnTo>
                    <a:lnTo>
                      <a:pt x="2560" y="918"/>
                    </a:lnTo>
                    <a:lnTo>
                      <a:pt x="2590" y="932"/>
                    </a:lnTo>
                    <a:lnTo>
                      <a:pt x="2617" y="951"/>
                    </a:lnTo>
                    <a:lnTo>
                      <a:pt x="2641" y="975"/>
                    </a:lnTo>
                    <a:lnTo>
                      <a:pt x="2660" y="1002"/>
                    </a:lnTo>
                    <a:lnTo>
                      <a:pt x="2674" y="1032"/>
                    </a:lnTo>
                    <a:lnTo>
                      <a:pt x="2684" y="1065"/>
                    </a:lnTo>
                    <a:lnTo>
                      <a:pt x="2687" y="1100"/>
                    </a:lnTo>
                    <a:lnTo>
                      <a:pt x="2687" y="1406"/>
                    </a:lnTo>
                    <a:lnTo>
                      <a:pt x="2684" y="1441"/>
                    </a:lnTo>
                    <a:lnTo>
                      <a:pt x="2674" y="1474"/>
                    </a:lnTo>
                    <a:lnTo>
                      <a:pt x="2660" y="1505"/>
                    </a:lnTo>
                    <a:lnTo>
                      <a:pt x="2641" y="1531"/>
                    </a:lnTo>
                    <a:lnTo>
                      <a:pt x="2617" y="1556"/>
                    </a:lnTo>
                    <a:lnTo>
                      <a:pt x="2590" y="1575"/>
                    </a:lnTo>
                    <a:lnTo>
                      <a:pt x="2560" y="1588"/>
                    </a:lnTo>
                    <a:lnTo>
                      <a:pt x="2527" y="1598"/>
                    </a:lnTo>
                    <a:lnTo>
                      <a:pt x="2492" y="1601"/>
                    </a:lnTo>
                    <a:lnTo>
                      <a:pt x="2455" y="1601"/>
                    </a:lnTo>
                    <a:lnTo>
                      <a:pt x="2440" y="1632"/>
                    </a:lnTo>
                    <a:lnTo>
                      <a:pt x="2424" y="1663"/>
                    </a:lnTo>
                    <a:lnTo>
                      <a:pt x="2406" y="1696"/>
                    </a:lnTo>
                    <a:lnTo>
                      <a:pt x="2387" y="1728"/>
                    </a:lnTo>
                    <a:lnTo>
                      <a:pt x="2365" y="1761"/>
                    </a:lnTo>
                    <a:lnTo>
                      <a:pt x="2344" y="1792"/>
                    </a:lnTo>
                    <a:lnTo>
                      <a:pt x="2323" y="1823"/>
                    </a:lnTo>
                    <a:lnTo>
                      <a:pt x="2302" y="1854"/>
                    </a:lnTo>
                    <a:lnTo>
                      <a:pt x="2281" y="1882"/>
                    </a:lnTo>
                    <a:lnTo>
                      <a:pt x="2259" y="1910"/>
                    </a:lnTo>
                    <a:lnTo>
                      <a:pt x="2240" y="1934"/>
                    </a:lnTo>
                    <a:lnTo>
                      <a:pt x="2222" y="1958"/>
                    </a:lnTo>
                    <a:lnTo>
                      <a:pt x="2205" y="1979"/>
                    </a:lnTo>
                    <a:lnTo>
                      <a:pt x="2191" y="1997"/>
                    </a:lnTo>
                    <a:lnTo>
                      <a:pt x="2178" y="2011"/>
                    </a:lnTo>
                    <a:lnTo>
                      <a:pt x="2168" y="2022"/>
                    </a:lnTo>
                    <a:lnTo>
                      <a:pt x="2162" y="2030"/>
                    </a:lnTo>
                    <a:lnTo>
                      <a:pt x="2159" y="2034"/>
                    </a:lnTo>
                    <a:lnTo>
                      <a:pt x="2156" y="2038"/>
                    </a:lnTo>
                    <a:lnTo>
                      <a:pt x="2151" y="2041"/>
                    </a:lnTo>
                    <a:lnTo>
                      <a:pt x="2134" y="2057"/>
                    </a:lnTo>
                    <a:lnTo>
                      <a:pt x="2105" y="2086"/>
                    </a:lnTo>
                    <a:lnTo>
                      <a:pt x="2081" y="2115"/>
                    </a:lnTo>
                    <a:lnTo>
                      <a:pt x="2062" y="2145"/>
                    </a:lnTo>
                    <a:lnTo>
                      <a:pt x="2047" y="2173"/>
                    </a:lnTo>
                    <a:lnTo>
                      <a:pt x="2037" y="2200"/>
                    </a:lnTo>
                    <a:lnTo>
                      <a:pt x="2028" y="2224"/>
                    </a:lnTo>
                    <a:lnTo>
                      <a:pt x="2023" y="2246"/>
                    </a:lnTo>
                    <a:lnTo>
                      <a:pt x="2021" y="2264"/>
                    </a:lnTo>
                    <a:lnTo>
                      <a:pt x="2019" y="2278"/>
                    </a:lnTo>
                    <a:lnTo>
                      <a:pt x="2018" y="2288"/>
                    </a:lnTo>
                    <a:lnTo>
                      <a:pt x="2018" y="2388"/>
                    </a:lnTo>
                    <a:lnTo>
                      <a:pt x="2016" y="2416"/>
                    </a:lnTo>
                    <a:lnTo>
                      <a:pt x="2007" y="2441"/>
                    </a:lnTo>
                    <a:lnTo>
                      <a:pt x="1994" y="2464"/>
                    </a:lnTo>
                    <a:lnTo>
                      <a:pt x="1977" y="2485"/>
                    </a:lnTo>
                    <a:lnTo>
                      <a:pt x="1957" y="2501"/>
                    </a:lnTo>
                    <a:lnTo>
                      <a:pt x="1934" y="2514"/>
                    </a:lnTo>
                    <a:lnTo>
                      <a:pt x="1907" y="2522"/>
                    </a:lnTo>
                    <a:lnTo>
                      <a:pt x="1880" y="2526"/>
                    </a:lnTo>
                    <a:lnTo>
                      <a:pt x="1468" y="2526"/>
                    </a:lnTo>
                    <a:lnTo>
                      <a:pt x="1441" y="2522"/>
                    </a:lnTo>
                    <a:lnTo>
                      <a:pt x="1415" y="2514"/>
                    </a:lnTo>
                    <a:lnTo>
                      <a:pt x="1392" y="2501"/>
                    </a:lnTo>
                    <a:lnTo>
                      <a:pt x="1371" y="2485"/>
                    </a:lnTo>
                    <a:lnTo>
                      <a:pt x="1355" y="2464"/>
                    </a:lnTo>
                    <a:lnTo>
                      <a:pt x="1342" y="2441"/>
                    </a:lnTo>
                    <a:lnTo>
                      <a:pt x="1334" y="2416"/>
                    </a:lnTo>
                    <a:lnTo>
                      <a:pt x="1331" y="2388"/>
                    </a:lnTo>
                    <a:lnTo>
                      <a:pt x="1331" y="2367"/>
                    </a:lnTo>
                    <a:lnTo>
                      <a:pt x="1238" y="2369"/>
                    </a:lnTo>
                    <a:lnTo>
                      <a:pt x="1145" y="2365"/>
                    </a:lnTo>
                    <a:lnTo>
                      <a:pt x="1145" y="2388"/>
                    </a:lnTo>
                    <a:lnTo>
                      <a:pt x="1143" y="2416"/>
                    </a:lnTo>
                    <a:lnTo>
                      <a:pt x="1134" y="2441"/>
                    </a:lnTo>
                    <a:lnTo>
                      <a:pt x="1122" y="2464"/>
                    </a:lnTo>
                    <a:lnTo>
                      <a:pt x="1105" y="2485"/>
                    </a:lnTo>
                    <a:lnTo>
                      <a:pt x="1085" y="2501"/>
                    </a:lnTo>
                    <a:lnTo>
                      <a:pt x="1061" y="2514"/>
                    </a:lnTo>
                    <a:lnTo>
                      <a:pt x="1036" y="2522"/>
                    </a:lnTo>
                    <a:lnTo>
                      <a:pt x="1007" y="2526"/>
                    </a:lnTo>
                    <a:lnTo>
                      <a:pt x="596" y="2526"/>
                    </a:lnTo>
                    <a:lnTo>
                      <a:pt x="570" y="2522"/>
                    </a:lnTo>
                    <a:lnTo>
                      <a:pt x="545" y="2515"/>
                    </a:lnTo>
                    <a:lnTo>
                      <a:pt x="523" y="2503"/>
                    </a:lnTo>
                    <a:lnTo>
                      <a:pt x="503" y="2488"/>
                    </a:lnTo>
                    <a:lnTo>
                      <a:pt x="486" y="2468"/>
                    </a:lnTo>
                    <a:lnTo>
                      <a:pt x="473" y="2447"/>
                    </a:lnTo>
                    <a:lnTo>
                      <a:pt x="463" y="2423"/>
                    </a:lnTo>
                    <a:lnTo>
                      <a:pt x="459" y="2397"/>
                    </a:lnTo>
                    <a:lnTo>
                      <a:pt x="459" y="2393"/>
                    </a:lnTo>
                    <a:lnTo>
                      <a:pt x="459" y="2390"/>
                    </a:lnTo>
                    <a:lnTo>
                      <a:pt x="459" y="2388"/>
                    </a:lnTo>
                    <a:lnTo>
                      <a:pt x="459" y="2358"/>
                    </a:lnTo>
                    <a:lnTo>
                      <a:pt x="457" y="2338"/>
                    </a:lnTo>
                    <a:lnTo>
                      <a:pt x="454" y="2313"/>
                    </a:lnTo>
                    <a:lnTo>
                      <a:pt x="450" y="2284"/>
                    </a:lnTo>
                    <a:lnTo>
                      <a:pt x="442" y="2253"/>
                    </a:lnTo>
                    <a:lnTo>
                      <a:pt x="433" y="2219"/>
                    </a:lnTo>
                    <a:lnTo>
                      <a:pt x="419" y="2183"/>
                    </a:lnTo>
                    <a:lnTo>
                      <a:pt x="402" y="2146"/>
                    </a:lnTo>
                    <a:lnTo>
                      <a:pt x="381" y="2109"/>
                    </a:lnTo>
                    <a:lnTo>
                      <a:pt x="355" y="2073"/>
                    </a:lnTo>
                    <a:lnTo>
                      <a:pt x="323" y="2037"/>
                    </a:lnTo>
                    <a:lnTo>
                      <a:pt x="277" y="1984"/>
                    </a:lnTo>
                    <a:lnTo>
                      <a:pt x="231" y="1926"/>
                    </a:lnTo>
                    <a:lnTo>
                      <a:pt x="189" y="1862"/>
                    </a:lnTo>
                    <a:lnTo>
                      <a:pt x="149" y="1792"/>
                    </a:lnTo>
                    <a:lnTo>
                      <a:pt x="112" y="1717"/>
                    </a:lnTo>
                    <a:lnTo>
                      <a:pt x="78" y="1645"/>
                    </a:lnTo>
                    <a:lnTo>
                      <a:pt x="51" y="1572"/>
                    </a:lnTo>
                    <a:lnTo>
                      <a:pt x="29" y="1496"/>
                    </a:lnTo>
                    <a:lnTo>
                      <a:pt x="20" y="1462"/>
                    </a:lnTo>
                    <a:lnTo>
                      <a:pt x="13" y="1427"/>
                    </a:lnTo>
                    <a:lnTo>
                      <a:pt x="7" y="1393"/>
                    </a:lnTo>
                    <a:lnTo>
                      <a:pt x="4" y="1361"/>
                    </a:lnTo>
                    <a:lnTo>
                      <a:pt x="2" y="1331"/>
                    </a:lnTo>
                    <a:lnTo>
                      <a:pt x="1" y="1305"/>
                    </a:lnTo>
                    <a:lnTo>
                      <a:pt x="0" y="1285"/>
                    </a:lnTo>
                    <a:lnTo>
                      <a:pt x="0" y="1269"/>
                    </a:lnTo>
                    <a:lnTo>
                      <a:pt x="0" y="1260"/>
                    </a:lnTo>
                    <a:lnTo>
                      <a:pt x="2" y="1206"/>
                    </a:lnTo>
                    <a:lnTo>
                      <a:pt x="6" y="1151"/>
                    </a:lnTo>
                    <a:lnTo>
                      <a:pt x="14" y="1098"/>
                    </a:lnTo>
                    <a:lnTo>
                      <a:pt x="19" y="1081"/>
                    </a:lnTo>
                    <a:lnTo>
                      <a:pt x="30" y="1065"/>
                    </a:lnTo>
                    <a:lnTo>
                      <a:pt x="42" y="1053"/>
                    </a:lnTo>
                    <a:lnTo>
                      <a:pt x="58" y="1045"/>
                    </a:lnTo>
                    <a:lnTo>
                      <a:pt x="76" y="1040"/>
                    </a:lnTo>
                    <a:lnTo>
                      <a:pt x="94" y="1041"/>
                    </a:lnTo>
                    <a:lnTo>
                      <a:pt x="112" y="1047"/>
                    </a:lnTo>
                    <a:lnTo>
                      <a:pt x="128" y="1056"/>
                    </a:lnTo>
                    <a:lnTo>
                      <a:pt x="140" y="1069"/>
                    </a:lnTo>
                    <a:lnTo>
                      <a:pt x="148" y="1085"/>
                    </a:lnTo>
                    <a:lnTo>
                      <a:pt x="153" y="1103"/>
                    </a:lnTo>
                    <a:lnTo>
                      <a:pt x="153" y="1122"/>
                    </a:lnTo>
                    <a:lnTo>
                      <a:pt x="144" y="1192"/>
                    </a:lnTo>
                    <a:lnTo>
                      <a:pt x="141" y="1262"/>
                    </a:lnTo>
                    <a:lnTo>
                      <a:pt x="141" y="1265"/>
                    </a:lnTo>
                    <a:lnTo>
                      <a:pt x="141" y="1268"/>
                    </a:lnTo>
                    <a:lnTo>
                      <a:pt x="141" y="1279"/>
                    </a:lnTo>
                    <a:lnTo>
                      <a:pt x="141" y="1295"/>
                    </a:lnTo>
                    <a:lnTo>
                      <a:pt x="142" y="1316"/>
                    </a:lnTo>
                    <a:lnTo>
                      <a:pt x="144" y="1342"/>
                    </a:lnTo>
                    <a:lnTo>
                      <a:pt x="146" y="1369"/>
                    </a:lnTo>
                    <a:lnTo>
                      <a:pt x="151" y="1399"/>
                    </a:lnTo>
                    <a:lnTo>
                      <a:pt x="156" y="1427"/>
                    </a:lnTo>
                    <a:lnTo>
                      <a:pt x="163" y="1457"/>
                    </a:lnTo>
                    <a:lnTo>
                      <a:pt x="164" y="1459"/>
                    </a:lnTo>
                    <a:lnTo>
                      <a:pt x="165" y="1462"/>
                    </a:lnTo>
                    <a:lnTo>
                      <a:pt x="184" y="1529"/>
                    </a:lnTo>
                    <a:lnTo>
                      <a:pt x="208" y="1594"/>
                    </a:lnTo>
                    <a:lnTo>
                      <a:pt x="237" y="1655"/>
                    </a:lnTo>
                    <a:lnTo>
                      <a:pt x="239" y="1657"/>
                    </a:lnTo>
                    <a:lnTo>
                      <a:pt x="239" y="1658"/>
                    </a:lnTo>
                    <a:lnTo>
                      <a:pt x="272" y="1725"/>
                    </a:lnTo>
                    <a:lnTo>
                      <a:pt x="307" y="1786"/>
                    </a:lnTo>
                    <a:lnTo>
                      <a:pt x="346" y="1843"/>
                    </a:lnTo>
                    <a:lnTo>
                      <a:pt x="384" y="1894"/>
                    </a:lnTo>
                    <a:lnTo>
                      <a:pt x="425" y="1940"/>
                    </a:lnTo>
                    <a:lnTo>
                      <a:pt x="462" y="1982"/>
                    </a:lnTo>
                    <a:lnTo>
                      <a:pt x="494" y="2025"/>
                    </a:lnTo>
                    <a:lnTo>
                      <a:pt x="521" y="2069"/>
                    </a:lnTo>
                    <a:lnTo>
                      <a:pt x="542" y="2113"/>
                    </a:lnTo>
                    <a:lnTo>
                      <a:pt x="560" y="2155"/>
                    </a:lnTo>
                    <a:lnTo>
                      <a:pt x="573" y="2197"/>
                    </a:lnTo>
                    <a:lnTo>
                      <a:pt x="583" y="2235"/>
                    </a:lnTo>
                    <a:lnTo>
                      <a:pt x="591" y="2271"/>
                    </a:lnTo>
                    <a:lnTo>
                      <a:pt x="596" y="2303"/>
                    </a:lnTo>
                    <a:lnTo>
                      <a:pt x="598" y="2331"/>
                    </a:lnTo>
                    <a:lnTo>
                      <a:pt x="600" y="2354"/>
                    </a:lnTo>
                    <a:lnTo>
                      <a:pt x="600" y="2385"/>
                    </a:lnTo>
                    <a:lnTo>
                      <a:pt x="1005" y="2385"/>
                    </a:lnTo>
                    <a:lnTo>
                      <a:pt x="1005" y="2287"/>
                    </a:lnTo>
                    <a:lnTo>
                      <a:pt x="1007" y="2272"/>
                    </a:lnTo>
                    <a:lnTo>
                      <a:pt x="1011" y="2257"/>
                    </a:lnTo>
                    <a:lnTo>
                      <a:pt x="1019" y="2244"/>
                    </a:lnTo>
                    <a:lnTo>
                      <a:pt x="1029" y="2234"/>
                    </a:lnTo>
                    <a:lnTo>
                      <a:pt x="1042" y="2224"/>
                    </a:lnTo>
                    <a:lnTo>
                      <a:pt x="1056" y="2219"/>
                    </a:lnTo>
                    <a:lnTo>
                      <a:pt x="1070" y="2216"/>
                    </a:lnTo>
                    <a:lnTo>
                      <a:pt x="1086" y="2216"/>
                    </a:lnTo>
                    <a:lnTo>
                      <a:pt x="1161" y="2224"/>
                    </a:lnTo>
                    <a:lnTo>
                      <a:pt x="1238" y="2227"/>
                    </a:lnTo>
                    <a:lnTo>
                      <a:pt x="1317" y="2226"/>
                    </a:lnTo>
                    <a:lnTo>
                      <a:pt x="1394" y="2221"/>
                    </a:lnTo>
                    <a:lnTo>
                      <a:pt x="1414" y="2221"/>
                    </a:lnTo>
                    <a:lnTo>
                      <a:pt x="1432" y="2227"/>
                    </a:lnTo>
                    <a:lnTo>
                      <a:pt x="1449" y="2238"/>
                    </a:lnTo>
                    <a:lnTo>
                      <a:pt x="1462" y="2254"/>
                    </a:lnTo>
                    <a:lnTo>
                      <a:pt x="1470" y="2271"/>
                    </a:lnTo>
                    <a:lnTo>
                      <a:pt x="1473" y="2291"/>
                    </a:lnTo>
                    <a:lnTo>
                      <a:pt x="1473" y="2386"/>
                    </a:lnTo>
                    <a:lnTo>
                      <a:pt x="1878" y="2386"/>
                    </a:lnTo>
                    <a:lnTo>
                      <a:pt x="1878" y="2287"/>
                    </a:lnTo>
                    <a:lnTo>
                      <a:pt x="1879" y="2272"/>
                    </a:lnTo>
                    <a:lnTo>
                      <a:pt x="1881" y="2252"/>
                    </a:lnTo>
                    <a:lnTo>
                      <a:pt x="1884" y="2227"/>
                    </a:lnTo>
                    <a:lnTo>
                      <a:pt x="1890" y="2199"/>
                    </a:lnTo>
                    <a:lnTo>
                      <a:pt x="1899" y="2168"/>
                    </a:lnTo>
                    <a:lnTo>
                      <a:pt x="1911" y="2134"/>
                    </a:lnTo>
                    <a:lnTo>
                      <a:pt x="1927" y="2099"/>
                    </a:lnTo>
                    <a:lnTo>
                      <a:pt x="1948" y="2063"/>
                    </a:lnTo>
                    <a:lnTo>
                      <a:pt x="1972" y="2026"/>
                    </a:lnTo>
                    <a:lnTo>
                      <a:pt x="2003" y="1989"/>
                    </a:lnTo>
                    <a:lnTo>
                      <a:pt x="2040" y="1952"/>
                    </a:lnTo>
                    <a:lnTo>
                      <a:pt x="2056" y="1940"/>
                    </a:lnTo>
                    <a:lnTo>
                      <a:pt x="2072" y="1920"/>
                    </a:lnTo>
                    <a:lnTo>
                      <a:pt x="2091" y="1897"/>
                    </a:lnTo>
                    <a:lnTo>
                      <a:pt x="2112" y="1871"/>
                    </a:lnTo>
                    <a:lnTo>
                      <a:pt x="2134" y="1842"/>
                    </a:lnTo>
                    <a:lnTo>
                      <a:pt x="2159" y="1812"/>
                    </a:lnTo>
                    <a:lnTo>
                      <a:pt x="2183" y="1779"/>
                    </a:lnTo>
                    <a:lnTo>
                      <a:pt x="2207" y="1744"/>
                    </a:lnTo>
                    <a:lnTo>
                      <a:pt x="2232" y="1709"/>
                    </a:lnTo>
                    <a:lnTo>
                      <a:pt x="2255" y="1674"/>
                    </a:lnTo>
                    <a:lnTo>
                      <a:pt x="2276" y="1639"/>
                    </a:lnTo>
                    <a:lnTo>
                      <a:pt x="2297" y="1604"/>
                    </a:lnTo>
                    <a:lnTo>
                      <a:pt x="2314" y="1571"/>
                    </a:lnTo>
                    <a:lnTo>
                      <a:pt x="2328" y="1540"/>
                    </a:lnTo>
                    <a:lnTo>
                      <a:pt x="2338" y="1511"/>
                    </a:lnTo>
                    <a:lnTo>
                      <a:pt x="2346" y="1494"/>
                    </a:lnTo>
                    <a:lnTo>
                      <a:pt x="2357" y="1480"/>
                    </a:lnTo>
                    <a:lnTo>
                      <a:pt x="2372" y="1470"/>
                    </a:lnTo>
                    <a:lnTo>
                      <a:pt x="2388" y="1463"/>
                    </a:lnTo>
                    <a:lnTo>
                      <a:pt x="2406" y="1461"/>
                    </a:lnTo>
                    <a:lnTo>
                      <a:pt x="2492" y="1461"/>
                    </a:lnTo>
                    <a:lnTo>
                      <a:pt x="2509" y="1458"/>
                    </a:lnTo>
                    <a:lnTo>
                      <a:pt x="2523" y="1451"/>
                    </a:lnTo>
                    <a:lnTo>
                      <a:pt x="2535" y="1439"/>
                    </a:lnTo>
                    <a:lnTo>
                      <a:pt x="2544" y="1424"/>
                    </a:lnTo>
                    <a:lnTo>
                      <a:pt x="2546" y="1407"/>
                    </a:lnTo>
                    <a:lnTo>
                      <a:pt x="2546" y="1101"/>
                    </a:lnTo>
                    <a:lnTo>
                      <a:pt x="2544" y="1084"/>
                    </a:lnTo>
                    <a:lnTo>
                      <a:pt x="2535" y="1069"/>
                    </a:lnTo>
                    <a:lnTo>
                      <a:pt x="2523" y="1057"/>
                    </a:lnTo>
                    <a:lnTo>
                      <a:pt x="2509" y="1049"/>
                    </a:lnTo>
                    <a:lnTo>
                      <a:pt x="2492" y="1047"/>
                    </a:lnTo>
                    <a:lnTo>
                      <a:pt x="2400" y="1047"/>
                    </a:lnTo>
                    <a:lnTo>
                      <a:pt x="2384" y="1045"/>
                    </a:lnTo>
                    <a:lnTo>
                      <a:pt x="2368" y="1038"/>
                    </a:lnTo>
                    <a:lnTo>
                      <a:pt x="2353" y="1028"/>
                    </a:lnTo>
                    <a:lnTo>
                      <a:pt x="2342" y="1015"/>
                    </a:lnTo>
                    <a:lnTo>
                      <a:pt x="2334" y="998"/>
                    </a:lnTo>
                    <a:lnTo>
                      <a:pt x="2311" y="936"/>
                    </a:lnTo>
                    <a:lnTo>
                      <a:pt x="2283" y="874"/>
                    </a:lnTo>
                    <a:lnTo>
                      <a:pt x="2250" y="815"/>
                    </a:lnTo>
                    <a:lnTo>
                      <a:pt x="2213" y="759"/>
                    </a:lnTo>
                    <a:lnTo>
                      <a:pt x="2170" y="704"/>
                    </a:lnTo>
                    <a:lnTo>
                      <a:pt x="2125" y="652"/>
                    </a:lnTo>
                    <a:lnTo>
                      <a:pt x="2074" y="602"/>
                    </a:lnTo>
                    <a:lnTo>
                      <a:pt x="2020" y="556"/>
                    </a:lnTo>
                    <a:lnTo>
                      <a:pt x="2009" y="544"/>
                    </a:lnTo>
                    <a:lnTo>
                      <a:pt x="2001" y="533"/>
                    </a:lnTo>
                    <a:lnTo>
                      <a:pt x="1995" y="518"/>
                    </a:lnTo>
                    <a:lnTo>
                      <a:pt x="1993" y="503"/>
                    </a:lnTo>
                    <a:lnTo>
                      <a:pt x="1983" y="453"/>
                    </a:lnTo>
                    <a:lnTo>
                      <a:pt x="1980" y="402"/>
                    </a:lnTo>
                    <a:lnTo>
                      <a:pt x="1982" y="352"/>
                    </a:lnTo>
                    <a:lnTo>
                      <a:pt x="1991" y="301"/>
                    </a:lnTo>
                    <a:lnTo>
                      <a:pt x="2006" y="249"/>
                    </a:lnTo>
                    <a:lnTo>
                      <a:pt x="2028" y="198"/>
                    </a:lnTo>
                    <a:lnTo>
                      <a:pt x="2057" y="147"/>
                    </a:lnTo>
                    <a:lnTo>
                      <a:pt x="2058" y="146"/>
                    </a:lnTo>
                    <a:lnTo>
                      <a:pt x="2058" y="145"/>
                    </a:lnTo>
                    <a:lnTo>
                      <a:pt x="2057" y="143"/>
                    </a:lnTo>
                    <a:lnTo>
                      <a:pt x="2056" y="142"/>
                    </a:lnTo>
                    <a:lnTo>
                      <a:pt x="2054" y="141"/>
                    </a:lnTo>
                    <a:lnTo>
                      <a:pt x="2053" y="141"/>
                    </a:lnTo>
                    <a:lnTo>
                      <a:pt x="2004" y="150"/>
                    </a:lnTo>
                    <a:lnTo>
                      <a:pt x="1959" y="160"/>
                    </a:lnTo>
                    <a:lnTo>
                      <a:pt x="1919" y="174"/>
                    </a:lnTo>
                    <a:lnTo>
                      <a:pt x="1883" y="190"/>
                    </a:lnTo>
                    <a:lnTo>
                      <a:pt x="1850" y="207"/>
                    </a:lnTo>
                    <a:lnTo>
                      <a:pt x="1822" y="226"/>
                    </a:lnTo>
                    <a:lnTo>
                      <a:pt x="1795" y="246"/>
                    </a:lnTo>
                    <a:lnTo>
                      <a:pt x="1773" y="266"/>
                    </a:lnTo>
                    <a:lnTo>
                      <a:pt x="1753" y="287"/>
                    </a:lnTo>
                    <a:lnTo>
                      <a:pt x="1736" y="307"/>
                    </a:lnTo>
                    <a:lnTo>
                      <a:pt x="1721" y="327"/>
                    </a:lnTo>
                    <a:lnTo>
                      <a:pt x="1709" y="341"/>
                    </a:lnTo>
                    <a:lnTo>
                      <a:pt x="1694" y="351"/>
                    </a:lnTo>
                    <a:lnTo>
                      <a:pt x="1677" y="356"/>
                    </a:lnTo>
                    <a:lnTo>
                      <a:pt x="1659" y="358"/>
                    </a:lnTo>
                    <a:lnTo>
                      <a:pt x="1641" y="355"/>
                    </a:lnTo>
                    <a:lnTo>
                      <a:pt x="1566" y="334"/>
                    </a:lnTo>
                    <a:lnTo>
                      <a:pt x="1490" y="317"/>
                    </a:lnTo>
                    <a:lnTo>
                      <a:pt x="1412" y="305"/>
                    </a:lnTo>
                    <a:lnTo>
                      <a:pt x="1393" y="301"/>
                    </a:lnTo>
                    <a:lnTo>
                      <a:pt x="1377" y="291"/>
                    </a:lnTo>
                    <a:lnTo>
                      <a:pt x="1365" y="279"/>
                    </a:lnTo>
                    <a:lnTo>
                      <a:pt x="1356" y="264"/>
                    </a:lnTo>
                    <a:lnTo>
                      <a:pt x="1351" y="246"/>
                    </a:lnTo>
                    <a:lnTo>
                      <a:pt x="1350" y="227"/>
                    </a:lnTo>
                    <a:lnTo>
                      <a:pt x="1355" y="209"/>
                    </a:lnTo>
                    <a:lnTo>
                      <a:pt x="1363" y="193"/>
                    </a:lnTo>
                    <a:lnTo>
                      <a:pt x="1376" y="180"/>
                    </a:lnTo>
                    <a:lnTo>
                      <a:pt x="1392" y="171"/>
                    </a:lnTo>
                    <a:lnTo>
                      <a:pt x="1409" y="165"/>
                    </a:lnTo>
                    <a:lnTo>
                      <a:pt x="1428" y="165"/>
                    </a:lnTo>
                    <a:lnTo>
                      <a:pt x="1498" y="175"/>
                    </a:lnTo>
                    <a:lnTo>
                      <a:pt x="1568" y="189"/>
                    </a:lnTo>
                    <a:lnTo>
                      <a:pt x="1636" y="206"/>
                    </a:lnTo>
                    <a:lnTo>
                      <a:pt x="1656" y="182"/>
                    </a:lnTo>
                    <a:lnTo>
                      <a:pt x="1681" y="158"/>
                    </a:lnTo>
                    <a:lnTo>
                      <a:pt x="1707" y="135"/>
                    </a:lnTo>
                    <a:lnTo>
                      <a:pt x="1736" y="113"/>
                    </a:lnTo>
                    <a:lnTo>
                      <a:pt x="1769" y="91"/>
                    </a:lnTo>
                    <a:lnTo>
                      <a:pt x="1804" y="70"/>
                    </a:lnTo>
                    <a:lnTo>
                      <a:pt x="1843" y="52"/>
                    </a:lnTo>
                    <a:lnTo>
                      <a:pt x="1885" y="35"/>
                    </a:lnTo>
                    <a:lnTo>
                      <a:pt x="1932" y="22"/>
                    </a:lnTo>
                    <a:lnTo>
                      <a:pt x="1982" y="10"/>
                    </a:lnTo>
                    <a:lnTo>
                      <a:pt x="2036" y="1"/>
                    </a:lnTo>
                    <a:lnTo>
                      <a:pt x="2063"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bg1"/>
                  </a:solidFill>
                  <a:cs typeface="+mn-ea"/>
                  <a:sym typeface="+mn-lt"/>
                </a:endParaRPr>
              </a:p>
            </p:txBody>
          </p:sp>
          <p:sp>
            <p:nvSpPr>
              <p:cNvPr id="22" name="Freeform 280">
                <a:extLst>
                  <a:ext uri="{FF2B5EF4-FFF2-40B4-BE49-F238E27FC236}">
                    <a16:creationId xmlns:a16="http://schemas.microsoft.com/office/drawing/2014/main" xmlns="" id="{EC82C56C-8823-4283-92B4-0B879D10AF44}"/>
                  </a:ext>
                </a:extLst>
              </p:cNvPr>
              <p:cNvSpPr>
                <a:spLocks noEditPoints="1"/>
              </p:cNvSpPr>
              <p:nvPr/>
            </p:nvSpPr>
            <p:spPr bwMode="auto">
              <a:xfrm>
                <a:off x="10991850" y="4359275"/>
                <a:ext cx="182562" cy="182562"/>
              </a:xfrm>
              <a:custGeom>
                <a:avLst/>
                <a:gdLst>
                  <a:gd name="T0" fmla="*/ 528 w 1158"/>
                  <a:gd name="T1" fmla="*/ 144 h 1155"/>
                  <a:gd name="T2" fmla="*/ 432 w 1158"/>
                  <a:gd name="T3" fmla="*/ 166 h 1155"/>
                  <a:gd name="T4" fmla="*/ 344 w 1158"/>
                  <a:gd name="T5" fmla="*/ 208 h 1155"/>
                  <a:gd name="T6" fmla="*/ 270 w 1158"/>
                  <a:gd name="T7" fmla="*/ 269 h 1155"/>
                  <a:gd name="T8" fmla="*/ 209 w 1158"/>
                  <a:gd name="T9" fmla="*/ 344 h 1155"/>
                  <a:gd name="T10" fmla="*/ 167 w 1158"/>
                  <a:gd name="T11" fmla="*/ 431 h 1155"/>
                  <a:gd name="T12" fmla="*/ 143 w 1158"/>
                  <a:gd name="T13" fmla="*/ 527 h 1155"/>
                  <a:gd name="T14" fmla="*/ 143 w 1158"/>
                  <a:gd name="T15" fmla="*/ 628 h 1155"/>
                  <a:gd name="T16" fmla="*/ 167 w 1158"/>
                  <a:gd name="T17" fmla="*/ 725 h 1155"/>
                  <a:gd name="T18" fmla="*/ 209 w 1158"/>
                  <a:gd name="T19" fmla="*/ 813 h 1155"/>
                  <a:gd name="T20" fmla="*/ 270 w 1158"/>
                  <a:gd name="T21" fmla="*/ 887 h 1155"/>
                  <a:gd name="T22" fmla="*/ 344 w 1158"/>
                  <a:gd name="T23" fmla="*/ 947 h 1155"/>
                  <a:gd name="T24" fmla="*/ 432 w 1158"/>
                  <a:gd name="T25" fmla="*/ 989 h 1155"/>
                  <a:gd name="T26" fmla="*/ 528 w 1158"/>
                  <a:gd name="T27" fmla="*/ 1012 h 1155"/>
                  <a:gd name="T28" fmla="*/ 630 w 1158"/>
                  <a:gd name="T29" fmla="*/ 1012 h 1155"/>
                  <a:gd name="T30" fmla="*/ 727 w 1158"/>
                  <a:gd name="T31" fmla="*/ 989 h 1155"/>
                  <a:gd name="T32" fmla="*/ 814 w 1158"/>
                  <a:gd name="T33" fmla="*/ 947 h 1155"/>
                  <a:gd name="T34" fmla="*/ 889 w 1158"/>
                  <a:gd name="T35" fmla="*/ 887 h 1155"/>
                  <a:gd name="T36" fmla="*/ 949 w 1158"/>
                  <a:gd name="T37" fmla="*/ 813 h 1155"/>
                  <a:gd name="T38" fmla="*/ 992 w 1158"/>
                  <a:gd name="T39" fmla="*/ 725 h 1155"/>
                  <a:gd name="T40" fmla="*/ 1014 w 1158"/>
                  <a:gd name="T41" fmla="*/ 628 h 1155"/>
                  <a:gd name="T42" fmla="*/ 1014 w 1158"/>
                  <a:gd name="T43" fmla="*/ 527 h 1155"/>
                  <a:gd name="T44" fmla="*/ 992 w 1158"/>
                  <a:gd name="T45" fmla="*/ 431 h 1155"/>
                  <a:gd name="T46" fmla="*/ 949 w 1158"/>
                  <a:gd name="T47" fmla="*/ 344 h 1155"/>
                  <a:gd name="T48" fmla="*/ 889 w 1158"/>
                  <a:gd name="T49" fmla="*/ 269 h 1155"/>
                  <a:gd name="T50" fmla="*/ 814 w 1158"/>
                  <a:gd name="T51" fmla="*/ 208 h 1155"/>
                  <a:gd name="T52" fmla="*/ 727 w 1158"/>
                  <a:gd name="T53" fmla="*/ 166 h 1155"/>
                  <a:gd name="T54" fmla="*/ 630 w 1158"/>
                  <a:gd name="T55" fmla="*/ 144 h 1155"/>
                  <a:gd name="T56" fmla="*/ 579 w 1158"/>
                  <a:gd name="T57" fmla="*/ 0 h 1155"/>
                  <a:gd name="T58" fmla="*/ 696 w 1158"/>
                  <a:gd name="T59" fmla="*/ 12 h 1155"/>
                  <a:gd name="T60" fmla="*/ 804 w 1158"/>
                  <a:gd name="T61" fmla="*/ 46 h 1155"/>
                  <a:gd name="T62" fmla="*/ 903 w 1158"/>
                  <a:gd name="T63" fmla="*/ 100 h 1155"/>
                  <a:gd name="T64" fmla="*/ 989 w 1158"/>
                  <a:gd name="T65" fmla="*/ 169 h 1155"/>
                  <a:gd name="T66" fmla="*/ 1060 w 1158"/>
                  <a:gd name="T67" fmla="*/ 255 h 1155"/>
                  <a:gd name="T68" fmla="*/ 1113 w 1158"/>
                  <a:gd name="T69" fmla="*/ 353 h 1155"/>
                  <a:gd name="T70" fmla="*/ 1146 w 1158"/>
                  <a:gd name="T71" fmla="*/ 461 h 1155"/>
                  <a:gd name="T72" fmla="*/ 1158 w 1158"/>
                  <a:gd name="T73" fmla="*/ 578 h 1155"/>
                  <a:gd name="T74" fmla="*/ 1146 w 1158"/>
                  <a:gd name="T75" fmla="*/ 694 h 1155"/>
                  <a:gd name="T76" fmla="*/ 1113 w 1158"/>
                  <a:gd name="T77" fmla="*/ 803 h 1155"/>
                  <a:gd name="T78" fmla="*/ 1058 w 1158"/>
                  <a:gd name="T79" fmla="*/ 900 h 1155"/>
                  <a:gd name="T80" fmla="*/ 989 w 1158"/>
                  <a:gd name="T81" fmla="*/ 986 h 1155"/>
                  <a:gd name="T82" fmla="*/ 903 w 1158"/>
                  <a:gd name="T83" fmla="*/ 1057 h 1155"/>
                  <a:gd name="T84" fmla="*/ 804 w 1158"/>
                  <a:gd name="T85" fmla="*/ 1110 h 1155"/>
                  <a:gd name="T86" fmla="*/ 696 w 1158"/>
                  <a:gd name="T87" fmla="*/ 1144 h 1155"/>
                  <a:gd name="T88" fmla="*/ 579 w 1158"/>
                  <a:gd name="T89" fmla="*/ 1155 h 1155"/>
                  <a:gd name="T90" fmla="*/ 463 w 1158"/>
                  <a:gd name="T91" fmla="*/ 1144 h 1155"/>
                  <a:gd name="T92" fmla="*/ 353 w 1158"/>
                  <a:gd name="T93" fmla="*/ 1110 h 1155"/>
                  <a:gd name="T94" fmla="*/ 256 w 1158"/>
                  <a:gd name="T95" fmla="*/ 1057 h 1155"/>
                  <a:gd name="T96" fmla="*/ 170 w 1158"/>
                  <a:gd name="T97" fmla="*/ 986 h 1155"/>
                  <a:gd name="T98" fmla="*/ 99 w 1158"/>
                  <a:gd name="T99" fmla="*/ 900 h 1155"/>
                  <a:gd name="T100" fmla="*/ 46 w 1158"/>
                  <a:gd name="T101" fmla="*/ 802 h 1155"/>
                  <a:gd name="T102" fmla="*/ 12 w 1158"/>
                  <a:gd name="T103" fmla="*/ 694 h 1155"/>
                  <a:gd name="T104" fmla="*/ 0 w 1158"/>
                  <a:gd name="T105" fmla="*/ 578 h 1155"/>
                  <a:gd name="T106" fmla="*/ 12 w 1158"/>
                  <a:gd name="T107" fmla="*/ 461 h 1155"/>
                  <a:gd name="T108" fmla="*/ 46 w 1158"/>
                  <a:gd name="T109" fmla="*/ 353 h 1155"/>
                  <a:gd name="T110" fmla="*/ 99 w 1158"/>
                  <a:gd name="T111" fmla="*/ 255 h 1155"/>
                  <a:gd name="T112" fmla="*/ 170 w 1158"/>
                  <a:gd name="T113" fmla="*/ 169 h 1155"/>
                  <a:gd name="T114" fmla="*/ 256 w 1158"/>
                  <a:gd name="T115" fmla="*/ 98 h 1155"/>
                  <a:gd name="T116" fmla="*/ 354 w 1158"/>
                  <a:gd name="T117" fmla="*/ 46 h 1155"/>
                  <a:gd name="T118" fmla="*/ 463 w 1158"/>
                  <a:gd name="T119" fmla="*/ 12 h 1155"/>
                  <a:gd name="T120" fmla="*/ 579 w 1158"/>
                  <a:gd name="T121" fmla="*/ 0 h 1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58" h="1155">
                    <a:moveTo>
                      <a:pt x="579" y="141"/>
                    </a:moveTo>
                    <a:lnTo>
                      <a:pt x="528" y="144"/>
                    </a:lnTo>
                    <a:lnTo>
                      <a:pt x="479" y="152"/>
                    </a:lnTo>
                    <a:lnTo>
                      <a:pt x="432" y="166"/>
                    </a:lnTo>
                    <a:lnTo>
                      <a:pt x="386" y="185"/>
                    </a:lnTo>
                    <a:lnTo>
                      <a:pt x="344" y="208"/>
                    </a:lnTo>
                    <a:lnTo>
                      <a:pt x="305" y="237"/>
                    </a:lnTo>
                    <a:lnTo>
                      <a:pt x="270" y="269"/>
                    </a:lnTo>
                    <a:lnTo>
                      <a:pt x="237" y="305"/>
                    </a:lnTo>
                    <a:lnTo>
                      <a:pt x="209" y="344"/>
                    </a:lnTo>
                    <a:lnTo>
                      <a:pt x="185" y="386"/>
                    </a:lnTo>
                    <a:lnTo>
                      <a:pt x="167" y="431"/>
                    </a:lnTo>
                    <a:lnTo>
                      <a:pt x="152" y="478"/>
                    </a:lnTo>
                    <a:lnTo>
                      <a:pt x="143" y="527"/>
                    </a:lnTo>
                    <a:lnTo>
                      <a:pt x="140" y="578"/>
                    </a:lnTo>
                    <a:lnTo>
                      <a:pt x="143" y="628"/>
                    </a:lnTo>
                    <a:lnTo>
                      <a:pt x="152" y="678"/>
                    </a:lnTo>
                    <a:lnTo>
                      <a:pt x="167" y="725"/>
                    </a:lnTo>
                    <a:lnTo>
                      <a:pt x="185" y="770"/>
                    </a:lnTo>
                    <a:lnTo>
                      <a:pt x="209" y="813"/>
                    </a:lnTo>
                    <a:lnTo>
                      <a:pt x="237" y="852"/>
                    </a:lnTo>
                    <a:lnTo>
                      <a:pt x="270" y="887"/>
                    </a:lnTo>
                    <a:lnTo>
                      <a:pt x="305" y="919"/>
                    </a:lnTo>
                    <a:lnTo>
                      <a:pt x="344" y="947"/>
                    </a:lnTo>
                    <a:lnTo>
                      <a:pt x="386" y="970"/>
                    </a:lnTo>
                    <a:lnTo>
                      <a:pt x="432" y="989"/>
                    </a:lnTo>
                    <a:lnTo>
                      <a:pt x="479" y="1004"/>
                    </a:lnTo>
                    <a:lnTo>
                      <a:pt x="528" y="1012"/>
                    </a:lnTo>
                    <a:lnTo>
                      <a:pt x="579" y="1016"/>
                    </a:lnTo>
                    <a:lnTo>
                      <a:pt x="630" y="1012"/>
                    </a:lnTo>
                    <a:lnTo>
                      <a:pt x="679" y="1004"/>
                    </a:lnTo>
                    <a:lnTo>
                      <a:pt x="727" y="989"/>
                    </a:lnTo>
                    <a:lnTo>
                      <a:pt x="771" y="970"/>
                    </a:lnTo>
                    <a:lnTo>
                      <a:pt x="814" y="947"/>
                    </a:lnTo>
                    <a:lnTo>
                      <a:pt x="853" y="919"/>
                    </a:lnTo>
                    <a:lnTo>
                      <a:pt x="889" y="887"/>
                    </a:lnTo>
                    <a:lnTo>
                      <a:pt x="921" y="852"/>
                    </a:lnTo>
                    <a:lnTo>
                      <a:pt x="949" y="813"/>
                    </a:lnTo>
                    <a:lnTo>
                      <a:pt x="973" y="770"/>
                    </a:lnTo>
                    <a:lnTo>
                      <a:pt x="992" y="725"/>
                    </a:lnTo>
                    <a:lnTo>
                      <a:pt x="1005" y="678"/>
                    </a:lnTo>
                    <a:lnTo>
                      <a:pt x="1014" y="628"/>
                    </a:lnTo>
                    <a:lnTo>
                      <a:pt x="1017" y="578"/>
                    </a:lnTo>
                    <a:lnTo>
                      <a:pt x="1014" y="527"/>
                    </a:lnTo>
                    <a:lnTo>
                      <a:pt x="1005" y="478"/>
                    </a:lnTo>
                    <a:lnTo>
                      <a:pt x="992" y="431"/>
                    </a:lnTo>
                    <a:lnTo>
                      <a:pt x="973" y="386"/>
                    </a:lnTo>
                    <a:lnTo>
                      <a:pt x="949" y="344"/>
                    </a:lnTo>
                    <a:lnTo>
                      <a:pt x="921" y="305"/>
                    </a:lnTo>
                    <a:lnTo>
                      <a:pt x="889" y="269"/>
                    </a:lnTo>
                    <a:lnTo>
                      <a:pt x="853" y="237"/>
                    </a:lnTo>
                    <a:lnTo>
                      <a:pt x="814" y="208"/>
                    </a:lnTo>
                    <a:lnTo>
                      <a:pt x="771" y="185"/>
                    </a:lnTo>
                    <a:lnTo>
                      <a:pt x="727" y="166"/>
                    </a:lnTo>
                    <a:lnTo>
                      <a:pt x="679" y="152"/>
                    </a:lnTo>
                    <a:lnTo>
                      <a:pt x="630" y="144"/>
                    </a:lnTo>
                    <a:lnTo>
                      <a:pt x="579" y="141"/>
                    </a:lnTo>
                    <a:close/>
                    <a:moveTo>
                      <a:pt x="579" y="0"/>
                    </a:moveTo>
                    <a:lnTo>
                      <a:pt x="639" y="3"/>
                    </a:lnTo>
                    <a:lnTo>
                      <a:pt x="696" y="12"/>
                    </a:lnTo>
                    <a:lnTo>
                      <a:pt x="751" y="27"/>
                    </a:lnTo>
                    <a:lnTo>
                      <a:pt x="804" y="46"/>
                    </a:lnTo>
                    <a:lnTo>
                      <a:pt x="855" y="70"/>
                    </a:lnTo>
                    <a:lnTo>
                      <a:pt x="903" y="100"/>
                    </a:lnTo>
                    <a:lnTo>
                      <a:pt x="947" y="132"/>
                    </a:lnTo>
                    <a:lnTo>
                      <a:pt x="989" y="169"/>
                    </a:lnTo>
                    <a:lnTo>
                      <a:pt x="1026" y="211"/>
                    </a:lnTo>
                    <a:lnTo>
                      <a:pt x="1060" y="255"/>
                    </a:lnTo>
                    <a:lnTo>
                      <a:pt x="1088" y="303"/>
                    </a:lnTo>
                    <a:lnTo>
                      <a:pt x="1113" y="353"/>
                    </a:lnTo>
                    <a:lnTo>
                      <a:pt x="1132" y="406"/>
                    </a:lnTo>
                    <a:lnTo>
                      <a:pt x="1146" y="461"/>
                    </a:lnTo>
                    <a:lnTo>
                      <a:pt x="1155" y="518"/>
                    </a:lnTo>
                    <a:lnTo>
                      <a:pt x="1158" y="578"/>
                    </a:lnTo>
                    <a:lnTo>
                      <a:pt x="1155" y="637"/>
                    </a:lnTo>
                    <a:lnTo>
                      <a:pt x="1146" y="694"/>
                    </a:lnTo>
                    <a:lnTo>
                      <a:pt x="1132" y="750"/>
                    </a:lnTo>
                    <a:lnTo>
                      <a:pt x="1113" y="803"/>
                    </a:lnTo>
                    <a:lnTo>
                      <a:pt x="1088" y="853"/>
                    </a:lnTo>
                    <a:lnTo>
                      <a:pt x="1058" y="900"/>
                    </a:lnTo>
                    <a:lnTo>
                      <a:pt x="1026" y="946"/>
                    </a:lnTo>
                    <a:lnTo>
                      <a:pt x="989" y="986"/>
                    </a:lnTo>
                    <a:lnTo>
                      <a:pt x="947" y="1024"/>
                    </a:lnTo>
                    <a:lnTo>
                      <a:pt x="903" y="1057"/>
                    </a:lnTo>
                    <a:lnTo>
                      <a:pt x="855" y="1085"/>
                    </a:lnTo>
                    <a:lnTo>
                      <a:pt x="804" y="1110"/>
                    </a:lnTo>
                    <a:lnTo>
                      <a:pt x="751" y="1130"/>
                    </a:lnTo>
                    <a:lnTo>
                      <a:pt x="696" y="1144"/>
                    </a:lnTo>
                    <a:lnTo>
                      <a:pt x="639" y="1152"/>
                    </a:lnTo>
                    <a:lnTo>
                      <a:pt x="579" y="1155"/>
                    </a:lnTo>
                    <a:lnTo>
                      <a:pt x="520" y="1152"/>
                    </a:lnTo>
                    <a:lnTo>
                      <a:pt x="463" y="1144"/>
                    </a:lnTo>
                    <a:lnTo>
                      <a:pt x="406" y="1130"/>
                    </a:lnTo>
                    <a:lnTo>
                      <a:pt x="353" y="1110"/>
                    </a:lnTo>
                    <a:lnTo>
                      <a:pt x="304" y="1085"/>
                    </a:lnTo>
                    <a:lnTo>
                      <a:pt x="256" y="1057"/>
                    </a:lnTo>
                    <a:lnTo>
                      <a:pt x="210" y="1023"/>
                    </a:lnTo>
                    <a:lnTo>
                      <a:pt x="170" y="986"/>
                    </a:lnTo>
                    <a:lnTo>
                      <a:pt x="132" y="945"/>
                    </a:lnTo>
                    <a:lnTo>
                      <a:pt x="99" y="900"/>
                    </a:lnTo>
                    <a:lnTo>
                      <a:pt x="70" y="853"/>
                    </a:lnTo>
                    <a:lnTo>
                      <a:pt x="46" y="802"/>
                    </a:lnTo>
                    <a:lnTo>
                      <a:pt x="26" y="749"/>
                    </a:lnTo>
                    <a:lnTo>
                      <a:pt x="12" y="694"/>
                    </a:lnTo>
                    <a:lnTo>
                      <a:pt x="3" y="637"/>
                    </a:lnTo>
                    <a:lnTo>
                      <a:pt x="0" y="578"/>
                    </a:lnTo>
                    <a:lnTo>
                      <a:pt x="3" y="518"/>
                    </a:lnTo>
                    <a:lnTo>
                      <a:pt x="12" y="461"/>
                    </a:lnTo>
                    <a:lnTo>
                      <a:pt x="26" y="406"/>
                    </a:lnTo>
                    <a:lnTo>
                      <a:pt x="46" y="353"/>
                    </a:lnTo>
                    <a:lnTo>
                      <a:pt x="70" y="303"/>
                    </a:lnTo>
                    <a:lnTo>
                      <a:pt x="99" y="255"/>
                    </a:lnTo>
                    <a:lnTo>
                      <a:pt x="133" y="211"/>
                    </a:lnTo>
                    <a:lnTo>
                      <a:pt x="170" y="169"/>
                    </a:lnTo>
                    <a:lnTo>
                      <a:pt x="211" y="132"/>
                    </a:lnTo>
                    <a:lnTo>
                      <a:pt x="256" y="98"/>
                    </a:lnTo>
                    <a:lnTo>
                      <a:pt x="304" y="70"/>
                    </a:lnTo>
                    <a:lnTo>
                      <a:pt x="354" y="46"/>
                    </a:lnTo>
                    <a:lnTo>
                      <a:pt x="407" y="27"/>
                    </a:lnTo>
                    <a:lnTo>
                      <a:pt x="463" y="12"/>
                    </a:lnTo>
                    <a:lnTo>
                      <a:pt x="520" y="3"/>
                    </a:lnTo>
                    <a:lnTo>
                      <a:pt x="579"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bg1"/>
                  </a:solidFill>
                  <a:cs typeface="+mn-ea"/>
                  <a:sym typeface="+mn-lt"/>
                </a:endParaRPr>
              </a:p>
            </p:txBody>
          </p:sp>
          <p:sp>
            <p:nvSpPr>
              <p:cNvPr id="23" name="Freeform 281">
                <a:extLst>
                  <a:ext uri="{FF2B5EF4-FFF2-40B4-BE49-F238E27FC236}">
                    <a16:creationId xmlns:a16="http://schemas.microsoft.com/office/drawing/2014/main" xmlns="" id="{694B8A8E-373C-4081-9D71-38E23F542B63}"/>
                  </a:ext>
                </a:extLst>
              </p:cNvPr>
              <p:cNvSpPr>
                <a:spLocks noEditPoints="1"/>
              </p:cNvSpPr>
              <p:nvPr/>
            </p:nvSpPr>
            <p:spPr bwMode="auto">
              <a:xfrm>
                <a:off x="11123613" y="4235450"/>
                <a:ext cx="128587" cy="127000"/>
              </a:xfrm>
              <a:custGeom>
                <a:avLst/>
                <a:gdLst>
                  <a:gd name="T0" fmla="*/ 364 w 807"/>
                  <a:gd name="T1" fmla="*/ 143 h 806"/>
                  <a:gd name="T2" fmla="*/ 293 w 807"/>
                  <a:gd name="T3" fmla="*/ 164 h 806"/>
                  <a:gd name="T4" fmla="*/ 230 w 807"/>
                  <a:gd name="T5" fmla="*/ 205 h 806"/>
                  <a:gd name="T6" fmla="*/ 182 w 807"/>
                  <a:gd name="T7" fmla="*/ 260 h 806"/>
                  <a:gd name="T8" fmla="*/ 152 w 807"/>
                  <a:gd name="T9" fmla="*/ 327 h 806"/>
                  <a:gd name="T10" fmla="*/ 140 w 807"/>
                  <a:gd name="T11" fmla="*/ 402 h 806"/>
                  <a:gd name="T12" fmla="*/ 152 w 807"/>
                  <a:gd name="T13" fmla="*/ 479 h 806"/>
                  <a:gd name="T14" fmla="*/ 182 w 807"/>
                  <a:gd name="T15" fmla="*/ 545 h 806"/>
                  <a:gd name="T16" fmla="*/ 230 w 807"/>
                  <a:gd name="T17" fmla="*/ 600 h 806"/>
                  <a:gd name="T18" fmla="*/ 293 w 807"/>
                  <a:gd name="T19" fmla="*/ 640 h 806"/>
                  <a:gd name="T20" fmla="*/ 364 w 807"/>
                  <a:gd name="T21" fmla="*/ 663 h 806"/>
                  <a:gd name="T22" fmla="*/ 442 w 807"/>
                  <a:gd name="T23" fmla="*/ 663 h 806"/>
                  <a:gd name="T24" fmla="*/ 513 w 807"/>
                  <a:gd name="T25" fmla="*/ 640 h 806"/>
                  <a:gd name="T26" fmla="*/ 576 w 807"/>
                  <a:gd name="T27" fmla="*/ 600 h 806"/>
                  <a:gd name="T28" fmla="*/ 623 w 807"/>
                  <a:gd name="T29" fmla="*/ 545 h 806"/>
                  <a:gd name="T30" fmla="*/ 654 w 807"/>
                  <a:gd name="T31" fmla="*/ 479 h 806"/>
                  <a:gd name="T32" fmla="*/ 666 w 807"/>
                  <a:gd name="T33" fmla="*/ 402 h 806"/>
                  <a:gd name="T34" fmla="*/ 654 w 807"/>
                  <a:gd name="T35" fmla="*/ 327 h 806"/>
                  <a:gd name="T36" fmla="*/ 623 w 807"/>
                  <a:gd name="T37" fmla="*/ 260 h 806"/>
                  <a:gd name="T38" fmla="*/ 576 w 807"/>
                  <a:gd name="T39" fmla="*/ 205 h 806"/>
                  <a:gd name="T40" fmla="*/ 513 w 807"/>
                  <a:gd name="T41" fmla="*/ 164 h 806"/>
                  <a:gd name="T42" fmla="*/ 442 w 807"/>
                  <a:gd name="T43" fmla="*/ 143 h 806"/>
                  <a:gd name="T44" fmla="*/ 404 w 807"/>
                  <a:gd name="T45" fmla="*/ 0 h 806"/>
                  <a:gd name="T46" fmla="*/ 502 w 807"/>
                  <a:gd name="T47" fmla="*/ 12 h 806"/>
                  <a:gd name="T48" fmla="*/ 593 w 807"/>
                  <a:gd name="T49" fmla="*/ 47 h 806"/>
                  <a:gd name="T50" fmla="*/ 671 w 807"/>
                  <a:gd name="T51" fmla="*/ 102 h 806"/>
                  <a:gd name="T52" fmla="*/ 735 w 807"/>
                  <a:gd name="T53" fmla="*/ 173 h 806"/>
                  <a:gd name="T54" fmla="*/ 780 w 807"/>
                  <a:gd name="T55" fmla="*/ 258 h 806"/>
                  <a:gd name="T56" fmla="*/ 804 w 807"/>
                  <a:gd name="T57" fmla="*/ 353 h 806"/>
                  <a:gd name="T58" fmla="*/ 804 w 807"/>
                  <a:gd name="T59" fmla="*/ 453 h 806"/>
                  <a:gd name="T60" fmla="*/ 780 w 807"/>
                  <a:gd name="T61" fmla="*/ 548 h 806"/>
                  <a:gd name="T62" fmla="*/ 735 w 807"/>
                  <a:gd name="T63" fmla="*/ 633 h 806"/>
                  <a:gd name="T64" fmla="*/ 671 w 807"/>
                  <a:gd name="T65" fmla="*/ 704 h 806"/>
                  <a:gd name="T66" fmla="*/ 593 w 807"/>
                  <a:gd name="T67" fmla="*/ 758 h 806"/>
                  <a:gd name="T68" fmla="*/ 502 w 807"/>
                  <a:gd name="T69" fmla="*/ 793 h 806"/>
                  <a:gd name="T70" fmla="*/ 404 w 807"/>
                  <a:gd name="T71" fmla="*/ 806 h 806"/>
                  <a:gd name="T72" fmla="*/ 304 w 807"/>
                  <a:gd name="T73" fmla="*/ 793 h 806"/>
                  <a:gd name="T74" fmla="*/ 214 w 807"/>
                  <a:gd name="T75" fmla="*/ 758 h 806"/>
                  <a:gd name="T76" fmla="*/ 136 w 807"/>
                  <a:gd name="T77" fmla="*/ 704 h 806"/>
                  <a:gd name="T78" fmla="*/ 72 w 807"/>
                  <a:gd name="T79" fmla="*/ 633 h 806"/>
                  <a:gd name="T80" fmla="*/ 27 w 807"/>
                  <a:gd name="T81" fmla="*/ 548 h 806"/>
                  <a:gd name="T82" fmla="*/ 3 w 807"/>
                  <a:gd name="T83" fmla="*/ 453 h 806"/>
                  <a:gd name="T84" fmla="*/ 3 w 807"/>
                  <a:gd name="T85" fmla="*/ 353 h 806"/>
                  <a:gd name="T86" fmla="*/ 27 w 807"/>
                  <a:gd name="T87" fmla="*/ 258 h 806"/>
                  <a:gd name="T88" fmla="*/ 72 w 807"/>
                  <a:gd name="T89" fmla="*/ 173 h 806"/>
                  <a:gd name="T90" fmla="*/ 136 w 807"/>
                  <a:gd name="T91" fmla="*/ 102 h 806"/>
                  <a:gd name="T92" fmla="*/ 214 w 807"/>
                  <a:gd name="T93" fmla="*/ 47 h 806"/>
                  <a:gd name="T94" fmla="*/ 304 w 807"/>
                  <a:gd name="T95" fmla="*/ 12 h 806"/>
                  <a:gd name="T96" fmla="*/ 404 w 807"/>
                  <a:gd name="T97" fmla="*/ 0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7" h="806">
                    <a:moveTo>
                      <a:pt x="403" y="140"/>
                    </a:moveTo>
                    <a:lnTo>
                      <a:pt x="364" y="143"/>
                    </a:lnTo>
                    <a:lnTo>
                      <a:pt x="326" y="152"/>
                    </a:lnTo>
                    <a:lnTo>
                      <a:pt x="293" y="164"/>
                    </a:lnTo>
                    <a:lnTo>
                      <a:pt x="260" y="182"/>
                    </a:lnTo>
                    <a:lnTo>
                      <a:pt x="230" y="205"/>
                    </a:lnTo>
                    <a:lnTo>
                      <a:pt x="205" y="231"/>
                    </a:lnTo>
                    <a:lnTo>
                      <a:pt x="182" y="260"/>
                    </a:lnTo>
                    <a:lnTo>
                      <a:pt x="164" y="292"/>
                    </a:lnTo>
                    <a:lnTo>
                      <a:pt x="152" y="327"/>
                    </a:lnTo>
                    <a:lnTo>
                      <a:pt x="143" y="364"/>
                    </a:lnTo>
                    <a:lnTo>
                      <a:pt x="140" y="402"/>
                    </a:lnTo>
                    <a:lnTo>
                      <a:pt x="143" y="442"/>
                    </a:lnTo>
                    <a:lnTo>
                      <a:pt x="152" y="479"/>
                    </a:lnTo>
                    <a:lnTo>
                      <a:pt x="164" y="514"/>
                    </a:lnTo>
                    <a:lnTo>
                      <a:pt x="182" y="545"/>
                    </a:lnTo>
                    <a:lnTo>
                      <a:pt x="205" y="575"/>
                    </a:lnTo>
                    <a:lnTo>
                      <a:pt x="230" y="600"/>
                    </a:lnTo>
                    <a:lnTo>
                      <a:pt x="260" y="623"/>
                    </a:lnTo>
                    <a:lnTo>
                      <a:pt x="293" y="640"/>
                    </a:lnTo>
                    <a:lnTo>
                      <a:pt x="326" y="654"/>
                    </a:lnTo>
                    <a:lnTo>
                      <a:pt x="364" y="663"/>
                    </a:lnTo>
                    <a:lnTo>
                      <a:pt x="403" y="665"/>
                    </a:lnTo>
                    <a:lnTo>
                      <a:pt x="442" y="663"/>
                    </a:lnTo>
                    <a:lnTo>
                      <a:pt x="478" y="654"/>
                    </a:lnTo>
                    <a:lnTo>
                      <a:pt x="513" y="640"/>
                    </a:lnTo>
                    <a:lnTo>
                      <a:pt x="546" y="623"/>
                    </a:lnTo>
                    <a:lnTo>
                      <a:pt x="576" y="600"/>
                    </a:lnTo>
                    <a:lnTo>
                      <a:pt x="601" y="575"/>
                    </a:lnTo>
                    <a:lnTo>
                      <a:pt x="623" y="545"/>
                    </a:lnTo>
                    <a:lnTo>
                      <a:pt x="641" y="514"/>
                    </a:lnTo>
                    <a:lnTo>
                      <a:pt x="654" y="479"/>
                    </a:lnTo>
                    <a:lnTo>
                      <a:pt x="663" y="442"/>
                    </a:lnTo>
                    <a:lnTo>
                      <a:pt x="666" y="402"/>
                    </a:lnTo>
                    <a:lnTo>
                      <a:pt x="663" y="364"/>
                    </a:lnTo>
                    <a:lnTo>
                      <a:pt x="654" y="327"/>
                    </a:lnTo>
                    <a:lnTo>
                      <a:pt x="641" y="292"/>
                    </a:lnTo>
                    <a:lnTo>
                      <a:pt x="623" y="260"/>
                    </a:lnTo>
                    <a:lnTo>
                      <a:pt x="601" y="231"/>
                    </a:lnTo>
                    <a:lnTo>
                      <a:pt x="576" y="205"/>
                    </a:lnTo>
                    <a:lnTo>
                      <a:pt x="546" y="182"/>
                    </a:lnTo>
                    <a:lnTo>
                      <a:pt x="513" y="164"/>
                    </a:lnTo>
                    <a:lnTo>
                      <a:pt x="478" y="152"/>
                    </a:lnTo>
                    <a:lnTo>
                      <a:pt x="442" y="143"/>
                    </a:lnTo>
                    <a:lnTo>
                      <a:pt x="403" y="140"/>
                    </a:lnTo>
                    <a:close/>
                    <a:moveTo>
                      <a:pt x="404" y="0"/>
                    </a:moveTo>
                    <a:lnTo>
                      <a:pt x="454" y="4"/>
                    </a:lnTo>
                    <a:lnTo>
                      <a:pt x="502" y="12"/>
                    </a:lnTo>
                    <a:lnTo>
                      <a:pt x="549" y="27"/>
                    </a:lnTo>
                    <a:lnTo>
                      <a:pt x="593" y="47"/>
                    </a:lnTo>
                    <a:lnTo>
                      <a:pt x="634" y="72"/>
                    </a:lnTo>
                    <a:lnTo>
                      <a:pt x="671" y="102"/>
                    </a:lnTo>
                    <a:lnTo>
                      <a:pt x="705" y="136"/>
                    </a:lnTo>
                    <a:lnTo>
                      <a:pt x="735" y="173"/>
                    </a:lnTo>
                    <a:lnTo>
                      <a:pt x="760" y="214"/>
                    </a:lnTo>
                    <a:lnTo>
                      <a:pt x="780" y="258"/>
                    </a:lnTo>
                    <a:lnTo>
                      <a:pt x="795" y="304"/>
                    </a:lnTo>
                    <a:lnTo>
                      <a:pt x="804" y="353"/>
                    </a:lnTo>
                    <a:lnTo>
                      <a:pt x="807" y="402"/>
                    </a:lnTo>
                    <a:lnTo>
                      <a:pt x="804" y="453"/>
                    </a:lnTo>
                    <a:lnTo>
                      <a:pt x="795" y="502"/>
                    </a:lnTo>
                    <a:lnTo>
                      <a:pt x="780" y="548"/>
                    </a:lnTo>
                    <a:lnTo>
                      <a:pt x="760" y="592"/>
                    </a:lnTo>
                    <a:lnTo>
                      <a:pt x="735" y="633"/>
                    </a:lnTo>
                    <a:lnTo>
                      <a:pt x="705" y="670"/>
                    </a:lnTo>
                    <a:lnTo>
                      <a:pt x="671" y="704"/>
                    </a:lnTo>
                    <a:lnTo>
                      <a:pt x="634" y="734"/>
                    </a:lnTo>
                    <a:lnTo>
                      <a:pt x="593" y="758"/>
                    </a:lnTo>
                    <a:lnTo>
                      <a:pt x="549" y="778"/>
                    </a:lnTo>
                    <a:lnTo>
                      <a:pt x="502" y="793"/>
                    </a:lnTo>
                    <a:lnTo>
                      <a:pt x="454" y="802"/>
                    </a:lnTo>
                    <a:lnTo>
                      <a:pt x="404" y="806"/>
                    </a:lnTo>
                    <a:lnTo>
                      <a:pt x="353" y="802"/>
                    </a:lnTo>
                    <a:lnTo>
                      <a:pt x="304" y="793"/>
                    </a:lnTo>
                    <a:lnTo>
                      <a:pt x="258" y="778"/>
                    </a:lnTo>
                    <a:lnTo>
                      <a:pt x="214" y="758"/>
                    </a:lnTo>
                    <a:lnTo>
                      <a:pt x="173" y="734"/>
                    </a:lnTo>
                    <a:lnTo>
                      <a:pt x="136" y="704"/>
                    </a:lnTo>
                    <a:lnTo>
                      <a:pt x="102" y="670"/>
                    </a:lnTo>
                    <a:lnTo>
                      <a:pt x="72" y="633"/>
                    </a:lnTo>
                    <a:lnTo>
                      <a:pt x="48" y="592"/>
                    </a:lnTo>
                    <a:lnTo>
                      <a:pt x="27" y="548"/>
                    </a:lnTo>
                    <a:lnTo>
                      <a:pt x="13" y="502"/>
                    </a:lnTo>
                    <a:lnTo>
                      <a:pt x="3" y="453"/>
                    </a:lnTo>
                    <a:lnTo>
                      <a:pt x="0" y="402"/>
                    </a:lnTo>
                    <a:lnTo>
                      <a:pt x="3" y="353"/>
                    </a:lnTo>
                    <a:lnTo>
                      <a:pt x="13" y="304"/>
                    </a:lnTo>
                    <a:lnTo>
                      <a:pt x="27" y="258"/>
                    </a:lnTo>
                    <a:lnTo>
                      <a:pt x="48" y="214"/>
                    </a:lnTo>
                    <a:lnTo>
                      <a:pt x="72" y="173"/>
                    </a:lnTo>
                    <a:lnTo>
                      <a:pt x="102" y="136"/>
                    </a:lnTo>
                    <a:lnTo>
                      <a:pt x="136" y="102"/>
                    </a:lnTo>
                    <a:lnTo>
                      <a:pt x="173" y="72"/>
                    </a:lnTo>
                    <a:lnTo>
                      <a:pt x="214" y="47"/>
                    </a:lnTo>
                    <a:lnTo>
                      <a:pt x="258" y="27"/>
                    </a:lnTo>
                    <a:lnTo>
                      <a:pt x="304" y="12"/>
                    </a:lnTo>
                    <a:lnTo>
                      <a:pt x="353" y="4"/>
                    </a:lnTo>
                    <a:lnTo>
                      <a:pt x="404"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bg1"/>
                  </a:solidFill>
                  <a:cs typeface="+mn-ea"/>
                  <a:sym typeface="+mn-lt"/>
                </a:endParaRPr>
              </a:p>
            </p:txBody>
          </p:sp>
        </p:grpSp>
        <p:grpSp>
          <p:nvGrpSpPr>
            <p:cNvPr id="15" name="Group 28">
              <a:extLst>
                <a:ext uri="{FF2B5EF4-FFF2-40B4-BE49-F238E27FC236}">
                  <a16:creationId xmlns:a16="http://schemas.microsoft.com/office/drawing/2014/main" xmlns="" id="{B474ADAD-F711-4AA1-9D4D-B7B9CD8AF175}"/>
                </a:ext>
              </a:extLst>
            </p:cNvPr>
            <p:cNvGrpSpPr/>
            <p:nvPr/>
          </p:nvGrpSpPr>
          <p:grpSpPr>
            <a:xfrm>
              <a:off x="11866" y="7824"/>
              <a:ext cx="919" cy="859"/>
              <a:chOff x="3521075" y="5022850"/>
              <a:chExt cx="555625" cy="519113"/>
            </a:xfrm>
            <a:solidFill>
              <a:schemeClr val="bg1"/>
            </a:solidFill>
          </p:grpSpPr>
          <p:sp>
            <p:nvSpPr>
              <p:cNvPr id="19" name="Freeform 454">
                <a:extLst>
                  <a:ext uri="{FF2B5EF4-FFF2-40B4-BE49-F238E27FC236}">
                    <a16:creationId xmlns:a16="http://schemas.microsoft.com/office/drawing/2014/main" xmlns="" id="{D718BCB8-64E7-44FC-A2E5-75985C7BE1BE}"/>
                  </a:ext>
                </a:extLst>
              </p:cNvPr>
              <p:cNvSpPr>
                <a:spLocks noEditPoints="1"/>
              </p:cNvSpPr>
              <p:nvPr/>
            </p:nvSpPr>
            <p:spPr bwMode="auto">
              <a:xfrm>
                <a:off x="3521075" y="5022850"/>
                <a:ext cx="498475" cy="481013"/>
              </a:xfrm>
              <a:custGeom>
                <a:avLst/>
                <a:gdLst>
                  <a:gd name="T0" fmla="*/ 151 w 3145"/>
                  <a:gd name="T1" fmla="*/ 1322 h 3028"/>
                  <a:gd name="T2" fmla="*/ 143 w 3145"/>
                  <a:gd name="T3" fmla="*/ 2772 h 3028"/>
                  <a:gd name="T4" fmla="*/ 189 w 3145"/>
                  <a:gd name="T5" fmla="*/ 2805 h 3028"/>
                  <a:gd name="T6" fmla="*/ 660 w 3145"/>
                  <a:gd name="T7" fmla="*/ 2786 h 3028"/>
                  <a:gd name="T8" fmla="*/ 667 w 3145"/>
                  <a:gd name="T9" fmla="*/ 1335 h 3028"/>
                  <a:gd name="T10" fmla="*/ 623 w 3145"/>
                  <a:gd name="T11" fmla="*/ 1302 h 3028"/>
                  <a:gd name="T12" fmla="*/ 1662 w 3145"/>
                  <a:gd name="T13" fmla="*/ 6 h 3028"/>
                  <a:gd name="T14" fmla="*/ 1812 w 3145"/>
                  <a:gd name="T15" fmla="*/ 57 h 3028"/>
                  <a:gd name="T16" fmla="*/ 1937 w 3145"/>
                  <a:gd name="T17" fmla="*/ 174 h 3028"/>
                  <a:gd name="T18" fmla="*/ 2008 w 3145"/>
                  <a:gd name="T19" fmla="*/ 348 h 3028"/>
                  <a:gd name="T20" fmla="*/ 2024 w 3145"/>
                  <a:gd name="T21" fmla="*/ 1013 h 3028"/>
                  <a:gd name="T22" fmla="*/ 2870 w 3145"/>
                  <a:gd name="T23" fmla="*/ 1043 h 3028"/>
                  <a:gd name="T24" fmla="*/ 3036 w 3145"/>
                  <a:gd name="T25" fmla="*/ 1158 h 3028"/>
                  <a:gd name="T26" fmla="*/ 3132 w 3145"/>
                  <a:gd name="T27" fmla="*/ 1338 h 3028"/>
                  <a:gd name="T28" fmla="*/ 3145 w 3145"/>
                  <a:gd name="T29" fmla="*/ 1463 h 3028"/>
                  <a:gd name="T30" fmla="*/ 3116 w 3145"/>
                  <a:gd name="T31" fmla="*/ 1576 h 3028"/>
                  <a:gd name="T32" fmla="*/ 3058 w 3145"/>
                  <a:gd name="T33" fmla="*/ 1599 h 3028"/>
                  <a:gd name="T34" fmla="*/ 3006 w 3145"/>
                  <a:gd name="T35" fmla="*/ 1570 h 3028"/>
                  <a:gd name="T36" fmla="*/ 3004 w 3145"/>
                  <a:gd name="T37" fmla="*/ 1453 h 3028"/>
                  <a:gd name="T38" fmla="*/ 2977 w 3145"/>
                  <a:gd name="T39" fmla="*/ 1322 h 3028"/>
                  <a:gd name="T40" fmla="*/ 2872 w 3145"/>
                  <a:gd name="T41" fmla="*/ 1202 h 3028"/>
                  <a:gd name="T42" fmla="*/ 2714 w 3145"/>
                  <a:gd name="T43" fmla="*/ 1155 h 3028"/>
                  <a:gd name="T44" fmla="*/ 1904 w 3145"/>
                  <a:gd name="T45" fmla="*/ 1134 h 3028"/>
                  <a:gd name="T46" fmla="*/ 1884 w 3145"/>
                  <a:gd name="T47" fmla="*/ 517 h 3028"/>
                  <a:gd name="T48" fmla="*/ 1853 w 3145"/>
                  <a:gd name="T49" fmla="*/ 318 h 3028"/>
                  <a:gd name="T50" fmla="*/ 1764 w 3145"/>
                  <a:gd name="T51" fmla="*/ 193 h 3028"/>
                  <a:gd name="T52" fmla="*/ 1635 w 3145"/>
                  <a:gd name="T53" fmla="*/ 144 h 3028"/>
                  <a:gd name="T54" fmla="*/ 1511 w 3145"/>
                  <a:gd name="T55" fmla="*/ 145 h 3028"/>
                  <a:gd name="T56" fmla="*/ 1477 w 3145"/>
                  <a:gd name="T57" fmla="*/ 754 h 3028"/>
                  <a:gd name="T58" fmla="*/ 1404 w 3145"/>
                  <a:gd name="T59" fmla="*/ 948 h 3028"/>
                  <a:gd name="T60" fmla="*/ 1283 w 3145"/>
                  <a:gd name="T61" fmla="*/ 1104 h 3028"/>
                  <a:gd name="T62" fmla="*/ 1135 w 3145"/>
                  <a:gd name="T63" fmla="*/ 1226 h 3028"/>
                  <a:gd name="T64" fmla="*/ 986 w 3145"/>
                  <a:gd name="T65" fmla="*/ 1315 h 3028"/>
                  <a:gd name="T66" fmla="*/ 858 w 3145"/>
                  <a:gd name="T67" fmla="*/ 1373 h 3028"/>
                  <a:gd name="T68" fmla="*/ 814 w 3145"/>
                  <a:gd name="T69" fmla="*/ 2640 h 3028"/>
                  <a:gd name="T70" fmla="*/ 882 w 3145"/>
                  <a:gd name="T71" fmla="*/ 2788 h 3028"/>
                  <a:gd name="T72" fmla="*/ 1017 w 3145"/>
                  <a:gd name="T73" fmla="*/ 2875 h 3028"/>
                  <a:gd name="T74" fmla="*/ 1982 w 3145"/>
                  <a:gd name="T75" fmla="*/ 2889 h 3028"/>
                  <a:gd name="T76" fmla="*/ 2032 w 3145"/>
                  <a:gd name="T77" fmla="*/ 2939 h 3028"/>
                  <a:gd name="T78" fmla="*/ 2014 w 3145"/>
                  <a:gd name="T79" fmla="*/ 3007 h 3028"/>
                  <a:gd name="T80" fmla="*/ 1101 w 3145"/>
                  <a:gd name="T81" fmla="*/ 3028 h 3028"/>
                  <a:gd name="T82" fmla="*/ 916 w 3145"/>
                  <a:gd name="T83" fmla="*/ 2986 h 3028"/>
                  <a:gd name="T84" fmla="*/ 770 w 3145"/>
                  <a:gd name="T85" fmla="*/ 2874 h 3028"/>
                  <a:gd name="T86" fmla="*/ 680 w 3145"/>
                  <a:gd name="T87" fmla="*/ 2936 h 3028"/>
                  <a:gd name="T88" fmla="*/ 155 w 3145"/>
                  <a:gd name="T89" fmla="*/ 2942 h 3028"/>
                  <a:gd name="T90" fmla="*/ 44 w 3145"/>
                  <a:gd name="T91" fmla="*/ 2879 h 3028"/>
                  <a:gd name="T92" fmla="*/ 0 w 3145"/>
                  <a:gd name="T93" fmla="*/ 2757 h 3028"/>
                  <a:gd name="T94" fmla="*/ 25 w 3145"/>
                  <a:gd name="T95" fmla="*/ 1255 h 3028"/>
                  <a:gd name="T96" fmla="*/ 123 w 3145"/>
                  <a:gd name="T97" fmla="*/ 1174 h 3028"/>
                  <a:gd name="T98" fmla="*/ 656 w 3145"/>
                  <a:gd name="T99" fmla="*/ 1165 h 3028"/>
                  <a:gd name="T100" fmla="*/ 764 w 3145"/>
                  <a:gd name="T101" fmla="*/ 1226 h 3028"/>
                  <a:gd name="T102" fmla="*/ 864 w 3145"/>
                  <a:gd name="T103" fmla="*/ 1217 h 3028"/>
                  <a:gd name="T104" fmla="*/ 998 w 3145"/>
                  <a:gd name="T105" fmla="*/ 1146 h 3028"/>
                  <a:gd name="T106" fmla="*/ 1140 w 3145"/>
                  <a:gd name="T107" fmla="*/ 1043 h 3028"/>
                  <a:gd name="T108" fmla="*/ 1261 w 3145"/>
                  <a:gd name="T109" fmla="*/ 907 h 3028"/>
                  <a:gd name="T110" fmla="*/ 1336 w 3145"/>
                  <a:gd name="T111" fmla="*/ 739 h 3028"/>
                  <a:gd name="T112" fmla="*/ 1348 w 3145"/>
                  <a:gd name="T113" fmla="*/ 74 h 3028"/>
                  <a:gd name="T114" fmla="*/ 1395 w 3145"/>
                  <a:gd name="T115" fmla="*/ 26 h 3028"/>
                  <a:gd name="T116" fmla="*/ 1444 w 3145"/>
                  <a:gd name="T117" fmla="*/ 14 h 3028"/>
                  <a:gd name="T118" fmla="*/ 1555 w 3145"/>
                  <a:gd name="T119" fmla="*/ 0 h 3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45" h="3028">
                    <a:moveTo>
                      <a:pt x="189" y="1302"/>
                    </a:moveTo>
                    <a:lnTo>
                      <a:pt x="174" y="1304"/>
                    </a:lnTo>
                    <a:lnTo>
                      <a:pt x="160" y="1312"/>
                    </a:lnTo>
                    <a:lnTo>
                      <a:pt x="151" y="1322"/>
                    </a:lnTo>
                    <a:lnTo>
                      <a:pt x="143" y="1335"/>
                    </a:lnTo>
                    <a:lnTo>
                      <a:pt x="141" y="1350"/>
                    </a:lnTo>
                    <a:lnTo>
                      <a:pt x="141" y="2757"/>
                    </a:lnTo>
                    <a:lnTo>
                      <a:pt x="143" y="2772"/>
                    </a:lnTo>
                    <a:lnTo>
                      <a:pt x="151" y="2786"/>
                    </a:lnTo>
                    <a:lnTo>
                      <a:pt x="160" y="2795"/>
                    </a:lnTo>
                    <a:lnTo>
                      <a:pt x="174" y="2803"/>
                    </a:lnTo>
                    <a:lnTo>
                      <a:pt x="189" y="2805"/>
                    </a:lnTo>
                    <a:lnTo>
                      <a:pt x="622" y="2805"/>
                    </a:lnTo>
                    <a:lnTo>
                      <a:pt x="636" y="2803"/>
                    </a:lnTo>
                    <a:lnTo>
                      <a:pt x="650" y="2795"/>
                    </a:lnTo>
                    <a:lnTo>
                      <a:pt x="660" y="2786"/>
                    </a:lnTo>
                    <a:lnTo>
                      <a:pt x="667" y="2772"/>
                    </a:lnTo>
                    <a:lnTo>
                      <a:pt x="669" y="2757"/>
                    </a:lnTo>
                    <a:lnTo>
                      <a:pt x="669" y="1350"/>
                    </a:lnTo>
                    <a:lnTo>
                      <a:pt x="667" y="1335"/>
                    </a:lnTo>
                    <a:lnTo>
                      <a:pt x="660" y="1322"/>
                    </a:lnTo>
                    <a:lnTo>
                      <a:pt x="650" y="1312"/>
                    </a:lnTo>
                    <a:lnTo>
                      <a:pt x="638" y="1304"/>
                    </a:lnTo>
                    <a:lnTo>
                      <a:pt x="623" y="1302"/>
                    </a:lnTo>
                    <a:lnTo>
                      <a:pt x="189" y="1302"/>
                    </a:lnTo>
                    <a:close/>
                    <a:moveTo>
                      <a:pt x="1589" y="0"/>
                    </a:moveTo>
                    <a:lnTo>
                      <a:pt x="1625" y="2"/>
                    </a:lnTo>
                    <a:lnTo>
                      <a:pt x="1662" y="6"/>
                    </a:lnTo>
                    <a:lnTo>
                      <a:pt x="1700" y="14"/>
                    </a:lnTo>
                    <a:lnTo>
                      <a:pt x="1738" y="24"/>
                    </a:lnTo>
                    <a:lnTo>
                      <a:pt x="1775" y="38"/>
                    </a:lnTo>
                    <a:lnTo>
                      <a:pt x="1812" y="57"/>
                    </a:lnTo>
                    <a:lnTo>
                      <a:pt x="1847" y="81"/>
                    </a:lnTo>
                    <a:lnTo>
                      <a:pt x="1881" y="108"/>
                    </a:lnTo>
                    <a:lnTo>
                      <a:pt x="1911" y="139"/>
                    </a:lnTo>
                    <a:lnTo>
                      <a:pt x="1937" y="174"/>
                    </a:lnTo>
                    <a:lnTo>
                      <a:pt x="1961" y="212"/>
                    </a:lnTo>
                    <a:lnTo>
                      <a:pt x="1980" y="254"/>
                    </a:lnTo>
                    <a:lnTo>
                      <a:pt x="1996" y="300"/>
                    </a:lnTo>
                    <a:lnTo>
                      <a:pt x="2008" y="348"/>
                    </a:lnTo>
                    <a:lnTo>
                      <a:pt x="2018" y="401"/>
                    </a:lnTo>
                    <a:lnTo>
                      <a:pt x="2023" y="457"/>
                    </a:lnTo>
                    <a:lnTo>
                      <a:pt x="2024" y="517"/>
                    </a:lnTo>
                    <a:lnTo>
                      <a:pt x="2024" y="1013"/>
                    </a:lnTo>
                    <a:lnTo>
                      <a:pt x="2714" y="1013"/>
                    </a:lnTo>
                    <a:lnTo>
                      <a:pt x="2768" y="1018"/>
                    </a:lnTo>
                    <a:lnTo>
                      <a:pt x="2820" y="1027"/>
                    </a:lnTo>
                    <a:lnTo>
                      <a:pt x="2870" y="1043"/>
                    </a:lnTo>
                    <a:lnTo>
                      <a:pt x="2916" y="1064"/>
                    </a:lnTo>
                    <a:lnTo>
                      <a:pt x="2960" y="1091"/>
                    </a:lnTo>
                    <a:lnTo>
                      <a:pt x="3000" y="1122"/>
                    </a:lnTo>
                    <a:lnTo>
                      <a:pt x="3036" y="1158"/>
                    </a:lnTo>
                    <a:lnTo>
                      <a:pt x="3067" y="1199"/>
                    </a:lnTo>
                    <a:lnTo>
                      <a:pt x="3095" y="1242"/>
                    </a:lnTo>
                    <a:lnTo>
                      <a:pt x="3116" y="1289"/>
                    </a:lnTo>
                    <a:lnTo>
                      <a:pt x="3132" y="1338"/>
                    </a:lnTo>
                    <a:lnTo>
                      <a:pt x="3141" y="1390"/>
                    </a:lnTo>
                    <a:lnTo>
                      <a:pt x="3145" y="1444"/>
                    </a:lnTo>
                    <a:lnTo>
                      <a:pt x="3145" y="1458"/>
                    </a:lnTo>
                    <a:lnTo>
                      <a:pt x="3145" y="1463"/>
                    </a:lnTo>
                    <a:lnTo>
                      <a:pt x="3145" y="1470"/>
                    </a:lnTo>
                    <a:lnTo>
                      <a:pt x="3133" y="1541"/>
                    </a:lnTo>
                    <a:lnTo>
                      <a:pt x="3126" y="1560"/>
                    </a:lnTo>
                    <a:lnTo>
                      <a:pt x="3116" y="1576"/>
                    </a:lnTo>
                    <a:lnTo>
                      <a:pt x="3101" y="1588"/>
                    </a:lnTo>
                    <a:lnTo>
                      <a:pt x="3083" y="1596"/>
                    </a:lnTo>
                    <a:lnTo>
                      <a:pt x="3063" y="1599"/>
                    </a:lnTo>
                    <a:lnTo>
                      <a:pt x="3058" y="1599"/>
                    </a:lnTo>
                    <a:lnTo>
                      <a:pt x="3052" y="1598"/>
                    </a:lnTo>
                    <a:lnTo>
                      <a:pt x="3033" y="1594"/>
                    </a:lnTo>
                    <a:lnTo>
                      <a:pt x="3018" y="1584"/>
                    </a:lnTo>
                    <a:lnTo>
                      <a:pt x="3006" y="1570"/>
                    </a:lnTo>
                    <a:lnTo>
                      <a:pt x="2997" y="1554"/>
                    </a:lnTo>
                    <a:lnTo>
                      <a:pt x="2993" y="1537"/>
                    </a:lnTo>
                    <a:lnTo>
                      <a:pt x="2994" y="1518"/>
                    </a:lnTo>
                    <a:lnTo>
                      <a:pt x="3004" y="1453"/>
                    </a:lnTo>
                    <a:lnTo>
                      <a:pt x="3004" y="1445"/>
                    </a:lnTo>
                    <a:lnTo>
                      <a:pt x="3001" y="1402"/>
                    </a:lnTo>
                    <a:lnTo>
                      <a:pt x="2992" y="1362"/>
                    </a:lnTo>
                    <a:lnTo>
                      <a:pt x="2977" y="1322"/>
                    </a:lnTo>
                    <a:lnTo>
                      <a:pt x="2957" y="1286"/>
                    </a:lnTo>
                    <a:lnTo>
                      <a:pt x="2932" y="1255"/>
                    </a:lnTo>
                    <a:lnTo>
                      <a:pt x="2904" y="1226"/>
                    </a:lnTo>
                    <a:lnTo>
                      <a:pt x="2872" y="1202"/>
                    </a:lnTo>
                    <a:lnTo>
                      <a:pt x="2836" y="1182"/>
                    </a:lnTo>
                    <a:lnTo>
                      <a:pt x="2798" y="1167"/>
                    </a:lnTo>
                    <a:lnTo>
                      <a:pt x="2756" y="1158"/>
                    </a:lnTo>
                    <a:lnTo>
                      <a:pt x="2714" y="1155"/>
                    </a:lnTo>
                    <a:lnTo>
                      <a:pt x="1954" y="1155"/>
                    </a:lnTo>
                    <a:lnTo>
                      <a:pt x="1935" y="1152"/>
                    </a:lnTo>
                    <a:lnTo>
                      <a:pt x="1918" y="1146"/>
                    </a:lnTo>
                    <a:lnTo>
                      <a:pt x="1904" y="1134"/>
                    </a:lnTo>
                    <a:lnTo>
                      <a:pt x="1894" y="1120"/>
                    </a:lnTo>
                    <a:lnTo>
                      <a:pt x="1886" y="1103"/>
                    </a:lnTo>
                    <a:lnTo>
                      <a:pt x="1884" y="1084"/>
                    </a:lnTo>
                    <a:lnTo>
                      <a:pt x="1884" y="517"/>
                    </a:lnTo>
                    <a:lnTo>
                      <a:pt x="1882" y="460"/>
                    </a:lnTo>
                    <a:lnTo>
                      <a:pt x="1877" y="408"/>
                    </a:lnTo>
                    <a:lnTo>
                      <a:pt x="1867" y="360"/>
                    </a:lnTo>
                    <a:lnTo>
                      <a:pt x="1853" y="318"/>
                    </a:lnTo>
                    <a:lnTo>
                      <a:pt x="1836" y="280"/>
                    </a:lnTo>
                    <a:lnTo>
                      <a:pt x="1816" y="246"/>
                    </a:lnTo>
                    <a:lnTo>
                      <a:pt x="1792" y="217"/>
                    </a:lnTo>
                    <a:lnTo>
                      <a:pt x="1764" y="193"/>
                    </a:lnTo>
                    <a:lnTo>
                      <a:pt x="1733" y="174"/>
                    </a:lnTo>
                    <a:lnTo>
                      <a:pt x="1702" y="160"/>
                    </a:lnTo>
                    <a:lnTo>
                      <a:pt x="1668" y="150"/>
                    </a:lnTo>
                    <a:lnTo>
                      <a:pt x="1635" y="144"/>
                    </a:lnTo>
                    <a:lnTo>
                      <a:pt x="1601" y="141"/>
                    </a:lnTo>
                    <a:lnTo>
                      <a:pt x="1569" y="141"/>
                    </a:lnTo>
                    <a:lnTo>
                      <a:pt x="1538" y="142"/>
                    </a:lnTo>
                    <a:lnTo>
                      <a:pt x="1511" y="145"/>
                    </a:lnTo>
                    <a:lnTo>
                      <a:pt x="1486" y="148"/>
                    </a:lnTo>
                    <a:lnTo>
                      <a:pt x="1486" y="642"/>
                    </a:lnTo>
                    <a:lnTo>
                      <a:pt x="1484" y="699"/>
                    </a:lnTo>
                    <a:lnTo>
                      <a:pt x="1477" y="754"/>
                    </a:lnTo>
                    <a:lnTo>
                      <a:pt x="1464" y="806"/>
                    </a:lnTo>
                    <a:lnTo>
                      <a:pt x="1448" y="856"/>
                    </a:lnTo>
                    <a:lnTo>
                      <a:pt x="1428" y="903"/>
                    </a:lnTo>
                    <a:lnTo>
                      <a:pt x="1404" y="948"/>
                    </a:lnTo>
                    <a:lnTo>
                      <a:pt x="1377" y="991"/>
                    </a:lnTo>
                    <a:lnTo>
                      <a:pt x="1348" y="1031"/>
                    </a:lnTo>
                    <a:lnTo>
                      <a:pt x="1317" y="1069"/>
                    </a:lnTo>
                    <a:lnTo>
                      <a:pt x="1283" y="1104"/>
                    </a:lnTo>
                    <a:lnTo>
                      <a:pt x="1247" y="1138"/>
                    </a:lnTo>
                    <a:lnTo>
                      <a:pt x="1210" y="1170"/>
                    </a:lnTo>
                    <a:lnTo>
                      <a:pt x="1173" y="1200"/>
                    </a:lnTo>
                    <a:lnTo>
                      <a:pt x="1135" y="1226"/>
                    </a:lnTo>
                    <a:lnTo>
                      <a:pt x="1097" y="1252"/>
                    </a:lnTo>
                    <a:lnTo>
                      <a:pt x="1059" y="1275"/>
                    </a:lnTo>
                    <a:lnTo>
                      <a:pt x="1022" y="1296"/>
                    </a:lnTo>
                    <a:lnTo>
                      <a:pt x="986" y="1315"/>
                    </a:lnTo>
                    <a:lnTo>
                      <a:pt x="951" y="1333"/>
                    </a:lnTo>
                    <a:lnTo>
                      <a:pt x="918" y="1348"/>
                    </a:lnTo>
                    <a:lnTo>
                      <a:pt x="887" y="1362"/>
                    </a:lnTo>
                    <a:lnTo>
                      <a:pt x="858" y="1373"/>
                    </a:lnTo>
                    <a:lnTo>
                      <a:pt x="833" y="1384"/>
                    </a:lnTo>
                    <a:lnTo>
                      <a:pt x="810" y="1391"/>
                    </a:lnTo>
                    <a:lnTo>
                      <a:pt x="810" y="2597"/>
                    </a:lnTo>
                    <a:lnTo>
                      <a:pt x="814" y="2640"/>
                    </a:lnTo>
                    <a:lnTo>
                      <a:pt x="823" y="2681"/>
                    </a:lnTo>
                    <a:lnTo>
                      <a:pt x="837" y="2719"/>
                    </a:lnTo>
                    <a:lnTo>
                      <a:pt x="857" y="2755"/>
                    </a:lnTo>
                    <a:lnTo>
                      <a:pt x="882" y="2788"/>
                    </a:lnTo>
                    <a:lnTo>
                      <a:pt x="910" y="2816"/>
                    </a:lnTo>
                    <a:lnTo>
                      <a:pt x="943" y="2841"/>
                    </a:lnTo>
                    <a:lnTo>
                      <a:pt x="979" y="2861"/>
                    </a:lnTo>
                    <a:lnTo>
                      <a:pt x="1017" y="2875"/>
                    </a:lnTo>
                    <a:lnTo>
                      <a:pt x="1059" y="2884"/>
                    </a:lnTo>
                    <a:lnTo>
                      <a:pt x="1101" y="2887"/>
                    </a:lnTo>
                    <a:lnTo>
                      <a:pt x="1964" y="2887"/>
                    </a:lnTo>
                    <a:lnTo>
                      <a:pt x="1982" y="2889"/>
                    </a:lnTo>
                    <a:lnTo>
                      <a:pt x="1999" y="2897"/>
                    </a:lnTo>
                    <a:lnTo>
                      <a:pt x="2014" y="2907"/>
                    </a:lnTo>
                    <a:lnTo>
                      <a:pt x="2024" y="2922"/>
                    </a:lnTo>
                    <a:lnTo>
                      <a:pt x="2032" y="2939"/>
                    </a:lnTo>
                    <a:lnTo>
                      <a:pt x="2034" y="2957"/>
                    </a:lnTo>
                    <a:lnTo>
                      <a:pt x="2032" y="2976"/>
                    </a:lnTo>
                    <a:lnTo>
                      <a:pt x="2024" y="2993"/>
                    </a:lnTo>
                    <a:lnTo>
                      <a:pt x="2014" y="3007"/>
                    </a:lnTo>
                    <a:lnTo>
                      <a:pt x="1999" y="3019"/>
                    </a:lnTo>
                    <a:lnTo>
                      <a:pt x="1982" y="3025"/>
                    </a:lnTo>
                    <a:lnTo>
                      <a:pt x="1964" y="3028"/>
                    </a:lnTo>
                    <a:lnTo>
                      <a:pt x="1101" y="3028"/>
                    </a:lnTo>
                    <a:lnTo>
                      <a:pt x="1052" y="3025"/>
                    </a:lnTo>
                    <a:lnTo>
                      <a:pt x="1005" y="3016"/>
                    </a:lnTo>
                    <a:lnTo>
                      <a:pt x="959" y="3004"/>
                    </a:lnTo>
                    <a:lnTo>
                      <a:pt x="916" y="2986"/>
                    </a:lnTo>
                    <a:lnTo>
                      <a:pt x="875" y="2964"/>
                    </a:lnTo>
                    <a:lnTo>
                      <a:pt x="837" y="2937"/>
                    </a:lnTo>
                    <a:lnTo>
                      <a:pt x="802" y="2906"/>
                    </a:lnTo>
                    <a:lnTo>
                      <a:pt x="770" y="2874"/>
                    </a:lnTo>
                    <a:lnTo>
                      <a:pt x="752" y="2894"/>
                    </a:lnTo>
                    <a:lnTo>
                      <a:pt x="731" y="2912"/>
                    </a:lnTo>
                    <a:lnTo>
                      <a:pt x="707" y="2925"/>
                    </a:lnTo>
                    <a:lnTo>
                      <a:pt x="680" y="2936"/>
                    </a:lnTo>
                    <a:lnTo>
                      <a:pt x="652" y="2943"/>
                    </a:lnTo>
                    <a:lnTo>
                      <a:pt x="623" y="2946"/>
                    </a:lnTo>
                    <a:lnTo>
                      <a:pt x="189" y="2946"/>
                    </a:lnTo>
                    <a:lnTo>
                      <a:pt x="155" y="2942"/>
                    </a:lnTo>
                    <a:lnTo>
                      <a:pt x="123" y="2934"/>
                    </a:lnTo>
                    <a:lnTo>
                      <a:pt x="93" y="2920"/>
                    </a:lnTo>
                    <a:lnTo>
                      <a:pt x="67" y="2901"/>
                    </a:lnTo>
                    <a:lnTo>
                      <a:pt x="44" y="2879"/>
                    </a:lnTo>
                    <a:lnTo>
                      <a:pt x="25" y="2852"/>
                    </a:lnTo>
                    <a:lnTo>
                      <a:pt x="12" y="2823"/>
                    </a:lnTo>
                    <a:lnTo>
                      <a:pt x="3" y="2791"/>
                    </a:lnTo>
                    <a:lnTo>
                      <a:pt x="0" y="2757"/>
                    </a:lnTo>
                    <a:lnTo>
                      <a:pt x="0" y="1350"/>
                    </a:lnTo>
                    <a:lnTo>
                      <a:pt x="3" y="1316"/>
                    </a:lnTo>
                    <a:lnTo>
                      <a:pt x="12" y="1284"/>
                    </a:lnTo>
                    <a:lnTo>
                      <a:pt x="25" y="1255"/>
                    </a:lnTo>
                    <a:lnTo>
                      <a:pt x="44" y="1229"/>
                    </a:lnTo>
                    <a:lnTo>
                      <a:pt x="67" y="1206"/>
                    </a:lnTo>
                    <a:lnTo>
                      <a:pt x="93" y="1188"/>
                    </a:lnTo>
                    <a:lnTo>
                      <a:pt x="123" y="1174"/>
                    </a:lnTo>
                    <a:lnTo>
                      <a:pt x="155" y="1165"/>
                    </a:lnTo>
                    <a:lnTo>
                      <a:pt x="189" y="1162"/>
                    </a:lnTo>
                    <a:lnTo>
                      <a:pt x="623" y="1162"/>
                    </a:lnTo>
                    <a:lnTo>
                      <a:pt x="656" y="1165"/>
                    </a:lnTo>
                    <a:lnTo>
                      <a:pt x="686" y="1173"/>
                    </a:lnTo>
                    <a:lnTo>
                      <a:pt x="715" y="1187"/>
                    </a:lnTo>
                    <a:lnTo>
                      <a:pt x="742" y="1204"/>
                    </a:lnTo>
                    <a:lnTo>
                      <a:pt x="764" y="1226"/>
                    </a:lnTo>
                    <a:lnTo>
                      <a:pt x="783" y="1252"/>
                    </a:lnTo>
                    <a:lnTo>
                      <a:pt x="806" y="1242"/>
                    </a:lnTo>
                    <a:lnTo>
                      <a:pt x="834" y="1230"/>
                    </a:lnTo>
                    <a:lnTo>
                      <a:pt x="864" y="1217"/>
                    </a:lnTo>
                    <a:lnTo>
                      <a:pt x="895" y="1202"/>
                    </a:lnTo>
                    <a:lnTo>
                      <a:pt x="928" y="1185"/>
                    </a:lnTo>
                    <a:lnTo>
                      <a:pt x="963" y="1166"/>
                    </a:lnTo>
                    <a:lnTo>
                      <a:pt x="998" y="1146"/>
                    </a:lnTo>
                    <a:lnTo>
                      <a:pt x="1034" y="1122"/>
                    </a:lnTo>
                    <a:lnTo>
                      <a:pt x="1070" y="1098"/>
                    </a:lnTo>
                    <a:lnTo>
                      <a:pt x="1105" y="1072"/>
                    </a:lnTo>
                    <a:lnTo>
                      <a:pt x="1140" y="1043"/>
                    </a:lnTo>
                    <a:lnTo>
                      <a:pt x="1173" y="1012"/>
                    </a:lnTo>
                    <a:lnTo>
                      <a:pt x="1205" y="979"/>
                    </a:lnTo>
                    <a:lnTo>
                      <a:pt x="1235" y="945"/>
                    </a:lnTo>
                    <a:lnTo>
                      <a:pt x="1261" y="907"/>
                    </a:lnTo>
                    <a:lnTo>
                      <a:pt x="1286" y="869"/>
                    </a:lnTo>
                    <a:lnTo>
                      <a:pt x="1306" y="828"/>
                    </a:lnTo>
                    <a:lnTo>
                      <a:pt x="1323" y="785"/>
                    </a:lnTo>
                    <a:lnTo>
                      <a:pt x="1336" y="739"/>
                    </a:lnTo>
                    <a:lnTo>
                      <a:pt x="1343" y="691"/>
                    </a:lnTo>
                    <a:lnTo>
                      <a:pt x="1345" y="642"/>
                    </a:lnTo>
                    <a:lnTo>
                      <a:pt x="1345" y="92"/>
                    </a:lnTo>
                    <a:lnTo>
                      <a:pt x="1348" y="74"/>
                    </a:lnTo>
                    <a:lnTo>
                      <a:pt x="1355" y="58"/>
                    </a:lnTo>
                    <a:lnTo>
                      <a:pt x="1365" y="45"/>
                    </a:lnTo>
                    <a:lnTo>
                      <a:pt x="1378" y="33"/>
                    </a:lnTo>
                    <a:lnTo>
                      <a:pt x="1395" y="26"/>
                    </a:lnTo>
                    <a:lnTo>
                      <a:pt x="1399" y="24"/>
                    </a:lnTo>
                    <a:lnTo>
                      <a:pt x="1410" y="21"/>
                    </a:lnTo>
                    <a:lnTo>
                      <a:pt x="1425" y="17"/>
                    </a:lnTo>
                    <a:lnTo>
                      <a:pt x="1444" y="14"/>
                    </a:lnTo>
                    <a:lnTo>
                      <a:pt x="1467" y="10"/>
                    </a:lnTo>
                    <a:lnTo>
                      <a:pt x="1494" y="5"/>
                    </a:lnTo>
                    <a:lnTo>
                      <a:pt x="1523" y="2"/>
                    </a:lnTo>
                    <a:lnTo>
                      <a:pt x="1555" y="0"/>
                    </a:lnTo>
                    <a:lnTo>
                      <a:pt x="1589"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bg1"/>
                  </a:solidFill>
                  <a:cs typeface="+mn-ea"/>
                  <a:sym typeface="+mn-lt"/>
                </a:endParaRPr>
              </a:p>
            </p:txBody>
          </p:sp>
          <p:sp>
            <p:nvSpPr>
              <p:cNvPr id="20" name="Freeform 455">
                <a:extLst>
                  <a:ext uri="{FF2B5EF4-FFF2-40B4-BE49-F238E27FC236}">
                    <a16:creationId xmlns:a16="http://schemas.microsoft.com/office/drawing/2014/main" xmlns="" id="{AF3FE834-4A7F-433E-8E0D-BC59BCDB2429}"/>
                  </a:ext>
                </a:extLst>
              </p:cNvPr>
              <p:cNvSpPr>
                <a:spLocks noEditPoints="1"/>
              </p:cNvSpPr>
              <p:nvPr/>
            </p:nvSpPr>
            <p:spPr bwMode="auto">
              <a:xfrm>
                <a:off x="3873500" y="5302250"/>
                <a:ext cx="203200" cy="239713"/>
              </a:xfrm>
              <a:custGeom>
                <a:avLst/>
                <a:gdLst>
                  <a:gd name="T0" fmla="*/ 141 w 1277"/>
                  <a:gd name="T1" fmla="*/ 1373 h 1513"/>
                  <a:gd name="T2" fmla="*/ 1137 w 1277"/>
                  <a:gd name="T3" fmla="*/ 781 h 1513"/>
                  <a:gd name="T4" fmla="*/ 638 w 1277"/>
                  <a:gd name="T5" fmla="*/ 140 h 1513"/>
                  <a:gd name="T6" fmla="*/ 554 w 1277"/>
                  <a:gd name="T7" fmla="*/ 153 h 1513"/>
                  <a:gd name="T8" fmla="*/ 481 w 1277"/>
                  <a:gd name="T9" fmla="*/ 187 h 1513"/>
                  <a:gd name="T10" fmla="*/ 420 w 1277"/>
                  <a:gd name="T11" fmla="*/ 240 h 1513"/>
                  <a:gd name="T12" fmla="*/ 376 w 1277"/>
                  <a:gd name="T13" fmla="*/ 308 h 1513"/>
                  <a:gd name="T14" fmla="*/ 352 w 1277"/>
                  <a:gd name="T15" fmla="*/ 387 h 1513"/>
                  <a:gd name="T16" fmla="*/ 349 w 1277"/>
                  <a:gd name="T17" fmla="*/ 641 h 1513"/>
                  <a:gd name="T18" fmla="*/ 928 w 1277"/>
                  <a:gd name="T19" fmla="*/ 429 h 1513"/>
                  <a:gd name="T20" fmla="*/ 915 w 1277"/>
                  <a:gd name="T21" fmla="*/ 346 h 1513"/>
                  <a:gd name="T22" fmla="*/ 881 w 1277"/>
                  <a:gd name="T23" fmla="*/ 273 h 1513"/>
                  <a:gd name="T24" fmla="*/ 828 w 1277"/>
                  <a:gd name="T25" fmla="*/ 211 h 1513"/>
                  <a:gd name="T26" fmla="*/ 760 w 1277"/>
                  <a:gd name="T27" fmla="*/ 168 h 1513"/>
                  <a:gd name="T28" fmla="*/ 681 w 1277"/>
                  <a:gd name="T29" fmla="*/ 144 h 1513"/>
                  <a:gd name="T30" fmla="*/ 638 w 1277"/>
                  <a:gd name="T31" fmla="*/ 0 h 1513"/>
                  <a:gd name="T32" fmla="*/ 744 w 1277"/>
                  <a:gd name="T33" fmla="*/ 12 h 1513"/>
                  <a:gd name="T34" fmla="*/ 841 w 1277"/>
                  <a:gd name="T35" fmla="*/ 50 h 1513"/>
                  <a:gd name="T36" fmla="*/ 924 w 1277"/>
                  <a:gd name="T37" fmla="*/ 109 h 1513"/>
                  <a:gd name="T38" fmla="*/ 992 w 1277"/>
                  <a:gd name="T39" fmla="*/ 184 h 1513"/>
                  <a:gd name="T40" fmla="*/ 1040 w 1277"/>
                  <a:gd name="T41" fmla="*/ 274 h 1513"/>
                  <a:gd name="T42" fmla="*/ 1066 w 1277"/>
                  <a:gd name="T43" fmla="*/ 375 h 1513"/>
                  <a:gd name="T44" fmla="*/ 1069 w 1277"/>
                  <a:gd name="T45" fmla="*/ 641 h 1513"/>
                  <a:gd name="T46" fmla="*/ 1226 w 1277"/>
                  <a:gd name="T47" fmla="*/ 643 h 1513"/>
                  <a:gd name="T48" fmla="*/ 1257 w 1277"/>
                  <a:gd name="T49" fmla="*/ 661 h 1513"/>
                  <a:gd name="T50" fmla="*/ 1275 w 1277"/>
                  <a:gd name="T51" fmla="*/ 692 h 1513"/>
                  <a:gd name="T52" fmla="*/ 1277 w 1277"/>
                  <a:gd name="T53" fmla="*/ 1443 h 1513"/>
                  <a:gd name="T54" fmla="*/ 1267 w 1277"/>
                  <a:gd name="T55" fmla="*/ 1478 h 1513"/>
                  <a:gd name="T56" fmla="*/ 1243 w 1277"/>
                  <a:gd name="T57" fmla="*/ 1503 h 1513"/>
                  <a:gd name="T58" fmla="*/ 1207 w 1277"/>
                  <a:gd name="T59" fmla="*/ 1513 h 1513"/>
                  <a:gd name="T60" fmla="*/ 52 w 1277"/>
                  <a:gd name="T61" fmla="*/ 1510 h 1513"/>
                  <a:gd name="T62" fmla="*/ 21 w 1277"/>
                  <a:gd name="T63" fmla="*/ 1492 h 1513"/>
                  <a:gd name="T64" fmla="*/ 3 w 1277"/>
                  <a:gd name="T65" fmla="*/ 1461 h 1513"/>
                  <a:gd name="T66" fmla="*/ 0 w 1277"/>
                  <a:gd name="T67" fmla="*/ 710 h 1513"/>
                  <a:gd name="T68" fmla="*/ 9 w 1277"/>
                  <a:gd name="T69" fmla="*/ 675 h 1513"/>
                  <a:gd name="T70" fmla="*/ 35 w 1277"/>
                  <a:gd name="T71" fmla="*/ 650 h 1513"/>
                  <a:gd name="T72" fmla="*/ 71 w 1277"/>
                  <a:gd name="T73" fmla="*/ 640 h 1513"/>
                  <a:gd name="T74" fmla="*/ 209 w 1277"/>
                  <a:gd name="T75" fmla="*/ 428 h 1513"/>
                  <a:gd name="T76" fmla="*/ 221 w 1277"/>
                  <a:gd name="T77" fmla="*/ 324 h 1513"/>
                  <a:gd name="T78" fmla="*/ 258 w 1277"/>
                  <a:gd name="T79" fmla="*/ 227 h 1513"/>
                  <a:gd name="T80" fmla="*/ 317 w 1277"/>
                  <a:gd name="T81" fmla="*/ 144 h 1513"/>
                  <a:gd name="T82" fmla="*/ 392 w 1277"/>
                  <a:gd name="T83" fmla="*/ 77 h 1513"/>
                  <a:gd name="T84" fmla="*/ 482 w 1277"/>
                  <a:gd name="T85" fmla="*/ 28 h 1513"/>
                  <a:gd name="T86" fmla="*/ 584 w 1277"/>
                  <a:gd name="T87" fmla="*/ 3 h 1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77" h="1513">
                    <a:moveTo>
                      <a:pt x="141" y="781"/>
                    </a:moveTo>
                    <a:lnTo>
                      <a:pt x="141" y="1373"/>
                    </a:lnTo>
                    <a:lnTo>
                      <a:pt x="1137" y="1373"/>
                    </a:lnTo>
                    <a:lnTo>
                      <a:pt x="1137" y="781"/>
                    </a:lnTo>
                    <a:lnTo>
                      <a:pt x="141" y="781"/>
                    </a:lnTo>
                    <a:close/>
                    <a:moveTo>
                      <a:pt x="638" y="140"/>
                    </a:moveTo>
                    <a:lnTo>
                      <a:pt x="596" y="144"/>
                    </a:lnTo>
                    <a:lnTo>
                      <a:pt x="554" y="153"/>
                    </a:lnTo>
                    <a:lnTo>
                      <a:pt x="516" y="168"/>
                    </a:lnTo>
                    <a:lnTo>
                      <a:pt x="481" y="187"/>
                    </a:lnTo>
                    <a:lnTo>
                      <a:pt x="448" y="211"/>
                    </a:lnTo>
                    <a:lnTo>
                      <a:pt x="420" y="240"/>
                    </a:lnTo>
                    <a:lnTo>
                      <a:pt x="395" y="272"/>
                    </a:lnTo>
                    <a:lnTo>
                      <a:pt x="376" y="308"/>
                    </a:lnTo>
                    <a:lnTo>
                      <a:pt x="361" y="346"/>
                    </a:lnTo>
                    <a:lnTo>
                      <a:pt x="352" y="387"/>
                    </a:lnTo>
                    <a:lnTo>
                      <a:pt x="349" y="429"/>
                    </a:lnTo>
                    <a:lnTo>
                      <a:pt x="349" y="641"/>
                    </a:lnTo>
                    <a:lnTo>
                      <a:pt x="928" y="641"/>
                    </a:lnTo>
                    <a:lnTo>
                      <a:pt x="928" y="429"/>
                    </a:lnTo>
                    <a:lnTo>
                      <a:pt x="925" y="387"/>
                    </a:lnTo>
                    <a:lnTo>
                      <a:pt x="915" y="346"/>
                    </a:lnTo>
                    <a:lnTo>
                      <a:pt x="900" y="308"/>
                    </a:lnTo>
                    <a:lnTo>
                      <a:pt x="881" y="273"/>
                    </a:lnTo>
                    <a:lnTo>
                      <a:pt x="857" y="240"/>
                    </a:lnTo>
                    <a:lnTo>
                      <a:pt x="828" y="211"/>
                    </a:lnTo>
                    <a:lnTo>
                      <a:pt x="795" y="187"/>
                    </a:lnTo>
                    <a:lnTo>
                      <a:pt x="760" y="168"/>
                    </a:lnTo>
                    <a:lnTo>
                      <a:pt x="722" y="153"/>
                    </a:lnTo>
                    <a:lnTo>
                      <a:pt x="681" y="144"/>
                    </a:lnTo>
                    <a:lnTo>
                      <a:pt x="638" y="140"/>
                    </a:lnTo>
                    <a:close/>
                    <a:moveTo>
                      <a:pt x="638" y="0"/>
                    </a:moveTo>
                    <a:lnTo>
                      <a:pt x="692" y="3"/>
                    </a:lnTo>
                    <a:lnTo>
                      <a:pt x="744" y="12"/>
                    </a:lnTo>
                    <a:lnTo>
                      <a:pt x="794" y="28"/>
                    </a:lnTo>
                    <a:lnTo>
                      <a:pt x="841" y="50"/>
                    </a:lnTo>
                    <a:lnTo>
                      <a:pt x="884" y="77"/>
                    </a:lnTo>
                    <a:lnTo>
                      <a:pt x="924" y="109"/>
                    </a:lnTo>
                    <a:lnTo>
                      <a:pt x="960" y="144"/>
                    </a:lnTo>
                    <a:lnTo>
                      <a:pt x="992" y="184"/>
                    </a:lnTo>
                    <a:lnTo>
                      <a:pt x="1018" y="227"/>
                    </a:lnTo>
                    <a:lnTo>
                      <a:pt x="1040" y="274"/>
                    </a:lnTo>
                    <a:lnTo>
                      <a:pt x="1056" y="324"/>
                    </a:lnTo>
                    <a:lnTo>
                      <a:pt x="1066" y="375"/>
                    </a:lnTo>
                    <a:lnTo>
                      <a:pt x="1069" y="429"/>
                    </a:lnTo>
                    <a:lnTo>
                      <a:pt x="1069" y="641"/>
                    </a:lnTo>
                    <a:lnTo>
                      <a:pt x="1207" y="641"/>
                    </a:lnTo>
                    <a:lnTo>
                      <a:pt x="1226" y="643"/>
                    </a:lnTo>
                    <a:lnTo>
                      <a:pt x="1243" y="651"/>
                    </a:lnTo>
                    <a:lnTo>
                      <a:pt x="1257" y="661"/>
                    </a:lnTo>
                    <a:lnTo>
                      <a:pt x="1267" y="675"/>
                    </a:lnTo>
                    <a:lnTo>
                      <a:pt x="1275" y="692"/>
                    </a:lnTo>
                    <a:lnTo>
                      <a:pt x="1277" y="711"/>
                    </a:lnTo>
                    <a:lnTo>
                      <a:pt x="1277" y="1443"/>
                    </a:lnTo>
                    <a:lnTo>
                      <a:pt x="1275" y="1461"/>
                    </a:lnTo>
                    <a:lnTo>
                      <a:pt x="1267" y="1478"/>
                    </a:lnTo>
                    <a:lnTo>
                      <a:pt x="1257" y="1492"/>
                    </a:lnTo>
                    <a:lnTo>
                      <a:pt x="1243" y="1503"/>
                    </a:lnTo>
                    <a:lnTo>
                      <a:pt x="1226" y="1510"/>
                    </a:lnTo>
                    <a:lnTo>
                      <a:pt x="1207" y="1513"/>
                    </a:lnTo>
                    <a:lnTo>
                      <a:pt x="71" y="1513"/>
                    </a:lnTo>
                    <a:lnTo>
                      <a:pt x="52" y="1510"/>
                    </a:lnTo>
                    <a:lnTo>
                      <a:pt x="35" y="1503"/>
                    </a:lnTo>
                    <a:lnTo>
                      <a:pt x="21" y="1492"/>
                    </a:lnTo>
                    <a:lnTo>
                      <a:pt x="9" y="1478"/>
                    </a:lnTo>
                    <a:lnTo>
                      <a:pt x="3" y="1461"/>
                    </a:lnTo>
                    <a:lnTo>
                      <a:pt x="0" y="1443"/>
                    </a:lnTo>
                    <a:lnTo>
                      <a:pt x="0" y="710"/>
                    </a:lnTo>
                    <a:lnTo>
                      <a:pt x="3" y="692"/>
                    </a:lnTo>
                    <a:lnTo>
                      <a:pt x="9" y="675"/>
                    </a:lnTo>
                    <a:lnTo>
                      <a:pt x="21" y="660"/>
                    </a:lnTo>
                    <a:lnTo>
                      <a:pt x="35" y="650"/>
                    </a:lnTo>
                    <a:lnTo>
                      <a:pt x="52" y="642"/>
                    </a:lnTo>
                    <a:lnTo>
                      <a:pt x="71" y="640"/>
                    </a:lnTo>
                    <a:lnTo>
                      <a:pt x="209" y="640"/>
                    </a:lnTo>
                    <a:lnTo>
                      <a:pt x="209" y="428"/>
                    </a:lnTo>
                    <a:lnTo>
                      <a:pt x="212" y="375"/>
                    </a:lnTo>
                    <a:lnTo>
                      <a:pt x="221" y="324"/>
                    </a:lnTo>
                    <a:lnTo>
                      <a:pt x="237" y="274"/>
                    </a:lnTo>
                    <a:lnTo>
                      <a:pt x="258" y="227"/>
                    </a:lnTo>
                    <a:lnTo>
                      <a:pt x="285" y="184"/>
                    </a:lnTo>
                    <a:lnTo>
                      <a:pt x="317" y="144"/>
                    </a:lnTo>
                    <a:lnTo>
                      <a:pt x="353" y="108"/>
                    </a:lnTo>
                    <a:lnTo>
                      <a:pt x="392" y="77"/>
                    </a:lnTo>
                    <a:lnTo>
                      <a:pt x="436" y="50"/>
                    </a:lnTo>
                    <a:lnTo>
                      <a:pt x="482" y="28"/>
                    </a:lnTo>
                    <a:lnTo>
                      <a:pt x="532" y="12"/>
                    </a:lnTo>
                    <a:lnTo>
                      <a:pt x="584" y="3"/>
                    </a:lnTo>
                    <a:lnTo>
                      <a:pt x="638" y="0"/>
                    </a:lnTo>
                    <a:close/>
                  </a:path>
                </a:pathLst>
              </a:custGeom>
              <a:grpFill/>
              <a:ln w="0">
                <a:noFill/>
                <a:prstDash val="solid"/>
                <a:round/>
              </a:ln>
            </p:spPr>
            <p:txBody>
              <a:bodyPr vert="horz" wrap="square" lIns="91440" tIns="45720" rIns="91440" bIns="45720" numCol="1" anchor="t" anchorCtr="0" compatLnSpc="1"/>
              <a:lstStyle/>
              <a:p>
                <a:endParaRPr lang="en-US" sz="2000">
                  <a:solidFill>
                    <a:schemeClr val="bg1"/>
                  </a:solidFill>
                  <a:cs typeface="+mn-ea"/>
                  <a:sym typeface="+mn-lt"/>
                </a:endParaRPr>
              </a:p>
            </p:txBody>
          </p:sp>
        </p:grpSp>
        <p:sp>
          <p:nvSpPr>
            <p:cNvPr id="16" name="Inhaltsplatzhalter 4">
              <a:extLst>
                <a:ext uri="{FF2B5EF4-FFF2-40B4-BE49-F238E27FC236}">
                  <a16:creationId xmlns:a16="http://schemas.microsoft.com/office/drawing/2014/main" xmlns="" id="{84B355A6-BA0A-47D3-97F3-D89333DB450F}"/>
                </a:ext>
              </a:extLst>
            </p:cNvPr>
            <p:cNvSpPr txBox="1"/>
            <p:nvPr/>
          </p:nvSpPr>
          <p:spPr>
            <a:xfrm>
              <a:off x="13624" y="5388"/>
              <a:ext cx="2095" cy="388"/>
            </a:xfrm>
            <a:prstGeom prst="rect">
              <a:avLst/>
            </a:prstGeom>
          </p:spPr>
          <p:txBody>
            <a:bodyPr wrap="square" lIns="0" tIns="0" rIns="0" bIns="0" anchor="ctr">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zh-CN" altLang="en-US" sz="1600" b="1" dirty="0">
                  <a:latin typeface="+mn-lt"/>
                  <a:cs typeface="+mn-ea"/>
                  <a:sym typeface="+mn-lt"/>
                </a:rPr>
                <a:t>输入标题</a:t>
              </a:r>
              <a:endParaRPr lang="en-US" sz="1200" dirty="0">
                <a:latin typeface="+mn-lt"/>
                <a:cs typeface="+mn-ea"/>
                <a:sym typeface="+mn-lt"/>
              </a:endParaRPr>
            </a:p>
          </p:txBody>
        </p:sp>
        <p:sp>
          <p:nvSpPr>
            <p:cNvPr id="17" name="Inhaltsplatzhalter 4">
              <a:extLst>
                <a:ext uri="{FF2B5EF4-FFF2-40B4-BE49-F238E27FC236}">
                  <a16:creationId xmlns:a16="http://schemas.microsoft.com/office/drawing/2014/main" xmlns="" id="{B17C8ADB-95D0-4802-B4F3-670FB0AE569E}"/>
                </a:ext>
              </a:extLst>
            </p:cNvPr>
            <p:cNvSpPr txBox="1"/>
            <p:nvPr/>
          </p:nvSpPr>
          <p:spPr>
            <a:xfrm rot="14400000">
              <a:off x="12204" y="7613"/>
              <a:ext cx="2095" cy="388"/>
            </a:xfrm>
            <a:prstGeom prst="rect">
              <a:avLst/>
            </a:prstGeom>
          </p:spPr>
          <p:txBody>
            <a:bodyPr wrap="square" lIns="0" tIns="0" rIns="0" bIns="0" anchor="ctr">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zh-CN" altLang="en-US" sz="1600" b="1" dirty="0">
                  <a:latin typeface="+mn-lt"/>
                  <a:cs typeface="+mn-ea"/>
                  <a:sym typeface="+mn-lt"/>
                </a:rPr>
                <a:t>输入标题</a:t>
              </a:r>
              <a:endParaRPr lang="en-US" sz="1200" dirty="0">
                <a:latin typeface="+mn-lt"/>
                <a:cs typeface="+mn-ea"/>
                <a:sym typeface="+mn-lt"/>
              </a:endParaRPr>
            </a:p>
          </p:txBody>
        </p:sp>
        <p:sp>
          <p:nvSpPr>
            <p:cNvPr id="18" name="Inhaltsplatzhalter 4">
              <a:extLst>
                <a:ext uri="{FF2B5EF4-FFF2-40B4-BE49-F238E27FC236}">
                  <a16:creationId xmlns:a16="http://schemas.microsoft.com/office/drawing/2014/main" xmlns="" id="{4C4E9201-97F7-49C8-8165-D90DA478D254}"/>
                </a:ext>
              </a:extLst>
            </p:cNvPr>
            <p:cNvSpPr txBox="1"/>
            <p:nvPr/>
          </p:nvSpPr>
          <p:spPr>
            <a:xfrm rot="18000000">
              <a:off x="14881" y="7557"/>
              <a:ext cx="2095" cy="388"/>
            </a:xfrm>
            <a:prstGeom prst="rect">
              <a:avLst/>
            </a:prstGeom>
          </p:spPr>
          <p:txBody>
            <a:bodyPr wrap="square" lIns="0" tIns="0" rIns="0" bIns="0" anchor="ctr">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zh-CN" altLang="en-US" sz="1600" b="1" dirty="0">
                  <a:latin typeface="+mn-lt"/>
                  <a:cs typeface="+mn-ea"/>
                  <a:sym typeface="+mn-lt"/>
                </a:rPr>
                <a:t>输入标题</a:t>
              </a:r>
              <a:endParaRPr lang="en-US" sz="1200" dirty="0">
                <a:latin typeface="+mn-lt"/>
                <a:cs typeface="+mn-ea"/>
                <a:sym typeface="+mn-lt"/>
              </a:endParaRPr>
            </a:p>
          </p:txBody>
        </p:sp>
      </p:grpSp>
      <p:sp>
        <p:nvSpPr>
          <p:cNvPr id="34" name="TextBox 136">
            <a:extLst>
              <a:ext uri="{FF2B5EF4-FFF2-40B4-BE49-F238E27FC236}">
                <a16:creationId xmlns:a16="http://schemas.microsoft.com/office/drawing/2014/main" xmlns="" id="{C8F72629-BC31-4D4A-B041-CC174E1396B1}"/>
              </a:ext>
            </a:extLst>
          </p:cNvPr>
          <p:cNvSpPr txBox="1"/>
          <p:nvPr/>
        </p:nvSpPr>
        <p:spPr>
          <a:xfrm>
            <a:off x="889684" y="2056988"/>
            <a:ext cx="2657036" cy="400110"/>
          </a:xfrm>
          <a:prstGeom prst="rect">
            <a:avLst/>
          </a:prstGeom>
          <a:noFill/>
        </p:spPr>
        <p:txBody>
          <a:bodyPr wrap="square" rtlCol="0">
            <a:spAutoFit/>
          </a:bodyPr>
          <a:lstStyle/>
          <a:p>
            <a:pPr algn="l" defTabSz="1828800" rtl="0"/>
            <a:r>
              <a:rPr lang="zh-CN" altLang="en-US" sz="2000" b="1" kern="1200" dirty="0">
                <a:solidFill>
                  <a:schemeClr val="bg1"/>
                </a:solidFill>
                <a:cs typeface="+mn-ea"/>
                <a:sym typeface="+mn-lt"/>
              </a:rPr>
              <a:t>小标题</a:t>
            </a:r>
            <a:endParaRPr lang="id-ID" sz="2000" b="1" kern="1200" dirty="0">
              <a:solidFill>
                <a:schemeClr val="bg1"/>
              </a:solidFill>
              <a:cs typeface="+mn-ea"/>
              <a:sym typeface="+mn-lt"/>
            </a:endParaRPr>
          </a:p>
        </p:txBody>
      </p:sp>
      <p:sp>
        <p:nvSpPr>
          <p:cNvPr id="35" name="TextBox 137">
            <a:extLst>
              <a:ext uri="{FF2B5EF4-FFF2-40B4-BE49-F238E27FC236}">
                <a16:creationId xmlns:a16="http://schemas.microsoft.com/office/drawing/2014/main" xmlns="" id="{9CE74647-FDDE-4A47-AE56-D27F418E2588}"/>
              </a:ext>
            </a:extLst>
          </p:cNvPr>
          <p:cNvSpPr txBox="1"/>
          <p:nvPr/>
        </p:nvSpPr>
        <p:spPr>
          <a:xfrm>
            <a:off x="889684" y="2407018"/>
            <a:ext cx="4856239" cy="1167692"/>
          </a:xfrm>
          <a:prstGeom prst="rect">
            <a:avLst/>
          </a:prstGeom>
          <a:noFill/>
        </p:spPr>
        <p:txBody>
          <a:bodyPr wrap="square" rtlCol="0">
            <a:spAutoFit/>
          </a:bodyPr>
          <a:lstStyle/>
          <a:p>
            <a:pPr algn="just" defTabSz="1828800" rtl="0">
              <a:lnSpc>
                <a:spcPct val="150000"/>
              </a:lnSpc>
            </a:pPr>
            <a:r>
              <a:rPr lang="id-ID" sz="1200" kern="1200" dirty="0">
                <a:solidFill>
                  <a:schemeClr val="bg1"/>
                </a:solidFill>
                <a:cs typeface="+mn-ea"/>
                <a:sym typeface="+mn-lt"/>
              </a:rPr>
              <a:t>Lorem ipsum dolor sit amet, consectetur adipiscing elit. Nulla imperdiet volutpat dui at fermentum. Aliquam erat volutpat. Aenean lacinia lacus aliquet ante mollis, sollicitudin tempor tortor aliquam.</a:t>
            </a:r>
          </a:p>
        </p:txBody>
      </p:sp>
      <p:grpSp>
        <p:nvGrpSpPr>
          <p:cNvPr id="36" name="Группа 94">
            <a:extLst>
              <a:ext uri="{FF2B5EF4-FFF2-40B4-BE49-F238E27FC236}">
                <a16:creationId xmlns:a16="http://schemas.microsoft.com/office/drawing/2014/main" xmlns="" id="{7FC0D5A4-3D7B-4863-9718-804CF6DE0775}"/>
              </a:ext>
            </a:extLst>
          </p:cNvPr>
          <p:cNvGrpSpPr/>
          <p:nvPr/>
        </p:nvGrpSpPr>
        <p:grpSpPr>
          <a:xfrm>
            <a:off x="1164209" y="3999034"/>
            <a:ext cx="328858" cy="328858"/>
            <a:chOff x="4531167" y="4497117"/>
            <a:chExt cx="619126" cy="619126"/>
          </a:xfrm>
          <a:gradFill>
            <a:gsLst>
              <a:gs pos="100000">
                <a:srgbClr val="55AADC"/>
              </a:gs>
              <a:gs pos="0">
                <a:srgbClr val="F11189"/>
              </a:gs>
            </a:gsLst>
            <a:lin ang="2700000" scaled="0"/>
          </a:gradFill>
        </p:grpSpPr>
        <p:sp>
          <p:nvSpPr>
            <p:cNvPr id="37" name="Freeform 53">
              <a:extLst>
                <a:ext uri="{FF2B5EF4-FFF2-40B4-BE49-F238E27FC236}">
                  <a16:creationId xmlns:a16="http://schemas.microsoft.com/office/drawing/2014/main" xmlns="" id="{51E0328E-0B8D-487E-A359-6994FA167740}"/>
                </a:ext>
              </a:extLst>
            </p:cNvPr>
            <p:cNvSpPr>
              <a:spLocks noEditPoints="1"/>
            </p:cNvSpPr>
            <p:nvPr/>
          </p:nvSpPr>
          <p:spPr bwMode="auto">
            <a:xfrm>
              <a:off x="4531167" y="4497117"/>
              <a:ext cx="619126" cy="619126"/>
            </a:xfrm>
            <a:custGeom>
              <a:avLst/>
              <a:gdLst>
                <a:gd name="T0" fmla="*/ 511 w 584"/>
                <a:gd name="T1" fmla="*/ 99 h 584"/>
                <a:gd name="T2" fmla="*/ 454 w 584"/>
                <a:gd name="T3" fmla="*/ 49 h 584"/>
                <a:gd name="T4" fmla="*/ 386 w 584"/>
                <a:gd name="T5" fmla="*/ 15 h 584"/>
                <a:gd name="T6" fmla="*/ 312 w 584"/>
                <a:gd name="T7" fmla="*/ 0 h 584"/>
                <a:gd name="T8" fmla="*/ 234 w 584"/>
                <a:gd name="T9" fmla="*/ 5 h 584"/>
                <a:gd name="T10" fmla="*/ 162 w 584"/>
                <a:gd name="T11" fmla="*/ 30 h 584"/>
                <a:gd name="T12" fmla="*/ 99 w 584"/>
                <a:gd name="T13" fmla="*/ 72 h 584"/>
                <a:gd name="T14" fmla="*/ 49 w 584"/>
                <a:gd name="T15" fmla="*/ 129 h 584"/>
                <a:gd name="T16" fmla="*/ 15 w 584"/>
                <a:gd name="T17" fmla="*/ 197 h 584"/>
                <a:gd name="T18" fmla="*/ 0 w 584"/>
                <a:gd name="T19" fmla="*/ 272 h 584"/>
                <a:gd name="T20" fmla="*/ 5 w 584"/>
                <a:gd name="T21" fmla="*/ 350 h 584"/>
                <a:gd name="T22" fmla="*/ 30 w 584"/>
                <a:gd name="T23" fmla="*/ 422 h 584"/>
                <a:gd name="T24" fmla="*/ 72 w 584"/>
                <a:gd name="T25" fmla="*/ 485 h 584"/>
                <a:gd name="T26" fmla="*/ 128 w 584"/>
                <a:gd name="T27" fmla="*/ 534 h 584"/>
                <a:gd name="T28" fmla="*/ 197 w 584"/>
                <a:gd name="T29" fmla="*/ 569 h 584"/>
                <a:gd name="T30" fmla="*/ 272 w 584"/>
                <a:gd name="T31" fmla="*/ 583 h 584"/>
                <a:gd name="T32" fmla="*/ 349 w 584"/>
                <a:gd name="T33" fmla="*/ 579 h 584"/>
                <a:gd name="T34" fmla="*/ 421 w 584"/>
                <a:gd name="T35" fmla="*/ 554 h 584"/>
                <a:gd name="T36" fmla="*/ 484 w 584"/>
                <a:gd name="T37" fmla="*/ 512 h 584"/>
                <a:gd name="T38" fmla="*/ 534 w 584"/>
                <a:gd name="T39" fmla="*/ 454 h 584"/>
                <a:gd name="T40" fmla="*/ 569 w 584"/>
                <a:gd name="T41" fmla="*/ 386 h 584"/>
                <a:gd name="T42" fmla="*/ 583 w 584"/>
                <a:gd name="T43" fmla="*/ 312 h 584"/>
                <a:gd name="T44" fmla="*/ 578 w 584"/>
                <a:gd name="T45" fmla="*/ 234 h 584"/>
                <a:gd name="T46" fmla="*/ 554 w 584"/>
                <a:gd name="T47" fmla="*/ 162 h 584"/>
                <a:gd name="T48" fmla="*/ 455 w 584"/>
                <a:gd name="T49" fmla="*/ 419 h 584"/>
                <a:gd name="T50" fmla="*/ 417 w 584"/>
                <a:gd name="T51" fmla="*/ 455 h 584"/>
                <a:gd name="T52" fmla="*/ 371 w 584"/>
                <a:gd name="T53" fmla="*/ 484 h 584"/>
                <a:gd name="T54" fmla="*/ 319 w 584"/>
                <a:gd name="T55" fmla="*/ 498 h 584"/>
                <a:gd name="T56" fmla="*/ 264 w 584"/>
                <a:gd name="T57" fmla="*/ 498 h 584"/>
                <a:gd name="T58" fmla="*/ 212 w 584"/>
                <a:gd name="T59" fmla="*/ 484 h 584"/>
                <a:gd name="T60" fmla="*/ 165 w 584"/>
                <a:gd name="T61" fmla="*/ 455 h 584"/>
                <a:gd name="T62" fmla="*/ 127 w 584"/>
                <a:gd name="T63" fmla="*/ 419 h 584"/>
                <a:gd name="T64" fmla="*/ 100 w 584"/>
                <a:gd name="T65" fmla="*/ 371 h 584"/>
                <a:gd name="T66" fmla="*/ 86 w 584"/>
                <a:gd name="T67" fmla="*/ 319 h 584"/>
                <a:gd name="T68" fmla="*/ 86 w 584"/>
                <a:gd name="T69" fmla="*/ 264 h 584"/>
                <a:gd name="T70" fmla="*/ 100 w 584"/>
                <a:gd name="T71" fmla="*/ 212 h 584"/>
                <a:gd name="T72" fmla="*/ 127 w 584"/>
                <a:gd name="T73" fmla="*/ 165 h 584"/>
                <a:gd name="T74" fmla="*/ 165 w 584"/>
                <a:gd name="T75" fmla="*/ 128 h 584"/>
                <a:gd name="T76" fmla="*/ 212 w 584"/>
                <a:gd name="T77" fmla="*/ 100 h 584"/>
                <a:gd name="T78" fmla="*/ 264 w 584"/>
                <a:gd name="T79" fmla="*/ 86 h 584"/>
                <a:gd name="T80" fmla="*/ 319 w 584"/>
                <a:gd name="T81" fmla="*/ 86 h 584"/>
                <a:gd name="T82" fmla="*/ 371 w 584"/>
                <a:gd name="T83" fmla="*/ 100 h 584"/>
                <a:gd name="T84" fmla="*/ 417 w 584"/>
                <a:gd name="T85" fmla="*/ 128 h 584"/>
                <a:gd name="T86" fmla="*/ 455 w 584"/>
                <a:gd name="T87" fmla="*/ 165 h 584"/>
                <a:gd name="T88" fmla="*/ 483 w 584"/>
                <a:gd name="T89" fmla="*/ 212 h 584"/>
                <a:gd name="T90" fmla="*/ 496 w 584"/>
                <a:gd name="T91" fmla="*/ 264 h 584"/>
                <a:gd name="T92" fmla="*/ 496 w 584"/>
                <a:gd name="T93" fmla="*/ 319 h 584"/>
                <a:gd name="T94" fmla="*/ 483 w 584"/>
                <a:gd name="T95" fmla="*/ 371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84" h="584">
                  <a:moveTo>
                    <a:pt x="545" y="146"/>
                  </a:moveTo>
                  <a:lnTo>
                    <a:pt x="534" y="129"/>
                  </a:lnTo>
                  <a:lnTo>
                    <a:pt x="523" y="113"/>
                  </a:lnTo>
                  <a:lnTo>
                    <a:pt x="511" y="99"/>
                  </a:lnTo>
                  <a:lnTo>
                    <a:pt x="498" y="85"/>
                  </a:lnTo>
                  <a:lnTo>
                    <a:pt x="484" y="72"/>
                  </a:lnTo>
                  <a:lnTo>
                    <a:pt x="470" y="60"/>
                  </a:lnTo>
                  <a:lnTo>
                    <a:pt x="454" y="49"/>
                  </a:lnTo>
                  <a:lnTo>
                    <a:pt x="438" y="39"/>
                  </a:lnTo>
                  <a:lnTo>
                    <a:pt x="421" y="30"/>
                  </a:lnTo>
                  <a:lnTo>
                    <a:pt x="403" y="21"/>
                  </a:lnTo>
                  <a:lnTo>
                    <a:pt x="386" y="15"/>
                  </a:lnTo>
                  <a:lnTo>
                    <a:pt x="368" y="9"/>
                  </a:lnTo>
                  <a:lnTo>
                    <a:pt x="349" y="5"/>
                  </a:lnTo>
                  <a:lnTo>
                    <a:pt x="330" y="2"/>
                  </a:lnTo>
                  <a:lnTo>
                    <a:pt x="312" y="0"/>
                  </a:lnTo>
                  <a:lnTo>
                    <a:pt x="291" y="0"/>
                  </a:lnTo>
                  <a:lnTo>
                    <a:pt x="272" y="0"/>
                  </a:lnTo>
                  <a:lnTo>
                    <a:pt x="252" y="2"/>
                  </a:lnTo>
                  <a:lnTo>
                    <a:pt x="234" y="5"/>
                  </a:lnTo>
                  <a:lnTo>
                    <a:pt x="216" y="9"/>
                  </a:lnTo>
                  <a:lnTo>
                    <a:pt x="197" y="15"/>
                  </a:lnTo>
                  <a:lnTo>
                    <a:pt x="179" y="21"/>
                  </a:lnTo>
                  <a:lnTo>
                    <a:pt x="162" y="30"/>
                  </a:lnTo>
                  <a:lnTo>
                    <a:pt x="145" y="39"/>
                  </a:lnTo>
                  <a:lnTo>
                    <a:pt x="128" y="49"/>
                  </a:lnTo>
                  <a:lnTo>
                    <a:pt x="113" y="60"/>
                  </a:lnTo>
                  <a:lnTo>
                    <a:pt x="99" y="72"/>
                  </a:lnTo>
                  <a:lnTo>
                    <a:pt x="85" y="85"/>
                  </a:lnTo>
                  <a:lnTo>
                    <a:pt x="72" y="99"/>
                  </a:lnTo>
                  <a:lnTo>
                    <a:pt x="60" y="113"/>
                  </a:lnTo>
                  <a:lnTo>
                    <a:pt x="49" y="129"/>
                  </a:lnTo>
                  <a:lnTo>
                    <a:pt x="38" y="146"/>
                  </a:lnTo>
                  <a:lnTo>
                    <a:pt x="30" y="162"/>
                  </a:lnTo>
                  <a:lnTo>
                    <a:pt x="21" y="179"/>
                  </a:lnTo>
                  <a:lnTo>
                    <a:pt x="15" y="197"/>
                  </a:lnTo>
                  <a:lnTo>
                    <a:pt x="9" y="216"/>
                  </a:lnTo>
                  <a:lnTo>
                    <a:pt x="5" y="234"/>
                  </a:lnTo>
                  <a:lnTo>
                    <a:pt x="2" y="252"/>
                  </a:lnTo>
                  <a:lnTo>
                    <a:pt x="0" y="272"/>
                  </a:lnTo>
                  <a:lnTo>
                    <a:pt x="0" y="291"/>
                  </a:lnTo>
                  <a:lnTo>
                    <a:pt x="0" y="312"/>
                  </a:lnTo>
                  <a:lnTo>
                    <a:pt x="2" y="331"/>
                  </a:lnTo>
                  <a:lnTo>
                    <a:pt x="5" y="350"/>
                  </a:lnTo>
                  <a:lnTo>
                    <a:pt x="9" y="368"/>
                  </a:lnTo>
                  <a:lnTo>
                    <a:pt x="15" y="386"/>
                  </a:lnTo>
                  <a:lnTo>
                    <a:pt x="21" y="404"/>
                  </a:lnTo>
                  <a:lnTo>
                    <a:pt x="30" y="422"/>
                  </a:lnTo>
                  <a:lnTo>
                    <a:pt x="38" y="438"/>
                  </a:lnTo>
                  <a:lnTo>
                    <a:pt x="49" y="454"/>
                  </a:lnTo>
                  <a:lnTo>
                    <a:pt x="60" y="471"/>
                  </a:lnTo>
                  <a:lnTo>
                    <a:pt x="72" y="485"/>
                  </a:lnTo>
                  <a:lnTo>
                    <a:pt x="85" y="499"/>
                  </a:lnTo>
                  <a:lnTo>
                    <a:pt x="99" y="512"/>
                  </a:lnTo>
                  <a:lnTo>
                    <a:pt x="113" y="523"/>
                  </a:lnTo>
                  <a:lnTo>
                    <a:pt x="128" y="534"/>
                  </a:lnTo>
                  <a:lnTo>
                    <a:pt x="145" y="545"/>
                  </a:lnTo>
                  <a:lnTo>
                    <a:pt x="162" y="554"/>
                  </a:lnTo>
                  <a:lnTo>
                    <a:pt x="179" y="562"/>
                  </a:lnTo>
                  <a:lnTo>
                    <a:pt x="197" y="569"/>
                  </a:lnTo>
                  <a:lnTo>
                    <a:pt x="216" y="574"/>
                  </a:lnTo>
                  <a:lnTo>
                    <a:pt x="234" y="579"/>
                  </a:lnTo>
                  <a:lnTo>
                    <a:pt x="252" y="582"/>
                  </a:lnTo>
                  <a:lnTo>
                    <a:pt x="272" y="583"/>
                  </a:lnTo>
                  <a:lnTo>
                    <a:pt x="291" y="584"/>
                  </a:lnTo>
                  <a:lnTo>
                    <a:pt x="312" y="583"/>
                  </a:lnTo>
                  <a:lnTo>
                    <a:pt x="330" y="582"/>
                  </a:lnTo>
                  <a:lnTo>
                    <a:pt x="349" y="579"/>
                  </a:lnTo>
                  <a:lnTo>
                    <a:pt x="368" y="574"/>
                  </a:lnTo>
                  <a:lnTo>
                    <a:pt x="386" y="569"/>
                  </a:lnTo>
                  <a:lnTo>
                    <a:pt x="403" y="562"/>
                  </a:lnTo>
                  <a:lnTo>
                    <a:pt x="421" y="554"/>
                  </a:lnTo>
                  <a:lnTo>
                    <a:pt x="438" y="545"/>
                  </a:lnTo>
                  <a:lnTo>
                    <a:pt x="454" y="534"/>
                  </a:lnTo>
                  <a:lnTo>
                    <a:pt x="470" y="523"/>
                  </a:lnTo>
                  <a:lnTo>
                    <a:pt x="484" y="512"/>
                  </a:lnTo>
                  <a:lnTo>
                    <a:pt x="498" y="499"/>
                  </a:lnTo>
                  <a:lnTo>
                    <a:pt x="511" y="485"/>
                  </a:lnTo>
                  <a:lnTo>
                    <a:pt x="523" y="471"/>
                  </a:lnTo>
                  <a:lnTo>
                    <a:pt x="534" y="454"/>
                  </a:lnTo>
                  <a:lnTo>
                    <a:pt x="545" y="438"/>
                  </a:lnTo>
                  <a:lnTo>
                    <a:pt x="554" y="422"/>
                  </a:lnTo>
                  <a:lnTo>
                    <a:pt x="562" y="404"/>
                  </a:lnTo>
                  <a:lnTo>
                    <a:pt x="569" y="386"/>
                  </a:lnTo>
                  <a:lnTo>
                    <a:pt x="574" y="368"/>
                  </a:lnTo>
                  <a:lnTo>
                    <a:pt x="578" y="350"/>
                  </a:lnTo>
                  <a:lnTo>
                    <a:pt x="582" y="331"/>
                  </a:lnTo>
                  <a:lnTo>
                    <a:pt x="583" y="312"/>
                  </a:lnTo>
                  <a:lnTo>
                    <a:pt x="584" y="291"/>
                  </a:lnTo>
                  <a:lnTo>
                    <a:pt x="583" y="272"/>
                  </a:lnTo>
                  <a:lnTo>
                    <a:pt x="582" y="252"/>
                  </a:lnTo>
                  <a:lnTo>
                    <a:pt x="578" y="234"/>
                  </a:lnTo>
                  <a:lnTo>
                    <a:pt x="574" y="216"/>
                  </a:lnTo>
                  <a:lnTo>
                    <a:pt x="569" y="197"/>
                  </a:lnTo>
                  <a:lnTo>
                    <a:pt x="562" y="179"/>
                  </a:lnTo>
                  <a:lnTo>
                    <a:pt x="554" y="162"/>
                  </a:lnTo>
                  <a:lnTo>
                    <a:pt x="545" y="146"/>
                  </a:lnTo>
                  <a:close/>
                  <a:moveTo>
                    <a:pt x="470" y="396"/>
                  </a:moveTo>
                  <a:lnTo>
                    <a:pt x="464" y="407"/>
                  </a:lnTo>
                  <a:lnTo>
                    <a:pt x="455" y="419"/>
                  </a:lnTo>
                  <a:lnTo>
                    <a:pt x="447" y="428"/>
                  </a:lnTo>
                  <a:lnTo>
                    <a:pt x="438" y="438"/>
                  </a:lnTo>
                  <a:lnTo>
                    <a:pt x="428" y="448"/>
                  </a:lnTo>
                  <a:lnTo>
                    <a:pt x="417" y="455"/>
                  </a:lnTo>
                  <a:lnTo>
                    <a:pt x="407" y="464"/>
                  </a:lnTo>
                  <a:lnTo>
                    <a:pt x="396" y="471"/>
                  </a:lnTo>
                  <a:lnTo>
                    <a:pt x="383" y="477"/>
                  </a:lnTo>
                  <a:lnTo>
                    <a:pt x="371" y="484"/>
                  </a:lnTo>
                  <a:lnTo>
                    <a:pt x="358" y="488"/>
                  </a:lnTo>
                  <a:lnTo>
                    <a:pt x="345" y="492"/>
                  </a:lnTo>
                  <a:lnTo>
                    <a:pt x="332" y="495"/>
                  </a:lnTo>
                  <a:lnTo>
                    <a:pt x="319" y="498"/>
                  </a:lnTo>
                  <a:lnTo>
                    <a:pt x="305" y="499"/>
                  </a:lnTo>
                  <a:lnTo>
                    <a:pt x="291" y="499"/>
                  </a:lnTo>
                  <a:lnTo>
                    <a:pt x="277" y="499"/>
                  </a:lnTo>
                  <a:lnTo>
                    <a:pt x="264" y="498"/>
                  </a:lnTo>
                  <a:lnTo>
                    <a:pt x="250" y="495"/>
                  </a:lnTo>
                  <a:lnTo>
                    <a:pt x="237" y="492"/>
                  </a:lnTo>
                  <a:lnTo>
                    <a:pt x="224" y="488"/>
                  </a:lnTo>
                  <a:lnTo>
                    <a:pt x="212" y="484"/>
                  </a:lnTo>
                  <a:lnTo>
                    <a:pt x="199" y="477"/>
                  </a:lnTo>
                  <a:lnTo>
                    <a:pt x="187" y="471"/>
                  </a:lnTo>
                  <a:lnTo>
                    <a:pt x="176" y="464"/>
                  </a:lnTo>
                  <a:lnTo>
                    <a:pt x="165" y="455"/>
                  </a:lnTo>
                  <a:lnTo>
                    <a:pt x="155" y="448"/>
                  </a:lnTo>
                  <a:lnTo>
                    <a:pt x="145" y="438"/>
                  </a:lnTo>
                  <a:lnTo>
                    <a:pt x="136" y="428"/>
                  </a:lnTo>
                  <a:lnTo>
                    <a:pt x="127" y="419"/>
                  </a:lnTo>
                  <a:lnTo>
                    <a:pt x="119" y="407"/>
                  </a:lnTo>
                  <a:lnTo>
                    <a:pt x="112" y="396"/>
                  </a:lnTo>
                  <a:lnTo>
                    <a:pt x="105" y="384"/>
                  </a:lnTo>
                  <a:lnTo>
                    <a:pt x="100" y="371"/>
                  </a:lnTo>
                  <a:lnTo>
                    <a:pt x="96" y="358"/>
                  </a:lnTo>
                  <a:lnTo>
                    <a:pt x="91" y="346"/>
                  </a:lnTo>
                  <a:lnTo>
                    <a:pt x="88" y="332"/>
                  </a:lnTo>
                  <a:lnTo>
                    <a:pt x="86" y="319"/>
                  </a:lnTo>
                  <a:lnTo>
                    <a:pt x="85" y="305"/>
                  </a:lnTo>
                  <a:lnTo>
                    <a:pt x="85" y="291"/>
                  </a:lnTo>
                  <a:lnTo>
                    <a:pt x="85" y="278"/>
                  </a:lnTo>
                  <a:lnTo>
                    <a:pt x="86" y="264"/>
                  </a:lnTo>
                  <a:lnTo>
                    <a:pt x="88" y="250"/>
                  </a:lnTo>
                  <a:lnTo>
                    <a:pt x="91" y="237"/>
                  </a:lnTo>
                  <a:lnTo>
                    <a:pt x="96" y="224"/>
                  </a:lnTo>
                  <a:lnTo>
                    <a:pt x="100" y="212"/>
                  </a:lnTo>
                  <a:lnTo>
                    <a:pt x="105" y="200"/>
                  </a:lnTo>
                  <a:lnTo>
                    <a:pt x="112" y="188"/>
                  </a:lnTo>
                  <a:lnTo>
                    <a:pt x="119" y="177"/>
                  </a:lnTo>
                  <a:lnTo>
                    <a:pt x="127" y="165"/>
                  </a:lnTo>
                  <a:lnTo>
                    <a:pt x="136" y="155"/>
                  </a:lnTo>
                  <a:lnTo>
                    <a:pt x="145" y="146"/>
                  </a:lnTo>
                  <a:lnTo>
                    <a:pt x="155" y="136"/>
                  </a:lnTo>
                  <a:lnTo>
                    <a:pt x="165" y="128"/>
                  </a:lnTo>
                  <a:lnTo>
                    <a:pt x="176" y="120"/>
                  </a:lnTo>
                  <a:lnTo>
                    <a:pt x="187" y="113"/>
                  </a:lnTo>
                  <a:lnTo>
                    <a:pt x="199" y="107"/>
                  </a:lnTo>
                  <a:lnTo>
                    <a:pt x="212" y="100"/>
                  </a:lnTo>
                  <a:lnTo>
                    <a:pt x="224" y="96"/>
                  </a:lnTo>
                  <a:lnTo>
                    <a:pt x="237" y="92"/>
                  </a:lnTo>
                  <a:lnTo>
                    <a:pt x="250" y="88"/>
                  </a:lnTo>
                  <a:lnTo>
                    <a:pt x="264" y="86"/>
                  </a:lnTo>
                  <a:lnTo>
                    <a:pt x="277" y="85"/>
                  </a:lnTo>
                  <a:lnTo>
                    <a:pt x="291" y="85"/>
                  </a:lnTo>
                  <a:lnTo>
                    <a:pt x="305" y="85"/>
                  </a:lnTo>
                  <a:lnTo>
                    <a:pt x="319" y="86"/>
                  </a:lnTo>
                  <a:lnTo>
                    <a:pt x="332" y="88"/>
                  </a:lnTo>
                  <a:lnTo>
                    <a:pt x="345" y="92"/>
                  </a:lnTo>
                  <a:lnTo>
                    <a:pt x="358" y="96"/>
                  </a:lnTo>
                  <a:lnTo>
                    <a:pt x="371" y="100"/>
                  </a:lnTo>
                  <a:lnTo>
                    <a:pt x="383" y="107"/>
                  </a:lnTo>
                  <a:lnTo>
                    <a:pt x="396" y="113"/>
                  </a:lnTo>
                  <a:lnTo>
                    <a:pt x="407" y="120"/>
                  </a:lnTo>
                  <a:lnTo>
                    <a:pt x="417" y="128"/>
                  </a:lnTo>
                  <a:lnTo>
                    <a:pt x="428" y="136"/>
                  </a:lnTo>
                  <a:lnTo>
                    <a:pt x="438" y="146"/>
                  </a:lnTo>
                  <a:lnTo>
                    <a:pt x="447" y="155"/>
                  </a:lnTo>
                  <a:lnTo>
                    <a:pt x="455" y="165"/>
                  </a:lnTo>
                  <a:lnTo>
                    <a:pt x="464" y="177"/>
                  </a:lnTo>
                  <a:lnTo>
                    <a:pt x="470" y="188"/>
                  </a:lnTo>
                  <a:lnTo>
                    <a:pt x="477" y="200"/>
                  </a:lnTo>
                  <a:lnTo>
                    <a:pt x="483" y="212"/>
                  </a:lnTo>
                  <a:lnTo>
                    <a:pt x="488" y="224"/>
                  </a:lnTo>
                  <a:lnTo>
                    <a:pt x="492" y="237"/>
                  </a:lnTo>
                  <a:lnTo>
                    <a:pt x="494" y="250"/>
                  </a:lnTo>
                  <a:lnTo>
                    <a:pt x="496" y="264"/>
                  </a:lnTo>
                  <a:lnTo>
                    <a:pt x="498" y="278"/>
                  </a:lnTo>
                  <a:lnTo>
                    <a:pt x="498" y="291"/>
                  </a:lnTo>
                  <a:lnTo>
                    <a:pt x="498" y="305"/>
                  </a:lnTo>
                  <a:lnTo>
                    <a:pt x="496" y="319"/>
                  </a:lnTo>
                  <a:lnTo>
                    <a:pt x="494" y="332"/>
                  </a:lnTo>
                  <a:lnTo>
                    <a:pt x="492" y="346"/>
                  </a:lnTo>
                  <a:lnTo>
                    <a:pt x="488" y="358"/>
                  </a:lnTo>
                  <a:lnTo>
                    <a:pt x="483" y="371"/>
                  </a:lnTo>
                  <a:lnTo>
                    <a:pt x="477" y="384"/>
                  </a:lnTo>
                  <a:lnTo>
                    <a:pt x="470" y="396"/>
                  </a:lnTo>
                  <a:close/>
                </a:path>
              </a:pathLst>
            </a:custGeom>
            <a:grpFill/>
            <a:ln>
              <a:noFill/>
            </a:ln>
          </p:spPr>
          <p:txBody>
            <a:bodyPr vert="horz" wrap="square" lIns="121901" tIns="60951" rIns="121901" bIns="60951" numCol="1" anchor="t" anchorCtr="0" compatLnSpc="1"/>
            <a:lstStyle/>
            <a:p>
              <a:endParaRPr lang="ru-RU" sz="1200">
                <a:solidFill>
                  <a:schemeClr val="tx1">
                    <a:lumMod val="65000"/>
                    <a:lumOff val="35000"/>
                  </a:schemeClr>
                </a:solidFill>
                <a:cs typeface="+mn-ea"/>
                <a:sym typeface="+mn-lt"/>
              </a:endParaRPr>
            </a:p>
          </p:txBody>
        </p:sp>
        <p:sp>
          <p:nvSpPr>
            <p:cNvPr id="38" name="Freeform 54">
              <a:extLst>
                <a:ext uri="{FF2B5EF4-FFF2-40B4-BE49-F238E27FC236}">
                  <a16:creationId xmlns:a16="http://schemas.microsoft.com/office/drawing/2014/main" xmlns="" id="{ED27F00D-4E02-4CAC-9AD4-F6ACA5946D9A}"/>
                </a:ext>
              </a:extLst>
            </p:cNvPr>
            <p:cNvSpPr/>
            <p:nvPr/>
          </p:nvSpPr>
          <p:spPr bwMode="auto">
            <a:xfrm>
              <a:off x="4670867" y="4687617"/>
              <a:ext cx="339726" cy="263526"/>
            </a:xfrm>
            <a:custGeom>
              <a:avLst/>
              <a:gdLst>
                <a:gd name="T0" fmla="*/ 275 w 321"/>
                <a:gd name="T1" fmla="*/ 8 h 248"/>
                <a:gd name="T2" fmla="*/ 271 w 321"/>
                <a:gd name="T3" fmla="*/ 4 h 248"/>
                <a:gd name="T4" fmla="*/ 267 w 321"/>
                <a:gd name="T5" fmla="*/ 2 h 248"/>
                <a:gd name="T6" fmla="*/ 263 w 321"/>
                <a:gd name="T7" fmla="*/ 0 h 248"/>
                <a:gd name="T8" fmla="*/ 258 w 321"/>
                <a:gd name="T9" fmla="*/ 0 h 248"/>
                <a:gd name="T10" fmla="*/ 253 w 321"/>
                <a:gd name="T11" fmla="*/ 0 h 248"/>
                <a:gd name="T12" fmla="*/ 249 w 321"/>
                <a:gd name="T13" fmla="*/ 2 h 248"/>
                <a:gd name="T14" fmla="*/ 244 w 321"/>
                <a:gd name="T15" fmla="*/ 4 h 248"/>
                <a:gd name="T16" fmla="*/ 241 w 321"/>
                <a:gd name="T17" fmla="*/ 8 h 248"/>
                <a:gd name="T18" fmla="*/ 136 w 321"/>
                <a:gd name="T19" fmla="*/ 111 h 248"/>
                <a:gd name="T20" fmla="*/ 80 w 321"/>
                <a:gd name="T21" fmla="*/ 56 h 248"/>
                <a:gd name="T22" fmla="*/ 77 w 321"/>
                <a:gd name="T23" fmla="*/ 53 h 248"/>
                <a:gd name="T24" fmla="*/ 73 w 321"/>
                <a:gd name="T25" fmla="*/ 51 h 248"/>
                <a:gd name="T26" fmla="*/ 68 w 321"/>
                <a:gd name="T27" fmla="*/ 49 h 248"/>
                <a:gd name="T28" fmla="*/ 63 w 321"/>
                <a:gd name="T29" fmla="*/ 49 h 248"/>
                <a:gd name="T30" fmla="*/ 59 w 321"/>
                <a:gd name="T31" fmla="*/ 49 h 248"/>
                <a:gd name="T32" fmla="*/ 54 w 321"/>
                <a:gd name="T33" fmla="*/ 51 h 248"/>
                <a:gd name="T34" fmla="*/ 50 w 321"/>
                <a:gd name="T35" fmla="*/ 53 h 248"/>
                <a:gd name="T36" fmla="*/ 46 w 321"/>
                <a:gd name="T37" fmla="*/ 56 h 248"/>
                <a:gd name="T38" fmla="*/ 7 w 321"/>
                <a:gd name="T39" fmla="*/ 95 h 248"/>
                <a:gd name="T40" fmla="*/ 4 w 321"/>
                <a:gd name="T41" fmla="*/ 98 h 248"/>
                <a:gd name="T42" fmla="*/ 1 w 321"/>
                <a:gd name="T43" fmla="*/ 103 h 248"/>
                <a:gd name="T44" fmla="*/ 0 w 321"/>
                <a:gd name="T45" fmla="*/ 107 h 248"/>
                <a:gd name="T46" fmla="*/ 0 w 321"/>
                <a:gd name="T47" fmla="*/ 111 h 248"/>
                <a:gd name="T48" fmla="*/ 0 w 321"/>
                <a:gd name="T49" fmla="*/ 117 h 248"/>
                <a:gd name="T50" fmla="*/ 1 w 321"/>
                <a:gd name="T51" fmla="*/ 121 h 248"/>
                <a:gd name="T52" fmla="*/ 4 w 321"/>
                <a:gd name="T53" fmla="*/ 125 h 248"/>
                <a:gd name="T54" fmla="*/ 7 w 321"/>
                <a:gd name="T55" fmla="*/ 129 h 248"/>
                <a:gd name="T56" fmla="*/ 119 w 321"/>
                <a:gd name="T57" fmla="*/ 241 h 248"/>
                <a:gd name="T58" fmla="*/ 122 w 321"/>
                <a:gd name="T59" fmla="*/ 244 h 248"/>
                <a:gd name="T60" fmla="*/ 127 w 321"/>
                <a:gd name="T61" fmla="*/ 246 h 248"/>
                <a:gd name="T62" fmla="*/ 131 w 321"/>
                <a:gd name="T63" fmla="*/ 247 h 248"/>
                <a:gd name="T64" fmla="*/ 136 w 321"/>
                <a:gd name="T65" fmla="*/ 248 h 248"/>
                <a:gd name="T66" fmla="*/ 141 w 321"/>
                <a:gd name="T67" fmla="*/ 247 h 248"/>
                <a:gd name="T68" fmla="*/ 145 w 321"/>
                <a:gd name="T69" fmla="*/ 246 h 248"/>
                <a:gd name="T70" fmla="*/ 149 w 321"/>
                <a:gd name="T71" fmla="*/ 244 h 248"/>
                <a:gd name="T72" fmla="*/ 154 w 321"/>
                <a:gd name="T73" fmla="*/ 241 h 248"/>
                <a:gd name="T74" fmla="*/ 313 w 321"/>
                <a:gd name="T75" fmla="*/ 80 h 248"/>
                <a:gd name="T76" fmla="*/ 317 w 321"/>
                <a:gd name="T77" fmla="*/ 77 h 248"/>
                <a:gd name="T78" fmla="*/ 319 w 321"/>
                <a:gd name="T79" fmla="*/ 72 h 248"/>
                <a:gd name="T80" fmla="*/ 321 w 321"/>
                <a:gd name="T81" fmla="*/ 68 h 248"/>
                <a:gd name="T82" fmla="*/ 321 w 321"/>
                <a:gd name="T83" fmla="*/ 63 h 248"/>
                <a:gd name="T84" fmla="*/ 321 w 321"/>
                <a:gd name="T85" fmla="*/ 58 h 248"/>
                <a:gd name="T86" fmla="*/ 319 w 321"/>
                <a:gd name="T87" fmla="*/ 54 h 248"/>
                <a:gd name="T88" fmla="*/ 317 w 321"/>
                <a:gd name="T89" fmla="*/ 50 h 248"/>
                <a:gd name="T90" fmla="*/ 313 w 321"/>
                <a:gd name="T91" fmla="*/ 47 h 248"/>
                <a:gd name="T92" fmla="*/ 275 w 321"/>
                <a:gd name="T93" fmla="*/ 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1" h="248">
                  <a:moveTo>
                    <a:pt x="275" y="8"/>
                  </a:moveTo>
                  <a:lnTo>
                    <a:pt x="271" y="4"/>
                  </a:lnTo>
                  <a:lnTo>
                    <a:pt x="267" y="2"/>
                  </a:lnTo>
                  <a:lnTo>
                    <a:pt x="263" y="0"/>
                  </a:lnTo>
                  <a:lnTo>
                    <a:pt x="258" y="0"/>
                  </a:lnTo>
                  <a:lnTo>
                    <a:pt x="253" y="0"/>
                  </a:lnTo>
                  <a:lnTo>
                    <a:pt x="249" y="2"/>
                  </a:lnTo>
                  <a:lnTo>
                    <a:pt x="244" y="4"/>
                  </a:lnTo>
                  <a:lnTo>
                    <a:pt x="241" y="8"/>
                  </a:lnTo>
                  <a:lnTo>
                    <a:pt x="136" y="111"/>
                  </a:lnTo>
                  <a:lnTo>
                    <a:pt x="80" y="56"/>
                  </a:lnTo>
                  <a:lnTo>
                    <a:pt x="77" y="53"/>
                  </a:lnTo>
                  <a:lnTo>
                    <a:pt x="73" y="51"/>
                  </a:lnTo>
                  <a:lnTo>
                    <a:pt x="68" y="49"/>
                  </a:lnTo>
                  <a:lnTo>
                    <a:pt x="63" y="49"/>
                  </a:lnTo>
                  <a:lnTo>
                    <a:pt x="59" y="49"/>
                  </a:lnTo>
                  <a:lnTo>
                    <a:pt x="54" y="51"/>
                  </a:lnTo>
                  <a:lnTo>
                    <a:pt x="50" y="53"/>
                  </a:lnTo>
                  <a:lnTo>
                    <a:pt x="46" y="56"/>
                  </a:lnTo>
                  <a:lnTo>
                    <a:pt x="7" y="95"/>
                  </a:lnTo>
                  <a:lnTo>
                    <a:pt x="4" y="98"/>
                  </a:lnTo>
                  <a:lnTo>
                    <a:pt x="1" y="103"/>
                  </a:lnTo>
                  <a:lnTo>
                    <a:pt x="0" y="107"/>
                  </a:lnTo>
                  <a:lnTo>
                    <a:pt x="0" y="111"/>
                  </a:lnTo>
                  <a:lnTo>
                    <a:pt x="0" y="117"/>
                  </a:lnTo>
                  <a:lnTo>
                    <a:pt x="1" y="121"/>
                  </a:lnTo>
                  <a:lnTo>
                    <a:pt x="4" y="125"/>
                  </a:lnTo>
                  <a:lnTo>
                    <a:pt x="7" y="129"/>
                  </a:lnTo>
                  <a:lnTo>
                    <a:pt x="119" y="241"/>
                  </a:lnTo>
                  <a:lnTo>
                    <a:pt x="122" y="244"/>
                  </a:lnTo>
                  <a:lnTo>
                    <a:pt x="127" y="246"/>
                  </a:lnTo>
                  <a:lnTo>
                    <a:pt x="131" y="247"/>
                  </a:lnTo>
                  <a:lnTo>
                    <a:pt x="136" y="248"/>
                  </a:lnTo>
                  <a:lnTo>
                    <a:pt x="141" y="247"/>
                  </a:lnTo>
                  <a:lnTo>
                    <a:pt x="145" y="246"/>
                  </a:lnTo>
                  <a:lnTo>
                    <a:pt x="149" y="244"/>
                  </a:lnTo>
                  <a:lnTo>
                    <a:pt x="154" y="241"/>
                  </a:lnTo>
                  <a:lnTo>
                    <a:pt x="313" y="80"/>
                  </a:lnTo>
                  <a:lnTo>
                    <a:pt x="317" y="77"/>
                  </a:lnTo>
                  <a:lnTo>
                    <a:pt x="319" y="72"/>
                  </a:lnTo>
                  <a:lnTo>
                    <a:pt x="321" y="68"/>
                  </a:lnTo>
                  <a:lnTo>
                    <a:pt x="321" y="63"/>
                  </a:lnTo>
                  <a:lnTo>
                    <a:pt x="321" y="58"/>
                  </a:lnTo>
                  <a:lnTo>
                    <a:pt x="319" y="54"/>
                  </a:lnTo>
                  <a:lnTo>
                    <a:pt x="317" y="50"/>
                  </a:lnTo>
                  <a:lnTo>
                    <a:pt x="313" y="47"/>
                  </a:lnTo>
                  <a:lnTo>
                    <a:pt x="275" y="8"/>
                  </a:lnTo>
                  <a:close/>
                </a:path>
              </a:pathLst>
            </a:custGeom>
            <a:grpFill/>
            <a:ln>
              <a:noFill/>
            </a:ln>
          </p:spPr>
          <p:txBody>
            <a:bodyPr vert="horz" wrap="square" lIns="121901" tIns="60951" rIns="121901" bIns="60951" numCol="1" anchor="t" anchorCtr="0" compatLnSpc="1"/>
            <a:lstStyle/>
            <a:p>
              <a:endParaRPr lang="ru-RU" sz="1200">
                <a:solidFill>
                  <a:schemeClr val="tx1">
                    <a:lumMod val="65000"/>
                    <a:lumOff val="35000"/>
                  </a:schemeClr>
                </a:solidFill>
                <a:cs typeface="+mn-ea"/>
                <a:sym typeface="+mn-lt"/>
              </a:endParaRPr>
            </a:p>
          </p:txBody>
        </p:sp>
      </p:grpSp>
      <p:sp>
        <p:nvSpPr>
          <p:cNvPr id="39" name="文本框 38">
            <a:extLst>
              <a:ext uri="{FF2B5EF4-FFF2-40B4-BE49-F238E27FC236}">
                <a16:creationId xmlns:a16="http://schemas.microsoft.com/office/drawing/2014/main" xmlns="" id="{F260411E-DB12-4D8D-841B-3B5D6897A89F}"/>
              </a:ext>
            </a:extLst>
          </p:cNvPr>
          <p:cNvSpPr txBox="1"/>
          <p:nvPr/>
        </p:nvSpPr>
        <p:spPr>
          <a:xfrm>
            <a:off x="1602215" y="3851148"/>
            <a:ext cx="3627964" cy="700576"/>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altLang="zh-CN" sz="1400" dirty="0">
                <a:solidFill>
                  <a:schemeClr val="bg1"/>
                </a:solidFill>
                <a:cs typeface="+mn-ea"/>
                <a:sym typeface="+mn-lt"/>
              </a:rPr>
              <a:t>Please enter text </a:t>
            </a:r>
            <a:r>
              <a:rPr lang="en-US" altLang="zh-CN" sz="1400" dirty="0" err="1">
                <a:solidFill>
                  <a:schemeClr val="bg1"/>
                </a:solidFill>
                <a:cs typeface="+mn-ea"/>
                <a:sym typeface="+mn-lt"/>
              </a:rPr>
              <a:t>here.Please</a:t>
            </a:r>
            <a:r>
              <a:rPr lang="en-US" altLang="zh-CN" sz="1400" dirty="0">
                <a:solidFill>
                  <a:schemeClr val="bg1"/>
                </a:solidFill>
                <a:cs typeface="+mn-ea"/>
                <a:sym typeface="+mn-lt"/>
              </a:rPr>
              <a:t> enter text here. Please enter text here . </a:t>
            </a:r>
          </a:p>
        </p:txBody>
      </p:sp>
      <p:grpSp>
        <p:nvGrpSpPr>
          <p:cNvPr id="40" name="Группа 94">
            <a:extLst>
              <a:ext uri="{FF2B5EF4-FFF2-40B4-BE49-F238E27FC236}">
                <a16:creationId xmlns:a16="http://schemas.microsoft.com/office/drawing/2014/main" xmlns="" id="{C5FBD104-148B-463A-929C-8CB80D067472}"/>
              </a:ext>
            </a:extLst>
          </p:cNvPr>
          <p:cNvGrpSpPr/>
          <p:nvPr/>
        </p:nvGrpSpPr>
        <p:grpSpPr>
          <a:xfrm>
            <a:off x="1149872" y="4997182"/>
            <a:ext cx="328858" cy="328858"/>
            <a:chOff x="4531167" y="4497117"/>
            <a:chExt cx="619126" cy="619126"/>
          </a:xfrm>
          <a:gradFill>
            <a:gsLst>
              <a:gs pos="100000">
                <a:srgbClr val="55AADC"/>
              </a:gs>
              <a:gs pos="0">
                <a:srgbClr val="F11189"/>
              </a:gs>
            </a:gsLst>
            <a:lin ang="2700000" scaled="0"/>
          </a:gradFill>
        </p:grpSpPr>
        <p:sp>
          <p:nvSpPr>
            <p:cNvPr id="41" name="Freeform 53">
              <a:extLst>
                <a:ext uri="{FF2B5EF4-FFF2-40B4-BE49-F238E27FC236}">
                  <a16:creationId xmlns:a16="http://schemas.microsoft.com/office/drawing/2014/main" xmlns="" id="{BE57663C-3302-46B2-A796-0590640F3EE5}"/>
                </a:ext>
              </a:extLst>
            </p:cNvPr>
            <p:cNvSpPr>
              <a:spLocks noEditPoints="1"/>
            </p:cNvSpPr>
            <p:nvPr/>
          </p:nvSpPr>
          <p:spPr bwMode="auto">
            <a:xfrm>
              <a:off x="4531167" y="4497117"/>
              <a:ext cx="619126" cy="619126"/>
            </a:xfrm>
            <a:custGeom>
              <a:avLst/>
              <a:gdLst>
                <a:gd name="T0" fmla="*/ 511 w 584"/>
                <a:gd name="T1" fmla="*/ 99 h 584"/>
                <a:gd name="T2" fmla="*/ 454 w 584"/>
                <a:gd name="T3" fmla="*/ 49 h 584"/>
                <a:gd name="T4" fmla="*/ 386 w 584"/>
                <a:gd name="T5" fmla="*/ 15 h 584"/>
                <a:gd name="T6" fmla="*/ 312 w 584"/>
                <a:gd name="T7" fmla="*/ 0 h 584"/>
                <a:gd name="T8" fmla="*/ 234 w 584"/>
                <a:gd name="T9" fmla="*/ 5 h 584"/>
                <a:gd name="T10" fmla="*/ 162 w 584"/>
                <a:gd name="T11" fmla="*/ 30 h 584"/>
                <a:gd name="T12" fmla="*/ 99 w 584"/>
                <a:gd name="T13" fmla="*/ 72 h 584"/>
                <a:gd name="T14" fmla="*/ 49 w 584"/>
                <a:gd name="T15" fmla="*/ 129 h 584"/>
                <a:gd name="T16" fmla="*/ 15 w 584"/>
                <a:gd name="T17" fmla="*/ 197 h 584"/>
                <a:gd name="T18" fmla="*/ 0 w 584"/>
                <a:gd name="T19" fmla="*/ 272 h 584"/>
                <a:gd name="T20" fmla="*/ 5 w 584"/>
                <a:gd name="T21" fmla="*/ 350 h 584"/>
                <a:gd name="T22" fmla="*/ 30 w 584"/>
                <a:gd name="T23" fmla="*/ 422 h 584"/>
                <a:gd name="T24" fmla="*/ 72 w 584"/>
                <a:gd name="T25" fmla="*/ 485 h 584"/>
                <a:gd name="T26" fmla="*/ 128 w 584"/>
                <a:gd name="T27" fmla="*/ 534 h 584"/>
                <a:gd name="T28" fmla="*/ 197 w 584"/>
                <a:gd name="T29" fmla="*/ 569 h 584"/>
                <a:gd name="T30" fmla="*/ 272 w 584"/>
                <a:gd name="T31" fmla="*/ 583 h 584"/>
                <a:gd name="T32" fmla="*/ 349 w 584"/>
                <a:gd name="T33" fmla="*/ 579 h 584"/>
                <a:gd name="T34" fmla="*/ 421 w 584"/>
                <a:gd name="T35" fmla="*/ 554 h 584"/>
                <a:gd name="T36" fmla="*/ 484 w 584"/>
                <a:gd name="T37" fmla="*/ 512 h 584"/>
                <a:gd name="T38" fmla="*/ 534 w 584"/>
                <a:gd name="T39" fmla="*/ 454 h 584"/>
                <a:gd name="T40" fmla="*/ 569 w 584"/>
                <a:gd name="T41" fmla="*/ 386 h 584"/>
                <a:gd name="T42" fmla="*/ 583 w 584"/>
                <a:gd name="T43" fmla="*/ 312 h 584"/>
                <a:gd name="T44" fmla="*/ 578 w 584"/>
                <a:gd name="T45" fmla="*/ 234 h 584"/>
                <a:gd name="T46" fmla="*/ 554 w 584"/>
                <a:gd name="T47" fmla="*/ 162 h 584"/>
                <a:gd name="T48" fmla="*/ 455 w 584"/>
                <a:gd name="T49" fmla="*/ 419 h 584"/>
                <a:gd name="T50" fmla="*/ 417 w 584"/>
                <a:gd name="T51" fmla="*/ 455 h 584"/>
                <a:gd name="T52" fmla="*/ 371 w 584"/>
                <a:gd name="T53" fmla="*/ 484 h 584"/>
                <a:gd name="T54" fmla="*/ 319 w 584"/>
                <a:gd name="T55" fmla="*/ 498 h 584"/>
                <a:gd name="T56" fmla="*/ 264 w 584"/>
                <a:gd name="T57" fmla="*/ 498 h 584"/>
                <a:gd name="T58" fmla="*/ 212 w 584"/>
                <a:gd name="T59" fmla="*/ 484 h 584"/>
                <a:gd name="T60" fmla="*/ 165 w 584"/>
                <a:gd name="T61" fmla="*/ 455 h 584"/>
                <a:gd name="T62" fmla="*/ 127 w 584"/>
                <a:gd name="T63" fmla="*/ 419 h 584"/>
                <a:gd name="T64" fmla="*/ 100 w 584"/>
                <a:gd name="T65" fmla="*/ 371 h 584"/>
                <a:gd name="T66" fmla="*/ 86 w 584"/>
                <a:gd name="T67" fmla="*/ 319 h 584"/>
                <a:gd name="T68" fmla="*/ 86 w 584"/>
                <a:gd name="T69" fmla="*/ 264 h 584"/>
                <a:gd name="T70" fmla="*/ 100 w 584"/>
                <a:gd name="T71" fmla="*/ 212 h 584"/>
                <a:gd name="T72" fmla="*/ 127 w 584"/>
                <a:gd name="T73" fmla="*/ 165 h 584"/>
                <a:gd name="T74" fmla="*/ 165 w 584"/>
                <a:gd name="T75" fmla="*/ 128 h 584"/>
                <a:gd name="T76" fmla="*/ 212 w 584"/>
                <a:gd name="T77" fmla="*/ 100 h 584"/>
                <a:gd name="T78" fmla="*/ 264 w 584"/>
                <a:gd name="T79" fmla="*/ 86 h 584"/>
                <a:gd name="T80" fmla="*/ 319 w 584"/>
                <a:gd name="T81" fmla="*/ 86 h 584"/>
                <a:gd name="T82" fmla="*/ 371 w 584"/>
                <a:gd name="T83" fmla="*/ 100 h 584"/>
                <a:gd name="T84" fmla="*/ 417 w 584"/>
                <a:gd name="T85" fmla="*/ 128 h 584"/>
                <a:gd name="T86" fmla="*/ 455 w 584"/>
                <a:gd name="T87" fmla="*/ 165 h 584"/>
                <a:gd name="T88" fmla="*/ 483 w 584"/>
                <a:gd name="T89" fmla="*/ 212 h 584"/>
                <a:gd name="T90" fmla="*/ 496 w 584"/>
                <a:gd name="T91" fmla="*/ 264 h 584"/>
                <a:gd name="T92" fmla="*/ 496 w 584"/>
                <a:gd name="T93" fmla="*/ 319 h 584"/>
                <a:gd name="T94" fmla="*/ 483 w 584"/>
                <a:gd name="T95" fmla="*/ 371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84" h="584">
                  <a:moveTo>
                    <a:pt x="545" y="146"/>
                  </a:moveTo>
                  <a:lnTo>
                    <a:pt x="534" y="129"/>
                  </a:lnTo>
                  <a:lnTo>
                    <a:pt x="523" y="113"/>
                  </a:lnTo>
                  <a:lnTo>
                    <a:pt x="511" y="99"/>
                  </a:lnTo>
                  <a:lnTo>
                    <a:pt x="498" y="85"/>
                  </a:lnTo>
                  <a:lnTo>
                    <a:pt x="484" y="72"/>
                  </a:lnTo>
                  <a:lnTo>
                    <a:pt x="470" y="60"/>
                  </a:lnTo>
                  <a:lnTo>
                    <a:pt x="454" y="49"/>
                  </a:lnTo>
                  <a:lnTo>
                    <a:pt x="438" y="39"/>
                  </a:lnTo>
                  <a:lnTo>
                    <a:pt x="421" y="30"/>
                  </a:lnTo>
                  <a:lnTo>
                    <a:pt x="403" y="21"/>
                  </a:lnTo>
                  <a:lnTo>
                    <a:pt x="386" y="15"/>
                  </a:lnTo>
                  <a:lnTo>
                    <a:pt x="368" y="9"/>
                  </a:lnTo>
                  <a:lnTo>
                    <a:pt x="349" y="5"/>
                  </a:lnTo>
                  <a:lnTo>
                    <a:pt x="330" y="2"/>
                  </a:lnTo>
                  <a:lnTo>
                    <a:pt x="312" y="0"/>
                  </a:lnTo>
                  <a:lnTo>
                    <a:pt x="291" y="0"/>
                  </a:lnTo>
                  <a:lnTo>
                    <a:pt x="272" y="0"/>
                  </a:lnTo>
                  <a:lnTo>
                    <a:pt x="252" y="2"/>
                  </a:lnTo>
                  <a:lnTo>
                    <a:pt x="234" y="5"/>
                  </a:lnTo>
                  <a:lnTo>
                    <a:pt x="216" y="9"/>
                  </a:lnTo>
                  <a:lnTo>
                    <a:pt x="197" y="15"/>
                  </a:lnTo>
                  <a:lnTo>
                    <a:pt x="179" y="21"/>
                  </a:lnTo>
                  <a:lnTo>
                    <a:pt x="162" y="30"/>
                  </a:lnTo>
                  <a:lnTo>
                    <a:pt x="145" y="39"/>
                  </a:lnTo>
                  <a:lnTo>
                    <a:pt x="128" y="49"/>
                  </a:lnTo>
                  <a:lnTo>
                    <a:pt x="113" y="60"/>
                  </a:lnTo>
                  <a:lnTo>
                    <a:pt x="99" y="72"/>
                  </a:lnTo>
                  <a:lnTo>
                    <a:pt x="85" y="85"/>
                  </a:lnTo>
                  <a:lnTo>
                    <a:pt x="72" y="99"/>
                  </a:lnTo>
                  <a:lnTo>
                    <a:pt x="60" y="113"/>
                  </a:lnTo>
                  <a:lnTo>
                    <a:pt x="49" y="129"/>
                  </a:lnTo>
                  <a:lnTo>
                    <a:pt x="38" y="146"/>
                  </a:lnTo>
                  <a:lnTo>
                    <a:pt x="30" y="162"/>
                  </a:lnTo>
                  <a:lnTo>
                    <a:pt x="21" y="179"/>
                  </a:lnTo>
                  <a:lnTo>
                    <a:pt x="15" y="197"/>
                  </a:lnTo>
                  <a:lnTo>
                    <a:pt x="9" y="216"/>
                  </a:lnTo>
                  <a:lnTo>
                    <a:pt x="5" y="234"/>
                  </a:lnTo>
                  <a:lnTo>
                    <a:pt x="2" y="252"/>
                  </a:lnTo>
                  <a:lnTo>
                    <a:pt x="0" y="272"/>
                  </a:lnTo>
                  <a:lnTo>
                    <a:pt x="0" y="291"/>
                  </a:lnTo>
                  <a:lnTo>
                    <a:pt x="0" y="312"/>
                  </a:lnTo>
                  <a:lnTo>
                    <a:pt x="2" y="331"/>
                  </a:lnTo>
                  <a:lnTo>
                    <a:pt x="5" y="350"/>
                  </a:lnTo>
                  <a:lnTo>
                    <a:pt x="9" y="368"/>
                  </a:lnTo>
                  <a:lnTo>
                    <a:pt x="15" y="386"/>
                  </a:lnTo>
                  <a:lnTo>
                    <a:pt x="21" y="404"/>
                  </a:lnTo>
                  <a:lnTo>
                    <a:pt x="30" y="422"/>
                  </a:lnTo>
                  <a:lnTo>
                    <a:pt x="38" y="438"/>
                  </a:lnTo>
                  <a:lnTo>
                    <a:pt x="49" y="454"/>
                  </a:lnTo>
                  <a:lnTo>
                    <a:pt x="60" y="471"/>
                  </a:lnTo>
                  <a:lnTo>
                    <a:pt x="72" y="485"/>
                  </a:lnTo>
                  <a:lnTo>
                    <a:pt x="85" y="499"/>
                  </a:lnTo>
                  <a:lnTo>
                    <a:pt x="99" y="512"/>
                  </a:lnTo>
                  <a:lnTo>
                    <a:pt x="113" y="523"/>
                  </a:lnTo>
                  <a:lnTo>
                    <a:pt x="128" y="534"/>
                  </a:lnTo>
                  <a:lnTo>
                    <a:pt x="145" y="545"/>
                  </a:lnTo>
                  <a:lnTo>
                    <a:pt x="162" y="554"/>
                  </a:lnTo>
                  <a:lnTo>
                    <a:pt x="179" y="562"/>
                  </a:lnTo>
                  <a:lnTo>
                    <a:pt x="197" y="569"/>
                  </a:lnTo>
                  <a:lnTo>
                    <a:pt x="216" y="574"/>
                  </a:lnTo>
                  <a:lnTo>
                    <a:pt x="234" y="579"/>
                  </a:lnTo>
                  <a:lnTo>
                    <a:pt x="252" y="582"/>
                  </a:lnTo>
                  <a:lnTo>
                    <a:pt x="272" y="583"/>
                  </a:lnTo>
                  <a:lnTo>
                    <a:pt x="291" y="584"/>
                  </a:lnTo>
                  <a:lnTo>
                    <a:pt x="312" y="583"/>
                  </a:lnTo>
                  <a:lnTo>
                    <a:pt x="330" y="582"/>
                  </a:lnTo>
                  <a:lnTo>
                    <a:pt x="349" y="579"/>
                  </a:lnTo>
                  <a:lnTo>
                    <a:pt x="368" y="574"/>
                  </a:lnTo>
                  <a:lnTo>
                    <a:pt x="386" y="569"/>
                  </a:lnTo>
                  <a:lnTo>
                    <a:pt x="403" y="562"/>
                  </a:lnTo>
                  <a:lnTo>
                    <a:pt x="421" y="554"/>
                  </a:lnTo>
                  <a:lnTo>
                    <a:pt x="438" y="545"/>
                  </a:lnTo>
                  <a:lnTo>
                    <a:pt x="454" y="534"/>
                  </a:lnTo>
                  <a:lnTo>
                    <a:pt x="470" y="523"/>
                  </a:lnTo>
                  <a:lnTo>
                    <a:pt x="484" y="512"/>
                  </a:lnTo>
                  <a:lnTo>
                    <a:pt x="498" y="499"/>
                  </a:lnTo>
                  <a:lnTo>
                    <a:pt x="511" y="485"/>
                  </a:lnTo>
                  <a:lnTo>
                    <a:pt x="523" y="471"/>
                  </a:lnTo>
                  <a:lnTo>
                    <a:pt x="534" y="454"/>
                  </a:lnTo>
                  <a:lnTo>
                    <a:pt x="545" y="438"/>
                  </a:lnTo>
                  <a:lnTo>
                    <a:pt x="554" y="422"/>
                  </a:lnTo>
                  <a:lnTo>
                    <a:pt x="562" y="404"/>
                  </a:lnTo>
                  <a:lnTo>
                    <a:pt x="569" y="386"/>
                  </a:lnTo>
                  <a:lnTo>
                    <a:pt x="574" y="368"/>
                  </a:lnTo>
                  <a:lnTo>
                    <a:pt x="578" y="350"/>
                  </a:lnTo>
                  <a:lnTo>
                    <a:pt x="582" y="331"/>
                  </a:lnTo>
                  <a:lnTo>
                    <a:pt x="583" y="312"/>
                  </a:lnTo>
                  <a:lnTo>
                    <a:pt x="584" y="291"/>
                  </a:lnTo>
                  <a:lnTo>
                    <a:pt x="583" y="272"/>
                  </a:lnTo>
                  <a:lnTo>
                    <a:pt x="582" y="252"/>
                  </a:lnTo>
                  <a:lnTo>
                    <a:pt x="578" y="234"/>
                  </a:lnTo>
                  <a:lnTo>
                    <a:pt x="574" y="216"/>
                  </a:lnTo>
                  <a:lnTo>
                    <a:pt x="569" y="197"/>
                  </a:lnTo>
                  <a:lnTo>
                    <a:pt x="562" y="179"/>
                  </a:lnTo>
                  <a:lnTo>
                    <a:pt x="554" y="162"/>
                  </a:lnTo>
                  <a:lnTo>
                    <a:pt x="545" y="146"/>
                  </a:lnTo>
                  <a:close/>
                  <a:moveTo>
                    <a:pt x="470" y="396"/>
                  </a:moveTo>
                  <a:lnTo>
                    <a:pt x="464" y="407"/>
                  </a:lnTo>
                  <a:lnTo>
                    <a:pt x="455" y="419"/>
                  </a:lnTo>
                  <a:lnTo>
                    <a:pt x="447" y="428"/>
                  </a:lnTo>
                  <a:lnTo>
                    <a:pt x="438" y="438"/>
                  </a:lnTo>
                  <a:lnTo>
                    <a:pt x="428" y="448"/>
                  </a:lnTo>
                  <a:lnTo>
                    <a:pt x="417" y="455"/>
                  </a:lnTo>
                  <a:lnTo>
                    <a:pt x="407" y="464"/>
                  </a:lnTo>
                  <a:lnTo>
                    <a:pt x="396" y="471"/>
                  </a:lnTo>
                  <a:lnTo>
                    <a:pt x="383" y="477"/>
                  </a:lnTo>
                  <a:lnTo>
                    <a:pt x="371" y="484"/>
                  </a:lnTo>
                  <a:lnTo>
                    <a:pt x="358" y="488"/>
                  </a:lnTo>
                  <a:lnTo>
                    <a:pt x="345" y="492"/>
                  </a:lnTo>
                  <a:lnTo>
                    <a:pt x="332" y="495"/>
                  </a:lnTo>
                  <a:lnTo>
                    <a:pt x="319" y="498"/>
                  </a:lnTo>
                  <a:lnTo>
                    <a:pt x="305" y="499"/>
                  </a:lnTo>
                  <a:lnTo>
                    <a:pt x="291" y="499"/>
                  </a:lnTo>
                  <a:lnTo>
                    <a:pt x="277" y="499"/>
                  </a:lnTo>
                  <a:lnTo>
                    <a:pt x="264" y="498"/>
                  </a:lnTo>
                  <a:lnTo>
                    <a:pt x="250" y="495"/>
                  </a:lnTo>
                  <a:lnTo>
                    <a:pt x="237" y="492"/>
                  </a:lnTo>
                  <a:lnTo>
                    <a:pt x="224" y="488"/>
                  </a:lnTo>
                  <a:lnTo>
                    <a:pt x="212" y="484"/>
                  </a:lnTo>
                  <a:lnTo>
                    <a:pt x="199" y="477"/>
                  </a:lnTo>
                  <a:lnTo>
                    <a:pt x="187" y="471"/>
                  </a:lnTo>
                  <a:lnTo>
                    <a:pt x="176" y="464"/>
                  </a:lnTo>
                  <a:lnTo>
                    <a:pt x="165" y="455"/>
                  </a:lnTo>
                  <a:lnTo>
                    <a:pt x="155" y="448"/>
                  </a:lnTo>
                  <a:lnTo>
                    <a:pt x="145" y="438"/>
                  </a:lnTo>
                  <a:lnTo>
                    <a:pt x="136" y="428"/>
                  </a:lnTo>
                  <a:lnTo>
                    <a:pt x="127" y="419"/>
                  </a:lnTo>
                  <a:lnTo>
                    <a:pt x="119" y="407"/>
                  </a:lnTo>
                  <a:lnTo>
                    <a:pt x="112" y="396"/>
                  </a:lnTo>
                  <a:lnTo>
                    <a:pt x="105" y="384"/>
                  </a:lnTo>
                  <a:lnTo>
                    <a:pt x="100" y="371"/>
                  </a:lnTo>
                  <a:lnTo>
                    <a:pt x="96" y="358"/>
                  </a:lnTo>
                  <a:lnTo>
                    <a:pt x="91" y="346"/>
                  </a:lnTo>
                  <a:lnTo>
                    <a:pt x="88" y="332"/>
                  </a:lnTo>
                  <a:lnTo>
                    <a:pt x="86" y="319"/>
                  </a:lnTo>
                  <a:lnTo>
                    <a:pt x="85" y="305"/>
                  </a:lnTo>
                  <a:lnTo>
                    <a:pt x="85" y="291"/>
                  </a:lnTo>
                  <a:lnTo>
                    <a:pt x="85" y="278"/>
                  </a:lnTo>
                  <a:lnTo>
                    <a:pt x="86" y="264"/>
                  </a:lnTo>
                  <a:lnTo>
                    <a:pt x="88" y="250"/>
                  </a:lnTo>
                  <a:lnTo>
                    <a:pt x="91" y="237"/>
                  </a:lnTo>
                  <a:lnTo>
                    <a:pt x="96" y="224"/>
                  </a:lnTo>
                  <a:lnTo>
                    <a:pt x="100" y="212"/>
                  </a:lnTo>
                  <a:lnTo>
                    <a:pt x="105" y="200"/>
                  </a:lnTo>
                  <a:lnTo>
                    <a:pt x="112" y="188"/>
                  </a:lnTo>
                  <a:lnTo>
                    <a:pt x="119" y="177"/>
                  </a:lnTo>
                  <a:lnTo>
                    <a:pt x="127" y="165"/>
                  </a:lnTo>
                  <a:lnTo>
                    <a:pt x="136" y="155"/>
                  </a:lnTo>
                  <a:lnTo>
                    <a:pt x="145" y="146"/>
                  </a:lnTo>
                  <a:lnTo>
                    <a:pt x="155" y="136"/>
                  </a:lnTo>
                  <a:lnTo>
                    <a:pt x="165" y="128"/>
                  </a:lnTo>
                  <a:lnTo>
                    <a:pt x="176" y="120"/>
                  </a:lnTo>
                  <a:lnTo>
                    <a:pt x="187" y="113"/>
                  </a:lnTo>
                  <a:lnTo>
                    <a:pt x="199" y="107"/>
                  </a:lnTo>
                  <a:lnTo>
                    <a:pt x="212" y="100"/>
                  </a:lnTo>
                  <a:lnTo>
                    <a:pt x="224" y="96"/>
                  </a:lnTo>
                  <a:lnTo>
                    <a:pt x="237" y="92"/>
                  </a:lnTo>
                  <a:lnTo>
                    <a:pt x="250" y="88"/>
                  </a:lnTo>
                  <a:lnTo>
                    <a:pt x="264" y="86"/>
                  </a:lnTo>
                  <a:lnTo>
                    <a:pt x="277" y="85"/>
                  </a:lnTo>
                  <a:lnTo>
                    <a:pt x="291" y="85"/>
                  </a:lnTo>
                  <a:lnTo>
                    <a:pt x="305" y="85"/>
                  </a:lnTo>
                  <a:lnTo>
                    <a:pt x="319" y="86"/>
                  </a:lnTo>
                  <a:lnTo>
                    <a:pt x="332" y="88"/>
                  </a:lnTo>
                  <a:lnTo>
                    <a:pt x="345" y="92"/>
                  </a:lnTo>
                  <a:lnTo>
                    <a:pt x="358" y="96"/>
                  </a:lnTo>
                  <a:lnTo>
                    <a:pt x="371" y="100"/>
                  </a:lnTo>
                  <a:lnTo>
                    <a:pt x="383" y="107"/>
                  </a:lnTo>
                  <a:lnTo>
                    <a:pt x="396" y="113"/>
                  </a:lnTo>
                  <a:lnTo>
                    <a:pt x="407" y="120"/>
                  </a:lnTo>
                  <a:lnTo>
                    <a:pt x="417" y="128"/>
                  </a:lnTo>
                  <a:lnTo>
                    <a:pt x="428" y="136"/>
                  </a:lnTo>
                  <a:lnTo>
                    <a:pt x="438" y="146"/>
                  </a:lnTo>
                  <a:lnTo>
                    <a:pt x="447" y="155"/>
                  </a:lnTo>
                  <a:lnTo>
                    <a:pt x="455" y="165"/>
                  </a:lnTo>
                  <a:lnTo>
                    <a:pt x="464" y="177"/>
                  </a:lnTo>
                  <a:lnTo>
                    <a:pt x="470" y="188"/>
                  </a:lnTo>
                  <a:lnTo>
                    <a:pt x="477" y="200"/>
                  </a:lnTo>
                  <a:lnTo>
                    <a:pt x="483" y="212"/>
                  </a:lnTo>
                  <a:lnTo>
                    <a:pt x="488" y="224"/>
                  </a:lnTo>
                  <a:lnTo>
                    <a:pt x="492" y="237"/>
                  </a:lnTo>
                  <a:lnTo>
                    <a:pt x="494" y="250"/>
                  </a:lnTo>
                  <a:lnTo>
                    <a:pt x="496" y="264"/>
                  </a:lnTo>
                  <a:lnTo>
                    <a:pt x="498" y="278"/>
                  </a:lnTo>
                  <a:lnTo>
                    <a:pt x="498" y="291"/>
                  </a:lnTo>
                  <a:lnTo>
                    <a:pt x="498" y="305"/>
                  </a:lnTo>
                  <a:lnTo>
                    <a:pt x="496" y="319"/>
                  </a:lnTo>
                  <a:lnTo>
                    <a:pt x="494" y="332"/>
                  </a:lnTo>
                  <a:lnTo>
                    <a:pt x="492" y="346"/>
                  </a:lnTo>
                  <a:lnTo>
                    <a:pt x="488" y="358"/>
                  </a:lnTo>
                  <a:lnTo>
                    <a:pt x="483" y="371"/>
                  </a:lnTo>
                  <a:lnTo>
                    <a:pt x="477" y="384"/>
                  </a:lnTo>
                  <a:lnTo>
                    <a:pt x="470" y="396"/>
                  </a:lnTo>
                  <a:close/>
                </a:path>
              </a:pathLst>
            </a:custGeom>
            <a:grpFill/>
            <a:ln>
              <a:noFill/>
            </a:ln>
          </p:spPr>
          <p:txBody>
            <a:bodyPr vert="horz" wrap="square" lIns="121901" tIns="60951" rIns="121901" bIns="60951" numCol="1" anchor="t" anchorCtr="0" compatLnSpc="1"/>
            <a:lstStyle/>
            <a:p>
              <a:endParaRPr lang="ru-RU" sz="1200">
                <a:solidFill>
                  <a:schemeClr val="tx1">
                    <a:lumMod val="65000"/>
                    <a:lumOff val="35000"/>
                  </a:schemeClr>
                </a:solidFill>
                <a:cs typeface="+mn-ea"/>
                <a:sym typeface="+mn-lt"/>
              </a:endParaRPr>
            </a:p>
          </p:txBody>
        </p:sp>
        <p:sp>
          <p:nvSpPr>
            <p:cNvPr id="42" name="Freeform 54">
              <a:extLst>
                <a:ext uri="{FF2B5EF4-FFF2-40B4-BE49-F238E27FC236}">
                  <a16:creationId xmlns:a16="http://schemas.microsoft.com/office/drawing/2014/main" xmlns="" id="{35167A0B-AC70-4FE9-A699-64FD03563C35}"/>
                </a:ext>
              </a:extLst>
            </p:cNvPr>
            <p:cNvSpPr/>
            <p:nvPr/>
          </p:nvSpPr>
          <p:spPr bwMode="auto">
            <a:xfrm>
              <a:off x="4670867" y="4687617"/>
              <a:ext cx="339726" cy="263526"/>
            </a:xfrm>
            <a:custGeom>
              <a:avLst/>
              <a:gdLst>
                <a:gd name="T0" fmla="*/ 275 w 321"/>
                <a:gd name="T1" fmla="*/ 8 h 248"/>
                <a:gd name="T2" fmla="*/ 271 w 321"/>
                <a:gd name="T3" fmla="*/ 4 h 248"/>
                <a:gd name="T4" fmla="*/ 267 w 321"/>
                <a:gd name="T5" fmla="*/ 2 h 248"/>
                <a:gd name="T6" fmla="*/ 263 w 321"/>
                <a:gd name="T7" fmla="*/ 0 h 248"/>
                <a:gd name="T8" fmla="*/ 258 w 321"/>
                <a:gd name="T9" fmla="*/ 0 h 248"/>
                <a:gd name="T10" fmla="*/ 253 w 321"/>
                <a:gd name="T11" fmla="*/ 0 h 248"/>
                <a:gd name="T12" fmla="*/ 249 w 321"/>
                <a:gd name="T13" fmla="*/ 2 h 248"/>
                <a:gd name="T14" fmla="*/ 244 w 321"/>
                <a:gd name="T15" fmla="*/ 4 h 248"/>
                <a:gd name="T16" fmla="*/ 241 w 321"/>
                <a:gd name="T17" fmla="*/ 8 h 248"/>
                <a:gd name="T18" fmla="*/ 136 w 321"/>
                <a:gd name="T19" fmla="*/ 111 h 248"/>
                <a:gd name="T20" fmla="*/ 80 w 321"/>
                <a:gd name="T21" fmla="*/ 56 h 248"/>
                <a:gd name="T22" fmla="*/ 77 w 321"/>
                <a:gd name="T23" fmla="*/ 53 h 248"/>
                <a:gd name="T24" fmla="*/ 73 w 321"/>
                <a:gd name="T25" fmla="*/ 51 h 248"/>
                <a:gd name="T26" fmla="*/ 68 w 321"/>
                <a:gd name="T27" fmla="*/ 49 h 248"/>
                <a:gd name="T28" fmla="*/ 63 w 321"/>
                <a:gd name="T29" fmla="*/ 49 h 248"/>
                <a:gd name="T30" fmla="*/ 59 w 321"/>
                <a:gd name="T31" fmla="*/ 49 h 248"/>
                <a:gd name="T32" fmla="*/ 54 w 321"/>
                <a:gd name="T33" fmla="*/ 51 h 248"/>
                <a:gd name="T34" fmla="*/ 50 w 321"/>
                <a:gd name="T35" fmla="*/ 53 h 248"/>
                <a:gd name="T36" fmla="*/ 46 w 321"/>
                <a:gd name="T37" fmla="*/ 56 h 248"/>
                <a:gd name="T38" fmla="*/ 7 w 321"/>
                <a:gd name="T39" fmla="*/ 95 h 248"/>
                <a:gd name="T40" fmla="*/ 4 w 321"/>
                <a:gd name="T41" fmla="*/ 98 h 248"/>
                <a:gd name="T42" fmla="*/ 1 w 321"/>
                <a:gd name="T43" fmla="*/ 103 h 248"/>
                <a:gd name="T44" fmla="*/ 0 w 321"/>
                <a:gd name="T45" fmla="*/ 107 h 248"/>
                <a:gd name="T46" fmla="*/ 0 w 321"/>
                <a:gd name="T47" fmla="*/ 111 h 248"/>
                <a:gd name="T48" fmla="*/ 0 w 321"/>
                <a:gd name="T49" fmla="*/ 117 h 248"/>
                <a:gd name="T50" fmla="*/ 1 w 321"/>
                <a:gd name="T51" fmla="*/ 121 h 248"/>
                <a:gd name="T52" fmla="*/ 4 w 321"/>
                <a:gd name="T53" fmla="*/ 125 h 248"/>
                <a:gd name="T54" fmla="*/ 7 w 321"/>
                <a:gd name="T55" fmla="*/ 129 h 248"/>
                <a:gd name="T56" fmla="*/ 119 w 321"/>
                <a:gd name="T57" fmla="*/ 241 h 248"/>
                <a:gd name="T58" fmla="*/ 122 w 321"/>
                <a:gd name="T59" fmla="*/ 244 h 248"/>
                <a:gd name="T60" fmla="*/ 127 w 321"/>
                <a:gd name="T61" fmla="*/ 246 h 248"/>
                <a:gd name="T62" fmla="*/ 131 w 321"/>
                <a:gd name="T63" fmla="*/ 247 h 248"/>
                <a:gd name="T64" fmla="*/ 136 w 321"/>
                <a:gd name="T65" fmla="*/ 248 h 248"/>
                <a:gd name="T66" fmla="*/ 141 w 321"/>
                <a:gd name="T67" fmla="*/ 247 h 248"/>
                <a:gd name="T68" fmla="*/ 145 w 321"/>
                <a:gd name="T69" fmla="*/ 246 h 248"/>
                <a:gd name="T70" fmla="*/ 149 w 321"/>
                <a:gd name="T71" fmla="*/ 244 h 248"/>
                <a:gd name="T72" fmla="*/ 154 w 321"/>
                <a:gd name="T73" fmla="*/ 241 h 248"/>
                <a:gd name="T74" fmla="*/ 313 w 321"/>
                <a:gd name="T75" fmla="*/ 80 h 248"/>
                <a:gd name="T76" fmla="*/ 317 w 321"/>
                <a:gd name="T77" fmla="*/ 77 h 248"/>
                <a:gd name="T78" fmla="*/ 319 w 321"/>
                <a:gd name="T79" fmla="*/ 72 h 248"/>
                <a:gd name="T80" fmla="*/ 321 w 321"/>
                <a:gd name="T81" fmla="*/ 68 h 248"/>
                <a:gd name="T82" fmla="*/ 321 w 321"/>
                <a:gd name="T83" fmla="*/ 63 h 248"/>
                <a:gd name="T84" fmla="*/ 321 w 321"/>
                <a:gd name="T85" fmla="*/ 58 h 248"/>
                <a:gd name="T86" fmla="*/ 319 w 321"/>
                <a:gd name="T87" fmla="*/ 54 h 248"/>
                <a:gd name="T88" fmla="*/ 317 w 321"/>
                <a:gd name="T89" fmla="*/ 50 h 248"/>
                <a:gd name="T90" fmla="*/ 313 w 321"/>
                <a:gd name="T91" fmla="*/ 47 h 248"/>
                <a:gd name="T92" fmla="*/ 275 w 321"/>
                <a:gd name="T93" fmla="*/ 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1" h="248">
                  <a:moveTo>
                    <a:pt x="275" y="8"/>
                  </a:moveTo>
                  <a:lnTo>
                    <a:pt x="271" y="4"/>
                  </a:lnTo>
                  <a:lnTo>
                    <a:pt x="267" y="2"/>
                  </a:lnTo>
                  <a:lnTo>
                    <a:pt x="263" y="0"/>
                  </a:lnTo>
                  <a:lnTo>
                    <a:pt x="258" y="0"/>
                  </a:lnTo>
                  <a:lnTo>
                    <a:pt x="253" y="0"/>
                  </a:lnTo>
                  <a:lnTo>
                    <a:pt x="249" y="2"/>
                  </a:lnTo>
                  <a:lnTo>
                    <a:pt x="244" y="4"/>
                  </a:lnTo>
                  <a:lnTo>
                    <a:pt x="241" y="8"/>
                  </a:lnTo>
                  <a:lnTo>
                    <a:pt x="136" y="111"/>
                  </a:lnTo>
                  <a:lnTo>
                    <a:pt x="80" y="56"/>
                  </a:lnTo>
                  <a:lnTo>
                    <a:pt x="77" y="53"/>
                  </a:lnTo>
                  <a:lnTo>
                    <a:pt x="73" y="51"/>
                  </a:lnTo>
                  <a:lnTo>
                    <a:pt x="68" y="49"/>
                  </a:lnTo>
                  <a:lnTo>
                    <a:pt x="63" y="49"/>
                  </a:lnTo>
                  <a:lnTo>
                    <a:pt x="59" y="49"/>
                  </a:lnTo>
                  <a:lnTo>
                    <a:pt x="54" y="51"/>
                  </a:lnTo>
                  <a:lnTo>
                    <a:pt x="50" y="53"/>
                  </a:lnTo>
                  <a:lnTo>
                    <a:pt x="46" y="56"/>
                  </a:lnTo>
                  <a:lnTo>
                    <a:pt x="7" y="95"/>
                  </a:lnTo>
                  <a:lnTo>
                    <a:pt x="4" y="98"/>
                  </a:lnTo>
                  <a:lnTo>
                    <a:pt x="1" y="103"/>
                  </a:lnTo>
                  <a:lnTo>
                    <a:pt x="0" y="107"/>
                  </a:lnTo>
                  <a:lnTo>
                    <a:pt x="0" y="111"/>
                  </a:lnTo>
                  <a:lnTo>
                    <a:pt x="0" y="117"/>
                  </a:lnTo>
                  <a:lnTo>
                    <a:pt x="1" y="121"/>
                  </a:lnTo>
                  <a:lnTo>
                    <a:pt x="4" y="125"/>
                  </a:lnTo>
                  <a:lnTo>
                    <a:pt x="7" y="129"/>
                  </a:lnTo>
                  <a:lnTo>
                    <a:pt x="119" y="241"/>
                  </a:lnTo>
                  <a:lnTo>
                    <a:pt x="122" y="244"/>
                  </a:lnTo>
                  <a:lnTo>
                    <a:pt x="127" y="246"/>
                  </a:lnTo>
                  <a:lnTo>
                    <a:pt x="131" y="247"/>
                  </a:lnTo>
                  <a:lnTo>
                    <a:pt x="136" y="248"/>
                  </a:lnTo>
                  <a:lnTo>
                    <a:pt x="141" y="247"/>
                  </a:lnTo>
                  <a:lnTo>
                    <a:pt x="145" y="246"/>
                  </a:lnTo>
                  <a:lnTo>
                    <a:pt x="149" y="244"/>
                  </a:lnTo>
                  <a:lnTo>
                    <a:pt x="154" y="241"/>
                  </a:lnTo>
                  <a:lnTo>
                    <a:pt x="313" y="80"/>
                  </a:lnTo>
                  <a:lnTo>
                    <a:pt x="317" y="77"/>
                  </a:lnTo>
                  <a:lnTo>
                    <a:pt x="319" y="72"/>
                  </a:lnTo>
                  <a:lnTo>
                    <a:pt x="321" y="68"/>
                  </a:lnTo>
                  <a:lnTo>
                    <a:pt x="321" y="63"/>
                  </a:lnTo>
                  <a:lnTo>
                    <a:pt x="321" y="58"/>
                  </a:lnTo>
                  <a:lnTo>
                    <a:pt x="319" y="54"/>
                  </a:lnTo>
                  <a:lnTo>
                    <a:pt x="317" y="50"/>
                  </a:lnTo>
                  <a:lnTo>
                    <a:pt x="313" y="47"/>
                  </a:lnTo>
                  <a:lnTo>
                    <a:pt x="275" y="8"/>
                  </a:lnTo>
                  <a:close/>
                </a:path>
              </a:pathLst>
            </a:custGeom>
            <a:grpFill/>
            <a:ln>
              <a:noFill/>
            </a:ln>
          </p:spPr>
          <p:txBody>
            <a:bodyPr vert="horz" wrap="square" lIns="121901" tIns="60951" rIns="121901" bIns="60951" numCol="1" anchor="t" anchorCtr="0" compatLnSpc="1"/>
            <a:lstStyle/>
            <a:p>
              <a:endParaRPr lang="ru-RU" sz="1200">
                <a:solidFill>
                  <a:schemeClr val="tx1">
                    <a:lumMod val="65000"/>
                    <a:lumOff val="35000"/>
                  </a:schemeClr>
                </a:solidFill>
                <a:cs typeface="+mn-ea"/>
                <a:sym typeface="+mn-lt"/>
              </a:endParaRPr>
            </a:p>
          </p:txBody>
        </p:sp>
      </p:grpSp>
      <p:sp>
        <p:nvSpPr>
          <p:cNvPr id="43" name="文本框 42">
            <a:extLst>
              <a:ext uri="{FF2B5EF4-FFF2-40B4-BE49-F238E27FC236}">
                <a16:creationId xmlns:a16="http://schemas.microsoft.com/office/drawing/2014/main" xmlns="" id="{497B486C-7358-42FB-A682-1B1B98858619}"/>
              </a:ext>
            </a:extLst>
          </p:cNvPr>
          <p:cNvSpPr txBox="1"/>
          <p:nvPr/>
        </p:nvSpPr>
        <p:spPr>
          <a:xfrm>
            <a:off x="1587878" y="4849296"/>
            <a:ext cx="3627964" cy="700576"/>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altLang="zh-CN" sz="1400" dirty="0">
                <a:solidFill>
                  <a:schemeClr val="bg1"/>
                </a:solidFill>
                <a:cs typeface="+mn-ea"/>
                <a:sym typeface="+mn-lt"/>
              </a:rPr>
              <a:t>Please enter text </a:t>
            </a:r>
            <a:r>
              <a:rPr lang="en-US" altLang="zh-CN" sz="1400" dirty="0" err="1">
                <a:solidFill>
                  <a:schemeClr val="bg1"/>
                </a:solidFill>
                <a:cs typeface="+mn-ea"/>
                <a:sym typeface="+mn-lt"/>
              </a:rPr>
              <a:t>here.Please</a:t>
            </a:r>
            <a:r>
              <a:rPr lang="en-US" altLang="zh-CN" sz="1400" dirty="0">
                <a:solidFill>
                  <a:schemeClr val="bg1"/>
                </a:solidFill>
                <a:cs typeface="+mn-ea"/>
                <a:sym typeface="+mn-lt"/>
              </a:rPr>
              <a:t> enter text here. Please enter text here . </a:t>
            </a:r>
          </a:p>
        </p:txBody>
      </p:sp>
    </p:spTree>
    <p:extLst>
      <p:ext uri="{BB962C8B-B14F-4D97-AF65-F5344CB8AC3E}">
        <p14:creationId xmlns:p14="http://schemas.microsoft.com/office/powerpoint/2010/main" val="428060614"/>
      </p:ext>
    </p:extLst>
  </p:cSld>
  <p:clrMapOvr>
    <a:masterClrMapping/>
  </p:clrMapOvr>
  <p:transition spd="slow"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34"/>
                                        </p:tgtEl>
                                        <p:attrNameLst>
                                          <p:attrName>style.visibility</p:attrName>
                                        </p:attrNameLst>
                                      </p:cBhvr>
                                      <p:to>
                                        <p:strVal val="visible"/>
                                      </p:to>
                                    </p:set>
                                    <p:animEffect transition="in" filter="randombar(horizontal)">
                                      <p:cBhvr>
                                        <p:cTn id="14" dur="500"/>
                                        <p:tgtEl>
                                          <p:spTgt spid="34"/>
                                        </p:tgtEl>
                                      </p:cBhvr>
                                    </p:animEffect>
                                  </p:childTnLst>
                                </p:cTn>
                              </p:par>
                              <p:par>
                                <p:cTn id="15" presetID="14" presetClass="entr" presetSubtype="10" fill="hold" grpId="0" nodeType="with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randombar(horizontal)">
                                      <p:cBhvr>
                                        <p:cTn id="17" dur="500"/>
                                        <p:tgtEl>
                                          <p:spTgt spid="35"/>
                                        </p:tgtEl>
                                      </p:cBhvr>
                                    </p:animEffect>
                                  </p:childTnLst>
                                </p:cTn>
                              </p:par>
                            </p:childTnLst>
                          </p:cTn>
                        </p:par>
                        <p:par>
                          <p:cTn id="18" fill="hold">
                            <p:stCondLst>
                              <p:cond delay="500"/>
                            </p:stCondLst>
                            <p:childTnLst>
                              <p:par>
                                <p:cTn id="19" presetID="12" presetClass="entr" presetSubtype="4" fill="hold" grpId="0" nodeType="afterEffect">
                                  <p:stCondLst>
                                    <p:cond delay="0"/>
                                  </p:stCondLst>
                                  <p:childTnLst>
                                    <p:set>
                                      <p:cBhvr>
                                        <p:cTn id="20" dur="1" fill="hold">
                                          <p:stCondLst>
                                            <p:cond delay="0"/>
                                          </p:stCondLst>
                                        </p:cTn>
                                        <p:tgtEl>
                                          <p:spTgt spid="39"/>
                                        </p:tgtEl>
                                        <p:attrNameLst>
                                          <p:attrName>style.visibility</p:attrName>
                                        </p:attrNameLst>
                                      </p:cBhvr>
                                      <p:to>
                                        <p:strVal val="visible"/>
                                      </p:to>
                                    </p:set>
                                    <p:anim calcmode="lin" valueType="num">
                                      <p:cBhvr additive="base">
                                        <p:cTn id="21" dur="500"/>
                                        <p:tgtEl>
                                          <p:spTgt spid="39"/>
                                        </p:tgtEl>
                                        <p:attrNameLst>
                                          <p:attrName>ppt_y</p:attrName>
                                        </p:attrNameLst>
                                      </p:cBhvr>
                                      <p:tavLst>
                                        <p:tav tm="0">
                                          <p:val>
                                            <p:strVal val="#ppt_y+#ppt_h*1.125000"/>
                                          </p:val>
                                        </p:tav>
                                        <p:tav tm="100000">
                                          <p:val>
                                            <p:strVal val="#ppt_y"/>
                                          </p:val>
                                        </p:tav>
                                      </p:tavLst>
                                    </p:anim>
                                    <p:animEffect transition="in" filter="wipe(up)">
                                      <p:cBhvr>
                                        <p:cTn id="22" dur="500"/>
                                        <p:tgtEl>
                                          <p:spTgt spid="39"/>
                                        </p:tgtEl>
                                      </p:cBhvr>
                                    </p:animEffect>
                                  </p:childTnLst>
                                </p:cTn>
                              </p:par>
                            </p:childTnLst>
                          </p:cTn>
                        </p:par>
                        <p:par>
                          <p:cTn id="23" fill="hold">
                            <p:stCondLst>
                              <p:cond delay="1000"/>
                            </p:stCondLst>
                            <p:childTnLst>
                              <p:par>
                                <p:cTn id="24" presetID="12" presetClass="entr" presetSubtype="4" fill="hold" grpId="0" nodeType="afterEffect">
                                  <p:stCondLst>
                                    <p:cond delay="0"/>
                                  </p:stCondLst>
                                  <p:childTnLst>
                                    <p:set>
                                      <p:cBhvr>
                                        <p:cTn id="25" dur="1" fill="hold">
                                          <p:stCondLst>
                                            <p:cond delay="0"/>
                                          </p:stCondLst>
                                        </p:cTn>
                                        <p:tgtEl>
                                          <p:spTgt spid="43"/>
                                        </p:tgtEl>
                                        <p:attrNameLst>
                                          <p:attrName>style.visibility</p:attrName>
                                        </p:attrNameLst>
                                      </p:cBhvr>
                                      <p:to>
                                        <p:strVal val="visible"/>
                                      </p:to>
                                    </p:set>
                                    <p:anim calcmode="lin" valueType="num">
                                      <p:cBhvr additive="base">
                                        <p:cTn id="26" dur="500"/>
                                        <p:tgtEl>
                                          <p:spTgt spid="43"/>
                                        </p:tgtEl>
                                        <p:attrNameLst>
                                          <p:attrName>ppt_y</p:attrName>
                                        </p:attrNameLst>
                                      </p:cBhvr>
                                      <p:tavLst>
                                        <p:tav tm="0">
                                          <p:val>
                                            <p:strVal val="#ppt_y+#ppt_h*1.125000"/>
                                          </p:val>
                                        </p:tav>
                                        <p:tav tm="100000">
                                          <p:val>
                                            <p:strVal val="#ppt_y"/>
                                          </p:val>
                                        </p:tav>
                                      </p:tavLst>
                                    </p:anim>
                                    <p:animEffect transition="in" filter="wipe(up)">
                                      <p:cBhvr>
                                        <p:cTn id="27"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34" grpId="0"/>
      <p:bldP spid="35" grpId="0"/>
      <p:bldP spid="39" grpId="0" bldLvl="0"/>
      <p:bldP spid="43" grpId="0" bldLvl="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xmlns="" id="{DA9A0E51-F09C-4AC9-BBB2-CACCB697E5A0}"/>
              </a:ext>
            </a:extLst>
          </p:cNvPr>
          <p:cNvSpPr txBox="1"/>
          <p:nvPr/>
        </p:nvSpPr>
        <p:spPr>
          <a:xfrm>
            <a:off x="4126654" y="399840"/>
            <a:ext cx="3938692" cy="584775"/>
          </a:xfrm>
          <a:prstGeom prst="rect">
            <a:avLst/>
          </a:prstGeom>
          <a:noFill/>
        </p:spPr>
        <p:txBody>
          <a:bodyPr wrap="square" rtlCol="0">
            <a:spAutoFit/>
          </a:bodyPr>
          <a:lstStyle/>
          <a:p>
            <a:pPr algn="ctr"/>
            <a:r>
              <a:rPr lang="zh-CN" altLang="en-US" sz="3200" dirty="0">
                <a:solidFill>
                  <a:schemeClr val="bg1"/>
                </a:solidFill>
                <a:cs typeface="+mn-ea"/>
                <a:sym typeface="+mn-lt"/>
              </a:rPr>
              <a:t>在此添加标题</a:t>
            </a:r>
          </a:p>
        </p:txBody>
      </p:sp>
      <p:cxnSp>
        <p:nvCxnSpPr>
          <p:cNvPr id="3" name="直接连接符 2">
            <a:extLst>
              <a:ext uri="{FF2B5EF4-FFF2-40B4-BE49-F238E27FC236}">
                <a16:creationId xmlns:a16="http://schemas.microsoft.com/office/drawing/2014/main" xmlns="" id="{C0F12B27-1974-4C5E-80E9-6B9FFAA30163}"/>
              </a:ext>
            </a:extLst>
          </p:cNvPr>
          <p:cNvCxnSpPr/>
          <p:nvPr/>
        </p:nvCxnSpPr>
        <p:spPr>
          <a:xfrm>
            <a:off x="5420139" y="1126435"/>
            <a:ext cx="1351722" cy="0"/>
          </a:xfrm>
          <a:prstGeom prst="line">
            <a:avLst/>
          </a:prstGeom>
          <a:ln>
            <a:gradFill>
              <a:gsLst>
                <a:gs pos="0">
                  <a:srgbClr val="CE23DB"/>
                </a:gs>
                <a:gs pos="100000">
                  <a:srgbClr val="58B1E4"/>
                </a:gs>
              </a:gsLst>
              <a:lin ang="10800000" scaled="0"/>
            </a:gradFill>
          </a:ln>
        </p:spPr>
        <p:style>
          <a:lnRef idx="1">
            <a:schemeClr val="accent1"/>
          </a:lnRef>
          <a:fillRef idx="0">
            <a:schemeClr val="accent1"/>
          </a:fillRef>
          <a:effectRef idx="0">
            <a:schemeClr val="accent1"/>
          </a:effectRef>
          <a:fontRef idx="minor">
            <a:schemeClr val="tx1"/>
          </a:fontRef>
        </p:style>
      </p:cxnSp>
      <p:sp>
        <p:nvSpPr>
          <p:cNvPr id="4" name="文本框 3">
            <a:extLst>
              <a:ext uri="{FF2B5EF4-FFF2-40B4-BE49-F238E27FC236}">
                <a16:creationId xmlns:a16="http://schemas.microsoft.com/office/drawing/2014/main" xmlns="" id="{1E689517-F125-4A7C-92A4-811664D30833}"/>
              </a:ext>
            </a:extLst>
          </p:cNvPr>
          <p:cNvSpPr txBox="1"/>
          <p:nvPr/>
        </p:nvSpPr>
        <p:spPr>
          <a:xfrm>
            <a:off x="1263183" y="4427595"/>
            <a:ext cx="3280988" cy="1526187"/>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altLang="zh-CN" sz="1600" dirty="0">
                <a:solidFill>
                  <a:schemeClr val="bg1"/>
                </a:solidFill>
                <a:cs typeface="+mn-ea"/>
                <a:sym typeface="+mn-lt"/>
              </a:rPr>
              <a:t>Please enter text </a:t>
            </a:r>
            <a:r>
              <a:rPr lang="en-US" altLang="zh-CN" sz="1600" dirty="0" err="1">
                <a:solidFill>
                  <a:schemeClr val="bg1"/>
                </a:solidFill>
                <a:cs typeface="+mn-ea"/>
                <a:sym typeface="+mn-lt"/>
              </a:rPr>
              <a:t>here.Please</a:t>
            </a:r>
            <a:r>
              <a:rPr lang="en-US" altLang="zh-CN" sz="1600" dirty="0">
                <a:solidFill>
                  <a:schemeClr val="bg1"/>
                </a:solidFill>
                <a:cs typeface="+mn-ea"/>
                <a:sym typeface="+mn-lt"/>
              </a:rPr>
              <a:t> enter text here. Please enter text here . Please enter text here.</a:t>
            </a:r>
          </a:p>
        </p:txBody>
      </p:sp>
      <p:sp>
        <p:nvSpPr>
          <p:cNvPr id="5" name="Rectangle 7">
            <a:extLst>
              <a:ext uri="{FF2B5EF4-FFF2-40B4-BE49-F238E27FC236}">
                <a16:creationId xmlns:a16="http://schemas.microsoft.com/office/drawing/2014/main" xmlns="" id="{7E3A5E4B-E459-4FFA-8BB0-70738B151250}"/>
              </a:ext>
            </a:extLst>
          </p:cNvPr>
          <p:cNvSpPr/>
          <p:nvPr/>
        </p:nvSpPr>
        <p:spPr>
          <a:xfrm>
            <a:off x="1858471" y="3850052"/>
            <a:ext cx="2122795" cy="830997"/>
          </a:xfrm>
          <a:prstGeom prst="rect">
            <a:avLst/>
          </a:prstGeom>
        </p:spPr>
        <p:txBody>
          <a:bodyPr wrap="square">
            <a:spAutoFit/>
          </a:bodyPr>
          <a:lstStyle/>
          <a:p>
            <a:pPr algn="ctr"/>
            <a:r>
              <a:rPr lang="en-US" sz="2400" b="1" dirty="0">
                <a:solidFill>
                  <a:schemeClr val="bg1"/>
                </a:solidFill>
                <a:cs typeface="+mn-ea"/>
                <a:sym typeface="+mn-lt"/>
              </a:rPr>
              <a:t>Short Text Here</a:t>
            </a:r>
          </a:p>
        </p:txBody>
      </p:sp>
      <p:sp>
        <p:nvSpPr>
          <p:cNvPr id="6" name="Freeform 61">
            <a:extLst>
              <a:ext uri="{FF2B5EF4-FFF2-40B4-BE49-F238E27FC236}">
                <a16:creationId xmlns:a16="http://schemas.microsoft.com/office/drawing/2014/main" xmlns="" id="{BFE0F7F2-EA1F-4103-8712-2DDB01501393}"/>
              </a:ext>
            </a:extLst>
          </p:cNvPr>
          <p:cNvSpPr>
            <a:spLocks noEditPoints="1"/>
          </p:cNvSpPr>
          <p:nvPr/>
        </p:nvSpPr>
        <p:spPr bwMode="auto">
          <a:xfrm flipH="1">
            <a:off x="2392736" y="2464961"/>
            <a:ext cx="1096561" cy="1096561"/>
          </a:xfrm>
          <a:custGeom>
            <a:avLst/>
            <a:gdLst>
              <a:gd name="T0" fmla="*/ 890 w 1018"/>
              <a:gd name="T1" fmla="*/ 61 h 1017"/>
              <a:gd name="T2" fmla="*/ 876 w 1018"/>
              <a:gd name="T3" fmla="*/ 5 h 1017"/>
              <a:gd name="T4" fmla="*/ 147 w 1018"/>
              <a:gd name="T5" fmla="*/ 2 h 1017"/>
              <a:gd name="T6" fmla="*/ 127 w 1018"/>
              <a:gd name="T7" fmla="*/ 31 h 1017"/>
              <a:gd name="T8" fmla="*/ 131 w 1018"/>
              <a:gd name="T9" fmla="*/ 148 h 1017"/>
              <a:gd name="T10" fmla="*/ 24 w 1018"/>
              <a:gd name="T11" fmla="*/ 243 h 1017"/>
              <a:gd name="T12" fmla="*/ 3 w 1018"/>
              <a:gd name="T13" fmla="*/ 383 h 1017"/>
              <a:gd name="T14" fmla="*/ 61 w 1018"/>
              <a:gd name="T15" fmla="*/ 493 h 1017"/>
              <a:gd name="T16" fmla="*/ 170 w 1018"/>
              <a:gd name="T17" fmla="*/ 551 h 1017"/>
              <a:gd name="T18" fmla="*/ 274 w 1018"/>
              <a:gd name="T19" fmla="*/ 546 h 1017"/>
              <a:gd name="T20" fmla="*/ 382 w 1018"/>
              <a:gd name="T21" fmla="*/ 690 h 1017"/>
              <a:gd name="T22" fmla="*/ 410 w 1018"/>
              <a:gd name="T23" fmla="*/ 735 h 1017"/>
              <a:gd name="T24" fmla="*/ 410 w 1018"/>
              <a:gd name="T25" fmla="*/ 791 h 1017"/>
              <a:gd name="T26" fmla="*/ 379 w 1018"/>
              <a:gd name="T27" fmla="*/ 837 h 1017"/>
              <a:gd name="T28" fmla="*/ 318 w 1018"/>
              <a:gd name="T29" fmla="*/ 858 h 1017"/>
              <a:gd name="T30" fmla="*/ 248 w 1018"/>
              <a:gd name="T31" fmla="*/ 880 h 1017"/>
              <a:gd name="T32" fmla="*/ 197 w 1018"/>
              <a:gd name="T33" fmla="*/ 948 h 1017"/>
              <a:gd name="T34" fmla="*/ 196 w 1018"/>
              <a:gd name="T35" fmla="*/ 1003 h 1017"/>
              <a:gd name="T36" fmla="*/ 795 w 1018"/>
              <a:gd name="T37" fmla="*/ 1017 h 1017"/>
              <a:gd name="T38" fmla="*/ 826 w 1018"/>
              <a:gd name="T39" fmla="*/ 992 h 1017"/>
              <a:gd name="T40" fmla="*/ 812 w 1018"/>
              <a:gd name="T41" fmla="*/ 925 h 1017"/>
              <a:gd name="T42" fmla="*/ 750 w 1018"/>
              <a:gd name="T43" fmla="*/ 869 h 1017"/>
              <a:gd name="T44" fmla="*/ 681 w 1018"/>
              <a:gd name="T45" fmla="*/ 856 h 1017"/>
              <a:gd name="T46" fmla="*/ 633 w 1018"/>
              <a:gd name="T47" fmla="*/ 830 h 1017"/>
              <a:gd name="T48" fmla="*/ 605 w 1018"/>
              <a:gd name="T49" fmla="*/ 772 h 1017"/>
              <a:gd name="T50" fmla="*/ 616 w 1018"/>
              <a:gd name="T51" fmla="*/ 718 h 1017"/>
              <a:gd name="T52" fmla="*/ 639 w 1018"/>
              <a:gd name="T53" fmla="*/ 683 h 1017"/>
              <a:gd name="T54" fmla="*/ 774 w 1018"/>
              <a:gd name="T55" fmla="*/ 554 h 1017"/>
              <a:gd name="T56" fmla="*/ 887 w 1018"/>
              <a:gd name="T57" fmla="*/ 540 h 1017"/>
              <a:gd name="T58" fmla="*/ 983 w 1018"/>
              <a:gd name="T59" fmla="*/ 461 h 1017"/>
              <a:gd name="T60" fmla="*/ 1018 w 1018"/>
              <a:gd name="T61" fmla="*/ 342 h 1017"/>
              <a:gd name="T62" fmla="*/ 971 w 1018"/>
              <a:gd name="T63" fmla="*/ 210 h 1017"/>
              <a:gd name="T64" fmla="*/ 154 w 1018"/>
              <a:gd name="T65" fmla="*/ 481 h 1017"/>
              <a:gd name="T66" fmla="*/ 88 w 1018"/>
              <a:gd name="T67" fmla="*/ 426 h 1017"/>
              <a:gd name="T68" fmla="*/ 63 w 1018"/>
              <a:gd name="T69" fmla="*/ 345 h 1017"/>
              <a:gd name="T70" fmla="*/ 92 w 1018"/>
              <a:gd name="T71" fmla="*/ 256 h 1017"/>
              <a:gd name="T72" fmla="*/ 152 w 1018"/>
              <a:gd name="T73" fmla="*/ 252 h 1017"/>
              <a:gd name="T74" fmla="*/ 241 w 1018"/>
              <a:gd name="T75" fmla="*/ 488 h 1017"/>
              <a:gd name="T76" fmla="*/ 176 w 1018"/>
              <a:gd name="T77" fmla="*/ 487 h 1017"/>
              <a:gd name="T78" fmla="*/ 717 w 1018"/>
              <a:gd name="T79" fmla="*/ 925 h 1017"/>
              <a:gd name="T80" fmla="*/ 263 w 1018"/>
              <a:gd name="T81" fmla="*/ 954 h 1017"/>
              <a:gd name="T82" fmla="*/ 301 w 1018"/>
              <a:gd name="T83" fmla="*/ 925 h 1017"/>
              <a:gd name="T84" fmla="*/ 380 w 1018"/>
              <a:gd name="T85" fmla="*/ 910 h 1017"/>
              <a:gd name="T86" fmla="*/ 448 w 1018"/>
              <a:gd name="T87" fmla="*/ 854 h 1017"/>
              <a:gd name="T88" fmla="*/ 476 w 1018"/>
              <a:gd name="T89" fmla="*/ 778 h 1017"/>
              <a:gd name="T90" fmla="*/ 509 w 1018"/>
              <a:gd name="T91" fmla="*/ 795 h 1017"/>
              <a:gd name="T92" fmla="*/ 543 w 1018"/>
              <a:gd name="T93" fmla="*/ 778 h 1017"/>
              <a:gd name="T94" fmla="*/ 578 w 1018"/>
              <a:gd name="T95" fmla="*/ 865 h 1017"/>
              <a:gd name="T96" fmla="*/ 653 w 1018"/>
              <a:gd name="T97" fmla="*/ 915 h 1017"/>
              <a:gd name="T98" fmla="*/ 494 w 1018"/>
              <a:gd name="T99" fmla="*/ 709 h 1017"/>
              <a:gd name="T100" fmla="*/ 329 w 1018"/>
              <a:gd name="T101" fmla="*/ 511 h 1017"/>
              <a:gd name="T102" fmla="*/ 247 w 1018"/>
              <a:gd name="T103" fmla="*/ 342 h 1017"/>
              <a:gd name="T104" fmla="*/ 196 w 1018"/>
              <a:gd name="T105" fmla="*/ 132 h 1017"/>
              <a:gd name="T106" fmla="*/ 817 w 1018"/>
              <a:gd name="T107" fmla="*/ 164 h 1017"/>
              <a:gd name="T108" fmla="*/ 762 w 1018"/>
              <a:gd name="T109" fmla="*/ 369 h 1017"/>
              <a:gd name="T110" fmla="*/ 663 w 1018"/>
              <a:gd name="T111" fmla="*/ 550 h 1017"/>
              <a:gd name="T112" fmla="*/ 509 w 1018"/>
              <a:gd name="T113" fmla="*/ 722 h 1017"/>
              <a:gd name="T114" fmla="*/ 911 w 1018"/>
              <a:gd name="T115" fmla="*/ 448 h 1017"/>
              <a:gd name="T116" fmla="*/ 842 w 1018"/>
              <a:gd name="T117" fmla="*/ 487 h 1017"/>
              <a:gd name="T118" fmla="*/ 777 w 1018"/>
              <a:gd name="T119" fmla="*/ 489 h 1017"/>
              <a:gd name="T120" fmla="*/ 866 w 1018"/>
              <a:gd name="T121" fmla="*/ 252 h 1017"/>
              <a:gd name="T122" fmla="*/ 926 w 1018"/>
              <a:gd name="T123" fmla="*/ 257 h 1017"/>
              <a:gd name="T124" fmla="*/ 955 w 1018"/>
              <a:gd name="T125" fmla="*/ 345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8" h="1017">
                <a:moveTo>
                  <a:pt x="887" y="148"/>
                </a:moveTo>
                <a:lnTo>
                  <a:pt x="887" y="148"/>
                </a:lnTo>
                <a:lnTo>
                  <a:pt x="884" y="147"/>
                </a:lnTo>
                <a:lnTo>
                  <a:pt x="884" y="147"/>
                </a:lnTo>
                <a:lnTo>
                  <a:pt x="887" y="119"/>
                </a:lnTo>
                <a:lnTo>
                  <a:pt x="889" y="90"/>
                </a:lnTo>
                <a:lnTo>
                  <a:pt x="890" y="61"/>
                </a:lnTo>
                <a:lnTo>
                  <a:pt x="890" y="31"/>
                </a:lnTo>
                <a:lnTo>
                  <a:pt x="890" y="31"/>
                </a:lnTo>
                <a:lnTo>
                  <a:pt x="890" y="26"/>
                </a:lnTo>
                <a:lnTo>
                  <a:pt x="888" y="19"/>
                </a:lnTo>
                <a:lnTo>
                  <a:pt x="885" y="14"/>
                </a:lnTo>
                <a:lnTo>
                  <a:pt x="882" y="10"/>
                </a:lnTo>
                <a:lnTo>
                  <a:pt x="876" y="5"/>
                </a:lnTo>
                <a:lnTo>
                  <a:pt x="871" y="2"/>
                </a:lnTo>
                <a:lnTo>
                  <a:pt x="866" y="0"/>
                </a:lnTo>
                <a:lnTo>
                  <a:pt x="859" y="0"/>
                </a:lnTo>
                <a:lnTo>
                  <a:pt x="160" y="0"/>
                </a:lnTo>
                <a:lnTo>
                  <a:pt x="160" y="0"/>
                </a:lnTo>
                <a:lnTo>
                  <a:pt x="153" y="0"/>
                </a:lnTo>
                <a:lnTo>
                  <a:pt x="147" y="2"/>
                </a:lnTo>
                <a:lnTo>
                  <a:pt x="141" y="5"/>
                </a:lnTo>
                <a:lnTo>
                  <a:pt x="137" y="10"/>
                </a:lnTo>
                <a:lnTo>
                  <a:pt x="133" y="14"/>
                </a:lnTo>
                <a:lnTo>
                  <a:pt x="130" y="19"/>
                </a:lnTo>
                <a:lnTo>
                  <a:pt x="129" y="26"/>
                </a:lnTo>
                <a:lnTo>
                  <a:pt x="127" y="31"/>
                </a:lnTo>
                <a:lnTo>
                  <a:pt x="127" y="31"/>
                </a:lnTo>
                <a:lnTo>
                  <a:pt x="127" y="61"/>
                </a:lnTo>
                <a:lnTo>
                  <a:pt x="130" y="90"/>
                </a:lnTo>
                <a:lnTo>
                  <a:pt x="132" y="119"/>
                </a:lnTo>
                <a:lnTo>
                  <a:pt x="134" y="147"/>
                </a:lnTo>
                <a:lnTo>
                  <a:pt x="134" y="147"/>
                </a:lnTo>
                <a:lnTo>
                  <a:pt x="131" y="148"/>
                </a:lnTo>
                <a:lnTo>
                  <a:pt x="131" y="148"/>
                </a:lnTo>
                <a:lnTo>
                  <a:pt x="110" y="157"/>
                </a:lnTo>
                <a:lnTo>
                  <a:pt x="93" y="168"/>
                </a:lnTo>
                <a:lnTo>
                  <a:pt x="76" y="180"/>
                </a:lnTo>
                <a:lnTo>
                  <a:pt x="61" y="194"/>
                </a:lnTo>
                <a:lnTo>
                  <a:pt x="47" y="210"/>
                </a:lnTo>
                <a:lnTo>
                  <a:pt x="35" y="226"/>
                </a:lnTo>
                <a:lnTo>
                  <a:pt x="24" y="243"/>
                </a:lnTo>
                <a:lnTo>
                  <a:pt x="16" y="263"/>
                </a:lnTo>
                <a:lnTo>
                  <a:pt x="8" y="281"/>
                </a:lnTo>
                <a:lnTo>
                  <a:pt x="4" y="301"/>
                </a:lnTo>
                <a:lnTo>
                  <a:pt x="1" y="322"/>
                </a:lnTo>
                <a:lnTo>
                  <a:pt x="0" y="342"/>
                </a:lnTo>
                <a:lnTo>
                  <a:pt x="0" y="363"/>
                </a:lnTo>
                <a:lnTo>
                  <a:pt x="3" y="383"/>
                </a:lnTo>
                <a:lnTo>
                  <a:pt x="8" y="404"/>
                </a:lnTo>
                <a:lnTo>
                  <a:pt x="15" y="425"/>
                </a:lnTo>
                <a:lnTo>
                  <a:pt x="15" y="425"/>
                </a:lnTo>
                <a:lnTo>
                  <a:pt x="24" y="443"/>
                </a:lnTo>
                <a:lnTo>
                  <a:pt x="35" y="461"/>
                </a:lnTo>
                <a:lnTo>
                  <a:pt x="47" y="478"/>
                </a:lnTo>
                <a:lnTo>
                  <a:pt x="61" y="493"/>
                </a:lnTo>
                <a:lnTo>
                  <a:pt x="76" y="507"/>
                </a:lnTo>
                <a:lnTo>
                  <a:pt x="93" y="519"/>
                </a:lnTo>
                <a:lnTo>
                  <a:pt x="110" y="530"/>
                </a:lnTo>
                <a:lnTo>
                  <a:pt x="130" y="540"/>
                </a:lnTo>
                <a:lnTo>
                  <a:pt x="130" y="540"/>
                </a:lnTo>
                <a:lnTo>
                  <a:pt x="150" y="546"/>
                </a:lnTo>
                <a:lnTo>
                  <a:pt x="170" y="551"/>
                </a:lnTo>
                <a:lnTo>
                  <a:pt x="191" y="555"/>
                </a:lnTo>
                <a:lnTo>
                  <a:pt x="211" y="556"/>
                </a:lnTo>
                <a:lnTo>
                  <a:pt x="211" y="556"/>
                </a:lnTo>
                <a:lnTo>
                  <a:pt x="227" y="555"/>
                </a:lnTo>
                <a:lnTo>
                  <a:pt x="243" y="554"/>
                </a:lnTo>
                <a:lnTo>
                  <a:pt x="259" y="550"/>
                </a:lnTo>
                <a:lnTo>
                  <a:pt x="274" y="546"/>
                </a:lnTo>
                <a:lnTo>
                  <a:pt x="274" y="546"/>
                </a:lnTo>
                <a:lnTo>
                  <a:pt x="301" y="586"/>
                </a:lnTo>
                <a:lnTo>
                  <a:pt x="327" y="621"/>
                </a:lnTo>
                <a:lnTo>
                  <a:pt x="353" y="654"/>
                </a:lnTo>
                <a:lnTo>
                  <a:pt x="379" y="683"/>
                </a:lnTo>
                <a:lnTo>
                  <a:pt x="379" y="683"/>
                </a:lnTo>
                <a:lnTo>
                  <a:pt x="382" y="690"/>
                </a:lnTo>
                <a:lnTo>
                  <a:pt x="386" y="695"/>
                </a:lnTo>
                <a:lnTo>
                  <a:pt x="386" y="695"/>
                </a:lnTo>
                <a:lnTo>
                  <a:pt x="393" y="703"/>
                </a:lnTo>
                <a:lnTo>
                  <a:pt x="398" y="710"/>
                </a:lnTo>
                <a:lnTo>
                  <a:pt x="402" y="718"/>
                </a:lnTo>
                <a:lnTo>
                  <a:pt x="406" y="726"/>
                </a:lnTo>
                <a:lnTo>
                  <a:pt x="410" y="735"/>
                </a:lnTo>
                <a:lnTo>
                  <a:pt x="412" y="744"/>
                </a:lnTo>
                <a:lnTo>
                  <a:pt x="413" y="753"/>
                </a:lnTo>
                <a:lnTo>
                  <a:pt x="414" y="763"/>
                </a:lnTo>
                <a:lnTo>
                  <a:pt x="414" y="763"/>
                </a:lnTo>
                <a:lnTo>
                  <a:pt x="413" y="772"/>
                </a:lnTo>
                <a:lnTo>
                  <a:pt x="412" y="782"/>
                </a:lnTo>
                <a:lnTo>
                  <a:pt x="410" y="791"/>
                </a:lnTo>
                <a:lnTo>
                  <a:pt x="406" y="799"/>
                </a:lnTo>
                <a:lnTo>
                  <a:pt x="402" y="808"/>
                </a:lnTo>
                <a:lnTo>
                  <a:pt x="398" y="816"/>
                </a:lnTo>
                <a:lnTo>
                  <a:pt x="393" y="824"/>
                </a:lnTo>
                <a:lnTo>
                  <a:pt x="386" y="830"/>
                </a:lnTo>
                <a:lnTo>
                  <a:pt x="386" y="830"/>
                </a:lnTo>
                <a:lnTo>
                  <a:pt x="379" y="837"/>
                </a:lnTo>
                <a:lnTo>
                  <a:pt x="371" y="842"/>
                </a:lnTo>
                <a:lnTo>
                  <a:pt x="364" y="847"/>
                </a:lnTo>
                <a:lnTo>
                  <a:pt x="355" y="851"/>
                </a:lnTo>
                <a:lnTo>
                  <a:pt x="346" y="854"/>
                </a:lnTo>
                <a:lnTo>
                  <a:pt x="337" y="856"/>
                </a:lnTo>
                <a:lnTo>
                  <a:pt x="328" y="858"/>
                </a:lnTo>
                <a:lnTo>
                  <a:pt x="318" y="858"/>
                </a:lnTo>
                <a:lnTo>
                  <a:pt x="318" y="858"/>
                </a:lnTo>
                <a:lnTo>
                  <a:pt x="306" y="859"/>
                </a:lnTo>
                <a:lnTo>
                  <a:pt x="293" y="861"/>
                </a:lnTo>
                <a:lnTo>
                  <a:pt x="281" y="865"/>
                </a:lnTo>
                <a:lnTo>
                  <a:pt x="269" y="869"/>
                </a:lnTo>
                <a:lnTo>
                  <a:pt x="257" y="874"/>
                </a:lnTo>
                <a:lnTo>
                  <a:pt x="248" y="880"/>
                </a:lnTo>
                <a:lnTo>
                  <a:pt x="237" y="887"/>
                </a:lnTo>
                <a:lnTo>
                  <a:pt x="228" y="896"/>
                </a:lnTo>
                <a:lnTo>
                  <a:pt x="220" y="904"/>
                </a:lnTo>
                <a:lnTo>
                  <a:pt x="212" y="915"/>
                </a:lnTo>
                <a:lnTo>
                  <a:pt x="207" y="925"/>
                </a:lnTo>
                <a:lnTo>
                  <a:pt x="202" y="937"/>
                </a:lnTo>
                <a:lnTo>
                  <a:pt x="197" y="948"/>
                </a:lnTo>
                <a:lnTo>
                  <a:pt x="194" y="960"/>
                </a:lnTo>
                <a:lnTo>
                  <a:pt x="192" y="973"/>
                </a:lnTo>
                <a:lnTo>
                  <a:pt x="191" y="986"/>
                </a:lnTo>
                <a:lnTo>
                  <a:pt x="191" y="986"/>
                </a:lnTo>
                <a:lnTo>
                  <a:pt x="192" y="992"/>
                </a:lnTo>
                <a:lnTo>
                  <a:pt x="194" y="998"/>
                </a:lnTo>
                <a:lnTo>
                  <a:pt x="196" y="1003"/>
                </a:lnTo>
                <a:lnTo>
                  <a:pt x="200" y="1008"/>
                </a:lnTo>
                <a:lnTo>
                  <a:pt x="205" y="1012"/>
                </a:lnTo>
                <a:lnTo>
                  <a:pt x="210" y="1015"/>
                </a:lnTo>
                <a:lnTo>
                  <a:pt x="217" y="1017"/>
                </a:lnTo>
                <a:lnTo>
                  <a:pt x="223" y="1017"/>
                </a:lnTo>
                <a:lnTo>
                  <a:pt x="795" y="1017"/>
                </a:lnTo>
                <a:lnTo>
                  <a:pt x="795" y="1017"/>
                </a:lnTo>
                <a:lnTo>
                  <a:pt x="801" y="1017"/>
                </a:lnTo>
                <a:lnTo>
                  <a:pt x="808" y="1015"/>
                </a:lnTo>
                <a:lnTo>
                  <a:pt x="813" y="1012"/>
                </a:lnTo>
                <a:lnTo>
                  <a:pt x="817" y="1008"/>
                </a:lnTo>
                <a:lnTo>
                  <a:pt x="822" y="1003"/>
                </a:lnTo>
                <a:lnTo>
                  <a:pt x="825" y="998"/>
                </a:lnTo>
                <a:lnTo>
                  <a:pt x="826" y="992"/>
                </a:lnTo>
                <a:lnTo>
                  <a:pt x="827" y="986"/>
                </a:lnTo>
                <a:lnTo>
                  <a:pt x="827" y="986"/>
                </a:lnTo>
                <a:lnTo>
                  <a:pt x="826" y="973"/>
                </a:lnTo>
                <a:lnTo>
                  <a:pt x="825" y="960"/>
                </a:lnTo>
                <a:lnTo>
                  <a:pt x="822" y="948"/>
                </a:lnTo>
                <a:lnTo>
                  <a:pt x="817" y="937"/>
                </a:lnTo>
                <a:lnTo>
                  <a:pt x="812" y="925"/>
                </a:lnTo>
                <a:lnTo>
                  <a:pt x="806" y="915"/>
                </a:lnTo>
                <a:lnTo>
                  <a:pt x="798" y="904"/>
                </a:lnTo>
                <a:lnTo>
                  <a:pt x="790" y="896"/>
                </a:lnTo>
                <a:lnTo>
                  <a:pt x="781" y="887"/>
                </a:lnTo>
                <a:lnTo>
                  <a:pt x="771" y="880"/>
                </a:lnTo>
                <a:lnTo>
                  <a:pt x="761" y="874"/>
                </a:lnTo>
                <a:lnTo>
                  <a:pt x="750" y="869"/>
                </a:lnTo>
                <a:lnTo>
                  <a:pt x="738" y="865"/>
                </a:lnTo>
                <a:lnTo>
                  <a:pt x="725" y="861"/>
                </a:lnTo>
                <a:lnTo>
                  <a:pt x="713" y="859"/>
                </a:lnTo>
                <a:lnTo>
                  <a:pt x="699" y="858"/>
                </a:lnTo>
                <a:lnTo>
                  <a:pt x="699" y="858"/>
                </a:lnTo>
                <a:lnTo>
                  <a:pt x="691" y="858"/>
                </a:lnTo>
                <a:lnTo>
                  <a:pt x="681" y="856"/>
                </a:lnTo>
                <a:lnTo>
                  <a:pt x="673" y="854"/>
                </a:lnTo>
                <a:lnTo>
                  <a:pt x="663" y="851"/>
                </a:lnTo>
                <a:lnTo>
                  <a:pt x="655" y="847"/>
                </a:lnTo>
                <a:lnTo>
                  <a:pt x="647" y="842"/>
                </a:lnTo>
                <a:lnTo>
                  <a:pt x="639" y="837"/>
                </a:lnTo>
                <a:lnTo>
                  <a:pt x="633" y="830"/>
                </a:lnTo>
                <a:lnTo>
                  <a:pt x="633" y="830"/>
                </a:lnTo>
                <a:lnTo>
                  <a:pt x="626" y="824"/>
                </a:lnTo>
                <a:lnTo>
                  <a:pt x="620" y="816"/>
                </a:lnTo>
                <a:lnTo>
                  <a:pt x="616" y="808"/>
                </a:lnTo>
                <a:lnTo>
                  <a:pt x="611" y="799"/>
                </a:lnTo>
                <a:lnTo>
                  <a:pt x="608" y="791"/>
                </a:lnTo>
                <a:lnTo>
                  <a:pt x="606" y="782"/>
                </a:lnTo>
                <a:lnTo>
                  <a:pt x="605" y="772"/>
                </a:lnTo>
                <a:lnTo>
                  <a:pt x="605" y="763"/>
                </a:lnTo>
                <a:lnTo>
                  <a:pt x="605" y="763"/>
                </a:lnTo>
                <a:lnTo>
                  <a:pt x="605" y="753"/>
                </a:lnTo>
                <a:lnTo>
                  <a:pt x="606" y="744"/>
                </a:lnTo>
                <a:lnTo>
                  <a:pt x="608" y="735"/>
                </a:lnTo>
                <a:lnTo>
                  <a:pt x="611" y="726"/>
                </a:lnTo>
                <a:lnTo>
                  <a:pt x="616" y="718"/>
                </a:lnTo>
                <a:lnTo>
                  <a:pt x="620" y="710"/>
                </a:lnTo>
                <a:lnTo>
                  <a:pt x="626" y="703"/>
                </a:lnTo>
                <a:lnTo>
                  <a:pt x="633" y="695"/>
                </a:lnTo>
                <a:lnTo>
                  <a:pt x="633" y="695"/>
                </a:lnTo>
                <a:lnTo>
                  <a:pt x="637" y="690"/>
                </a:lnTo>
                <a:lnTo>
                  <a:pt x="639" y="683"/>
                </a:lnTo>
                <a:lnTo>
                  <a:pt x="639" y="683"/>
                </a:lnTo>
                <a:lnTo>
                  <a:pt x="665" y="654"/>
                </a:lnTo>
                <a:lnTo>
                  <a:pt x="691" y="622"/>
                </a:lnTo>
                <a:lnTo>
                  <a:pt x="718" y="586"/>
                </a:lnTo>
                <a:lnTo>
                  <a:pt x="743" y="546"/>
                </a:lnTo>
                <a:lnTo>
                  <a:pt x="743" y="546"/>
                </a:lnTo>
                <a:lnTo>
                  <a:pt x="758" y="550"/>
                </a:lnTo>
                <a:lnTo>
                  <a:pt x="774" y="554"/>
                </a:lnTo>
                <a:lnTo>
                  <a:pt x="791" y="555"/>
                </a:lnTo>
                <a:lnTo>
                  <a:pt x="806" y="556"/>
                </a:lnTo>
                <a:lnTo>
                  <a:pt x="806" y="556"/>
                </a:lnTo>
                <a:lnTo>
                  <a:pt x="827" y="555"/>
                </a:lnTo>
                <a:lnTo>
                  <a:pt x="847" y="551"/>
                </a:lnTo>
                <a:lnTo>
                  <a:pt x="868" y="546"/>
                </a:lnTo>
                <a:lnTo>
                  <a:pt x="887" y="540"/>
                </a:lnTo>
                <a:lnTo>
                  <a:pt x="887" y="540"/>
                </a:lnTo>
                <a:lnTo>
                  <a:pt x="906" y="530"/>
                </a:lnTo>
                <a:lnTo>
                  <a:pt x="925" y="519"/>
                </a:lnTo>
                <a:lnTo>
                  <a:pt x="941" y="507"/>
                </a:lnTo>
                <a:lnTo>
                  <a:pt x="956" y="493"/>
                </a:lnTo>
                <a:lnTo>
                  <a:pt x="970" y="478"/>
                </a:lnTo>
                <a:lnTo>
                  <a:pt x="983" y="461"/>
                </a:lnTo>
                <a:lnTo>
                  <a:pt x="993" y="443"/>
                </a:lnTo>
                <a:lnTo>
                  <a:pt x="1002" y="425"/>
                </a:lnTo>
                <a:lnTo>
                  <a:pt x="1002" y="425"/>
                </a:lnTo>
                <a:lnTo>
                  <a:pt x="1009" y="404"/>
                </a:lnTo>
                <a:lnTo>
                  <a:pt x="1014" y="383"/>
                </a:lnTo>
                <a:lnTo>
                  <a:pt x="1017" y="363"/>
                </a:lnTo>
                <a:lnTo>
                  <a:pt x="1018" y="342"/>
                </a:lnTo>
                <a:lnTo>
                  <a:pt x="1017" y="322"/>
                </a:lnTo>
                <a:lnTo>
                  <a:pt x="1014" y="301"/>
                </a:lnTo>
                <a:lnTo>
                  <a:pt x="1008" y="281"/>
                </a:lnTo>
                <a:lnTo>
                  <a:pt x="1002" y="263"/>
                </a:lnTo>
                <a:lnTo>
                  <a:pt x="993" y="243"/>
                </a:lnTo>
                <a:lnTo>
                  <a:pt x="983" y="226"/>
                </a:lnTo>
                <a:lnTo>
                  <a:pt x="971" y="210"/>
                </a:lnTo>
                <a:lnTo>
                  <a:pt x="957" y="194"/>
                </a:lnTo>
                <a:lnTo>
                  <a:pt x="942" y="180"/>
                </a:lnTo>
                <a:lnTo>
                  <a:pt x="925" y="168"/>
                </a:lnTo>
                <a:lnTo>
                  <a:pt x="906" y="157"/>
                </a:lnTo>
                <a:lnTo>
                  <a:pt x="887" y="148"/>
                </a:lnTo>
                <a:lnTo>
                  <a:pt x="887" y="148"/>
                </a:lnTo>
                <a:close/>
                <a:moveTo>
                  <a:pt x="154" y="481"/>
                </a:moveTo>
                <a:lnTo>
                  <a:pt x="154" y="481"/>
                </a:lnTo>
                <a:lnTo>
                  <a:pt x="140" y="474"/>
                </a:lnTo>
                <a:lnTo>
                  <a:pt x="129" y="467"/>
                </a:lnTo>
                <a:lnTo>
                  <a:pt x="117" y="458"/>
                </a:lnTo>
                <a:lnTo>
                  <a:pt x="106" y="448"/>
                </a:lnTo>
                <a:lnTo>
                  <a:pt x="96" y="438"/>
                </a:lnTo>
                <a:lnTo>
                  <a:pt x="88" y="426"/>
                </a:lnTo>
                <a:lnTo>
                  <a:pt x="80" y="413"/>
                </a:lnTo>
                <a:lnTo>
                  <a:pt x="74" y="400"/>
                </a:lnTo>
                <a:lnTo>
                  <a:pt x="74" y="400"/>
                </a:lnTo>
                <a:lnTo>
                  <a:pt x="70" y="386"/>
                </a:lnTo>
                <a:lnTo>
                  <a:pt x="66" y="373"/>
                </a:lnTo>
                <a:lnTo>
                  <a:pt x="64" y="359"/>
                </a:lnTo>
                <a:lnTo>
                  <a:pt x="63" y="345"/>
                </a:lnTo>
                <a:lnTo>
                  <a:pt x="63" y="331"/>
                </a:lnTo>
                <a:lnTo>
                  <a:pt x="65" y="319"/>
                </a:lnTo>
                <a:lnTo>
                  <a:pt x="68" y="305"/>
                </a:lnTo>
                <a:lnTo>
                  <a:pt x="73" y="292"/>
                </a:lnTo>
                <a:lnTo>
                  <a:pt x="78" y="280"/>
                </a:lnTo>
                <a:lnTo>
                  <a:pt x="85" y="268"/>
                </a:lnTo>
                <a:lnTo>
                  <a:pt x="92" y="256"/>
                </a:lnTo>
                <a:lnTo>
                  <a:pt x="101" y="247"/>
                </a:lnTo>
                <a:lnTo>
                  <a:pt x="110" y="236"/>
                </a:lnTo>
                <a:lnTo>
                  <a:pt x="120" y="227"/>
                </a:lnTo>
                <a:lnTo>
                  <a:pt x="132" y="219"/>
                </a:lnTo>
                <a:lnTo>
                  <a:pt x="144" y="212"/>
                </a:lnTo>
                <a:lnTo>
                  <a:pt x="144" y="212"/>
                </a:lnTo>
                <a:lnTo>
                  <a:pt x="152" y="252"/>
                </a:lnTo>
                <a:lnTo>
                  <a:pt x="162" y="290"/>
                </a:lnTo>
                <a:lnTo>
                  <a:pt x="173" y="326"/>
                </a:lnTo>
                <a:lnTo>
                  <a:pt x="184" y="361"/>
                </a:lnTo>
                <a:lnTo>
                  <a:pt x="197" y="395"/>
                </a:lnTo>
                <a:lnTo>
                  <a:pt x="211" y="428"/>
                </a:lnTo>
                <a:lnTo>
                  <a:pt x="226" y="459"/>
                </a:lnTo>
                <a:lnTo>
                  <a:pt x="241" y="488"/>
                </a:lnTo>
                <a:lnTo>
                  <a:pt x="241" y="488"/>
                </a:lnTo>
                <a:lnTo>
                  <a:pt x="230" y="490"/>
                </a:lnTo>
                <a:lnTo>
                  <a:pt x="220" y="491"/>
                </a:lnTo>
                <a:lnTo>
                  <a:pt x="209" y="491"/>
                </a:lnTo>
                <a:lnTo>
                  <a:pt x="197" y="491"/>
                </a:lnTo>
                <a:lnTo>
                  <a:pt x="187" y="490"/>
                </a:lnTo>
                <a:lnTo>
                  <a:pt x="176" y="487"/>
                </a:lnTo>
                <a:lnTo>
                  <a:pt x="165" y="485"/>
                </a:lnTo>
                <a:lnTo>
                  <a:pt x="154" y="481"/>
                </a:lnTo>
                <a:lnTo>
                  <a:pt x="154" y="481"/>
                </a:lnTo>
                <a:close/>
                <a:moveTo>
                  <a:pt x="699" y="922"/>
                </a:moveTo>
                <a:lnTo>
                  <a:pt x="699" y="922"/>
                </a:lnTo>
                <a:lnTo>
                  <a:pt x="709" y="923"/>
                </a:lnTo>
                <a:lnTo>
                  <a:pt x="717" y="925"/>
                </a:lnTo>
                <a:lnTo>
                  <a:pt x="725" y="927"/>
                </a:lnTo>
                <a:lnTo>
                  <a:pt x="733" y="931"/>
                </a:lnTo>
                <a:lnTo>
                  <a:pt x="739" y="935"/>
                </a:lnTo>
                <a:lnTo>
                  <a:pt x="746" y="941"/>
                </a:lnTo>
                <a:lnTo>
                  <a:pt x="751" y="947"/>
                </a:lnTo>
                <a:lnTo>
                  <a:pt x="755" y="954"/>
                </a:lnTo>
                <a:lnTo>
                  <a:pt x="263" y="954"/>
                </a:lnTo>
                <a:lnTo>
                  <a:pt x="263" y="954"/>
                </a:lnTo>
                <a:lnTo>
                  <a:pt x="268" y="947"/>
                </a:lnTo>
                <a:lnTo>
                  <a:pt x="273" y="941"/>
                </a:lnTo>
                <a:lnTo>
                  <a:pt x="279" y="935"/>
                </a:lnTo>
                <a:lnTo>
                  <a:pt x="286" y="931"/>
                </a:lnTo>
                <a:lnTo>
                  <a:pt x="294" y="927"/>
                </a:lnTo>
                <a:lnTo>
                  <a:pt x="301" y="925"/>
                </a:lnTo>
                <a:lnTo>
                  <a:pt x="310" y="923"/>
                </a:lnTo>
                <a:lnTo>
                  <a:pt x="318" y="922"/>
                </a:lnTo>
                <a:lnTo>
                  <a:pt x="318" y="922"/>
                </a:lnTo>
                <a:lnTo>
                  <a:pt x="333" y="922"/>
                </a:lnTo>
                <a:lnTo>
                  <a:pt x="350" y="919"/>
                </a:lnTo>
                <a:lnTo>
                  <a:pt x="365" y="915"/>
                </a:lnTo>
                <a:lnTo>
                  <a:pt x="380" y="910"/>
                </a:lnTo>
                <a:lnTo>
                  <a:pt x="394" y="903"/>
                </a:lnTo>
                <a:lnTo>
                  <a:pt x="406" y="896"/>
                </a:lnTo>
                <a:lnTo>
                  <a:pt x="419" y="886"/>
                </a:lnTo>
                <a:lnTo>
                  <a:pt x="431" y="875"/>
                </a:lnTo>
                <a:lnTo>
                  <a:pt x="431" y="875"/>
                </a:lnTo>
                <a:lnTo>
                  <a:pt x="440" y="865"/>
                </a:lnTo>
                <a:lnTo>
                  <a:pt x="448" y="854"/>
                </a:lnTo>
                <a:lnTo>
                  <a:pt x="456" y="842"/>
                </a:lnTo>
                <a:lnTo>
                  <a:pt x="462" y="830"/>
                </a:lnTo>
                <a:lnTo>
                  <a:pt x="468" y="817"/>
                </a:lnTo>
                <a:lnTo>
                  <a:pt x="471" y="805"/>
                </a:lnTo>
                <a:lnTo>
                  <a:pt x="474" y="792"/>
                </a:lnTo>
                <a:lnTo>
                  <a:pt x="476" y="778"/>
                </a:lnTo>
                <a:lnTo>
                  <a:pt x="476" y="778"/>
                </a:lnTo>
                <a:lnTo>
                  <a:pt x="490" y="788"/>
                </a:lnTo>
                <a:lnTo>
                  <a:pt x="490" y="788"/>
                </a:lnTo>
                <a:lnTo>
                  <a:pt x="494" y="792"/>
                </a:lnTo>
                <a:lnTo>
                  <a:pt x="500" y="793"/>
                </a:lnTo>
                <a:lnTo>
                  <a:pt x="504" y="795"/>
                </a:lnTo>
                <a:lnTo>
                  <a:pt x="509" y="795"/>
                </a:lnTo>
                <a:lnTo>
                  <a:pt x="509" y="795"/>
                </a:lnTo>
                <a:lnTo>
                  <a:pt x="514" y="795"/>
                </a:lnTo>
                <a:lnTo>
                  <a:pt x="519" y="793"/>
                </a:lnTo>
                <a:lnTo>
                  <a:pt x="523" y="792"/>
                </a:lnTo>
                <a:lnTo>
                  <a:pt x="528" y="788"/>
                </a:lnTo>
                <a:lnTo>
                  <a:pt x="528" y="788"/>
                </a:lnTo>
                <a:lnTo>
                  <a:pt x="543" y="778"/>
                </a:lnTo>
                <a:lnTo>
                  <a:pt x="543" y="778"/>
                </a:lnTo>
                <a:lnTo>
                  <a:pt x="544" y="792"/>
                </a:lnTo>
                <a:lnTo>
                  <a:pt x="547" y="805"/>
                </a:lnTo>
                <a:lnTo>
                  <a:pt x="551" y="817"/>
                </a:lnTo>
                <a:lnTo>
                  <a:pt x="557" y="830"/>
                </a:lnTo>
                <a:lnTo>
                  <a:pt x="562" y="842"/>
                </a:lnTo>
                <a:lnTo>
                  <a:pt x="570" y="854"/>
                </a:lnTo>
                <a:lnTo>
                  <a:pt x="578" y="865"/>
                </a:lnTo>
                <a:lnTo>
                  <a:pt x="588" y="875"/>
                </a:lnTo>
                <a:lnTo>
                  <a:pt x="588" y="875"/>
                </a:lnTo>
                <a:lnTo>
                  <a:pt x="600" y="886"/>
                </a:lnTo>
                <a:lnTo>
                  <a:pt x="611" y="896"/>
                </a:lnTo>
                <a:lnTo>
                  <a:pt x="625" y="903"/>
                </a:lnTo>
                <a:lnTo>
                  <a:pt x="639" y="910"/>
                </a:lnTo>
                <a:lnTo>
                  <a:pt x="653" y="915"/>
                </a:lnTo>
                <a:lnTo>
                  <a:pt x="668" y="919"/>
                </a:lnTo>
                <a:lnTo>
                  <a:pt x="684" y="922"/>
                </a:lnTo>
                <a:lnTo>
                  <a:pt x="699" y="922"/>
                </a:lnTo>
                <a:lnTo>
                  <a:pt x="699" y="922"/>
                </a:lnTo>
                <a:close/>
                <a:moveTo>
                  <a:pt x="509" y="722"/>
                </a:moveTo>
                <a:lnTo>
                  <a:pt x="509" y="722"/>
                </a:lnTo>
                <a:lnTo>
                  <a:pt x="494" y="709"/>
                </a:lnTo>
                <a:lnTo>
                  <a:pt x="476" y="692"/>
                </a:lnTo>
                <a:lnTo>
                  <a:pt x="456" y="672"/>
                </a:lnTo>
                <a:lnTo>
                  <a:pt x="432" y="647"/>
                </a:lnTo>
                <a:lnTo>
                  <a:pt x="408" y="618"/>
                </a:lnTo>
                <a:lnTo>
                  <a:pt x="382" y="586"/>
                </a:lnTo>
                <a:lnTo>
                  <a:pt x="355" y="550"/>
                </a:lnTo>
                <a:lnTo>
                  <a:pt x="329" y="511"/>
                </a:lnTo>
                <a:lnTo>
                  <a:pt x="316" y="489"/>
                </a:lnTo>
                <a:lnTo>
                  <a:pt x="303" y="467"/>
                </a:lnTo>
                <a:lnTo>
                  <a:pt x="292" y="444"/>
                </a:lnTo>
                <a:lnTo>
                  <a:pt x="280" y="420"/>
                </a:lnTo>
                <a:lnTo>
                  <a:pt x="268" y="395"/>
                </a:lnTo>
                <a:lnTo>
                  <a:pt x="257" y="369"/>
                </a:lnTo>
                <a:lnTo>
                  <a:pt x="247" y="342"/>
                </a:lnTo>
                <a:lnTo>
                  <a:pt x="237" y="315"/>
                </a:lnTo>
                <a:lnTo>
                  <a:pt x="228" y="286"/>
                </a:lnTo>
                <a:lnTo>
                  <a:pt x="220" y="257"/>
                </a:lnTo>
                <a:lnTo>
                  <a:pt x="212" y="227"/>
                </a:lnTo>
                <a:lnTo>
                  <a:pt x="206" y="196"/>
                </a:lnTo>
                <a:lnTo>
                  <a:pt x="200" y="164"/>
                </a:lnTo>
                <a:lnTo>
                  <a:pt x="196" y="132"/>
                </a:lnTo>
                <a:lnTo>
                  <a:pt x="193" y="98"/>
                </a:lnTo>
                <a:lnTo>
                  <a:pt x="192" y="63"/>
                </a:lnTo>
                <a:lnTo>
                  <a:pt x="827" y="63"/>
                </a:lnTo>
                <a:lnTo>
                  <a:pt x="827" y="63"/>
                </a:lnTo>
                <a:lnTo>
                  <a:pt x="825" y="98"/>
                </a:lnTo>
                <a:lnTo>
                  <a:pt x="822" y="132"/>
                </a:lnTo>
                <a:lnTo>
                  <a:pt x="817" y="164"/>
                </a:lnTo>
                <a:lnTo>
                  <a:pt x="812" y="196"/>
                </a:lnTo>
                <a:lnTo>
                  <a:pt x="806" y="227"/>
                </a:lnTo>
                <a:lnTo>
                  <a:pt x="798" y="257"/>
                </a:lnTo>
                <a:lnTo>
                  <a:pt x="791" y="286"/>
                </a:lnTo>
                <a:lnTo>
                  <a:pt x="781" y="315"/>
                </a:lnTo>
                <a:lnTo>
                  <a:pt x="771" y="342"/>
                </a:lnTo>
                <a:lnTo>
                  <a:pt x="762" y="369"/>
                </a:lnTo>
                <a:lnTo>
                  <a:pt x="750" y="395"/>
                </a:lnTo>
                <a:lnTo>
                  <a:pt x="739" y="420"/>
                </a:lnTo>
                <a:lnTo>
                  <a:pt x="726" y="444"/>
                </a:lnTo>
                <a:lnTo>
                  <a:pt x="714" y="467"/>
                </a:lnTo>
                <a:lnTo>
                  <a:pt x="702" y="489"/>
                </a:lnTo>
                <a:lnTo>
                  <a:pt x="689" y="511"/>
                </a:lnTo>
                <a:lnTo>
                  <a:pt x="663" y="550"/>
                </a:lnTo>
                <a:lnTo>
                  <a:pt x="636" y="586"/>
                </a:lnTo>
                <a:lnTo>
                  <a:pt x="610" y="618"/>
                </a:lnTo>
                <a:lnTo>
                  <a:pt x="586" y="647"/>
                </a:lnTo>
                <a:lnTo>
                  <a:pt x="563" y="672"/>
                </a:lnTo>
                <a:lnTo>
                  <a:pt x="542" y="692"/>
                </a:lnTo>
                <a:lnTo>
                  <a:pt x="523" y="709"/>
                </a:lnTo>
                <a:lnTo>
                  <a:pt x="509" y="722"/>
                </a:lnTo>
                <a:lnTo>
                  <a:pt x="509" y="722"/>
                </a:lnTo>
                <a:close/>
                <a:moveTo>
                  <a:pt x="943" y="400"/>
                </a:moveTo>
                <a:lnTo>
                  <a:pt x="943" y="400"/>
                </a:lnTo>
                <a:lnTo>
                  <a:pt x="936" y="413"/>
                </a:lnTo>
                <a:lnTo>
                  <a:pt x="929" y="426"/>
                </a:lnTo>
                <a:lnTo>
                  <a:pt x="920" y="438"/>
                </a:lnTo>
                <a:lnTo>
                  <a:pt x="911" y="448"/>
                </a:lnTo>
                <a:lnTo>
                  <a:pt x="900" y="458"/>
                </a:lnTo>
                <a:lnTo>
                  <a:pt x="889" y="467"/>
                </a:lnTo>
                <a:lnTo>
                  <a:pt x="876" y="474"/>
                </a:lnTo>
                <a:lnTo>
                  <a:pt x="864" y="481"/>
                </a:lnTo>
                <a:lnTo>
                  <a:pt x="864" y="481"/>
                </a:lnTo>
                <a:lnTo>
                  <a:pt x="853" y="485"/>
                </a:lnTo>
                <a:lnTo>
                  <a:pt x="842" y="487"/>
                </a:lnTo>
                <a:lnTo>
                  <a:pt x="831" y="490"/>
                </a:lnTo>
                <a:lnTo>
                  <a:pt x="821" y="491"/>
                </a:lnTo>
                <a:lnTo>
                  <a:pt x="809" y="491"/>
                </a:lnTo>
                <a:lnTo>
                  <a:pt x="798" y="491"/>
                </a:lnTo>
                <a:lnTo>
                  <a:pt x="787" y="490"/>
                </a:lnTo>
                <a:lnTo>
                  <a:pt x="777" y="489"/>
                </a:lnTo>
                <a:lnTo>
                  <a:pt x="777" y="489"/>
                </a:lnTo>
                <a:lnTo>
                  <a:pt x="792" y="459"/>
                </a:lnTo>
                <a:lnTo>
                  <a:pt x="807" y="428"/>
                </a:lnTo>
                <a:lnTo>
                  <a:pt x="821" y="396"/>
                </a:lnTo>
                <a:lnTo>
                  <a:pt x="833" y="361"/>
                </a:lnTo>
                <a:lnTo>
                  <a:pt x="845" y="326"/>
                </a:lnTo>
                <a:lnTo>
                  <a:pt x="856" y="290"/>
                </a:lnTo>
                <a:lnTo>
                  <a:pt x="866" y="252"/>
                </a:lnTo>
                <a:lnTo>
                  <a:pt x="874" y="212"/>
                </a:lnTo>
                <a:lnTo>
                  <a:pt x="874" y="212"/>
                </a:lnTo>
                <a:lnTo>
                  <a:pt x="886" y="220"/>
                </a:lnTo>
                <a:lnTo>
                  <a:pt x="898" y="227"/>
                </a:lnTo>
                <a:lnTo>
                  <a:pt x="908" y="237"/>
                </a:lnTo>
                <a:lnTo>
                  <a:pt x="917" y="247"/>
                </a:lnTo>
                <a:lnTo>
                  <a:pt x="926" y="257"/>
                </a:lnTo>
                <a:lnTo>
                  <a:pt x="933" y="268"/>
                </a:lnTo>
                <a:lnTo>
                  <a:pt x="940" y="280"/>
                </a:lnTo>
                <a:lnTo>
                  <a:pt x="945" y="293"/>
                </a:lnTo>
                <a:lnTo>
                  <a:pt x="949" y="306"/>
                </a:lnTo>
                <a:lnTo>
                  <a:pt x="952" y="319"/>
                </a:lnTo>
                <a:lnTo>
                  <a:pt x="954" y="332"/>
                </a:lnTo>
                <a:lnTo>
                  <a:pt x="955" y="345"/>
                </a:lnTo>
                <a:lnTo>
                  <a:pt x="954" y="359"/>
                </a:lnTo>
                <a:lnTo>
                  <a:pt x="952" y="373"/>
                </a:lnTo>
                <a:lnTo>
                  <a:pt x="948" y="386"/>
                </a:lnTo>
                <a:lnTo>
                  <a:pt x="943" y="400"/>
                </a:lnTo>
                <a:lnTo>
                  <a:pt x="943" y="400"/>
                </a:lnTo>
                <a:close/>
              </a:path>
            </a:pathLst>
          </a:custGeom>
          <a:gradFill>
            <a:gsLst>
              <a:gs pos="100000">
                <a:srgbClr val="55AADC"/>
              </a:gs>
              <a:gs pos="0">
                <a:srgbClr val="F11189"/>
              </a:gs>
            </a:gsLst>
            <a:lin ang="2700000" scaled="0"/>
          </a:gradFill>
          <a:ln>
            <a:noFill/>
          </a:ln>
        </p:spPr>
        <p:txBody>
          <a:bodyPr vert="horz" wrap="square" lIns="91440" tIns="45720" rIns="91440" bIns="45720" numCol="1" anchor="t" anchorCtr="0" compatLnSpc="1">
            <a:prstTxWarp prst="textNoShape">
              <a:avLst/>
            </a:prstTxWarp>
          </a:bodyPr>
          <a:lstStyle/>
          <a:p>
            <a:endParaRPr lang="zh-CN" altLang="en-US">
              <a:solidFill>
                <a:schemeClr val="tx2"/>
              </a:solidFill>
              <a:cs typeface="+mn-ea"/>
              <a:sym typeface="+mn-lt"/>
            </a:endParaRPr>
          </a:p>
        </p:txBody>
      </p:sp>
      <p:sp>
        <p:nvSpPr>
          <p:cNvPr id="7" name="TextBox 7">
            <a:extLst>
              <a:ext uri="{FF2B5EF4-FFF2-40B4-BE49-F238E27FC236}">
                <a16:creationId xmlns:a16="http://schemas.microsoft.com/office/drawing/2014/main" xmlns="" id="{68EED2AC-7E93-4469-82C9-31DB8FC0BB01}"/>
              </a:ext>
            </a:extLst>
          </p:cNvPr>
          <p:cNvSpPr txBox="1"/>
          <p:nvPr/>
        </p:nvSpPr>
        <p:spPr>
          <a:xfrm>
            <a:off x="5902431" y="2464962"/>
            <a:ext cx="3467616" cy="584775"/>
          </a:xfrm>
          <a:prstGeom prst="rect">
            <a:avLst/>
          </a:prstGeom>
          <a:noFill/>
        </p:spPr>
        <p:txBody>
          <a:bodyPr wrap="none" rtlCol="0">
            <a:spAutoFit/>
          </a:bodyPr>
          <a:lstStyle/>
          <a:p>
            <a:r>
              <a:rPr lang="zh-CN" altLang="en-US" sz="3200" dirty="0">
                <a:solidFill>
                  <a:schemeClr val="bg1"/>
                </a:solidFill>
                <a:cs typeface="+mn-ea"/>
                <a:sym typeface="+mn-lt"/>
              </a:rPr>
              <a:t>添加页面标题内容</a:t>
            </a:r>
          </a:p>
        </p:txBody>
      </p:sp>
      <p:sp>
        <p:nvSpPr>
          <p:cNvPr id="8" name="Google Shape;86;p19">
            <a:extLst>
              <a:ext uri="{FF2B5EF4-FFF2-40B4-BE49-F238E27FC236}">
                <a16:creationId xmlns:a16="http://schemas.microsoft.com/office/drawing/2014/main" xmlns="" id="{E4A09B18-F667-40F6-97D7-1029A2477A84}"/>
              </a:ext>
            </a:extLst>
          </p:cNvPr>
          <p:cNvSpPr txBox="1"/>
          <p:nvPr/>
        </p:nvSpPr>
        <p:spPr>
          <a:xfrm>
            <a:off x="5902431" y="2030692"/>
            <a:ext cx="3183654" cy="43426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
        <p:nvSpPr>
          <p:cNvPr id="9" name="TextBox 24">
            <a:extLst>
              <a:ext uri="{FF2B5EF4-FFF2-40B4-BE49-F238E27FC236}">
                <a16:creationId xmlns:a16="http://schemas.microsoft.com/office/drawing/2014/main" xmlns="" id="{68B37650-5A90-4035-9877-3AC17F6F0C09}"/>
              </a:ext>
            </a:extLst>
          </p:cNvPr>
          <p:cNvSpPr txBox="1"/>
          <p:nvPr/>
        </p:nvSpPr>
        <p:spPr>
          <a:xfrm>
            <a:off x="5902431" y="3163446"/>
            <a:ext cx="4811334" cy="1384978"/>
          </a:xfrm>
          <a:prstGeom prst="rect">
            <a:avLst/>
          </a:prstGeom>
          <a:noFill/>
        </p:spPr>
        <p:txBody>
          <a:bodyPr wrap="square" lIns="91423" tIns="45712" rIns="91423" bIns="45712" rtlCol="0">
            <a:spAutoFit/>
          </a:bodyPr>
          <a:lstStyle/>
          <a:p>
            <a:pPr marL="0" marR="0" lvl="0" indent="0" algn="l" defTabSz="1217930" rtl="0" eaLnBrk="1" fontAlgn="auto" latinLnBrk="0" hangingPunct="1">
              <a:lnSpc>
                <a:spcPct val="150000"/>
              </a:lnSpc>
              <a:spcBef>
                <a:spcPts val="0"/>
              </a:spcBef>
              <a:spcAft>
                <a:spcPts val="0"/>
              </a:spcAft>
              <a:buClrTx/>
              <a:buSzTx/>
              <a:buFontTx/>
              <a:buNone/>
              <a:tabLst/>
              <a:defRPr/>
            </a:pPr>
            <a:r>
              <a:rPr lang="zh-CN" altLang="en-US" sz="1400" dirty="0">
                <a:solidFill>
                  <a:schemeClr val="bg1"/>
                </a:solidFill>
                <a:cs typeface="+mn-ea"/>
                <a:sym typeface="+mn-lt"/>
              </a:rPr>
              <a:t>请在此处添加具体内容，文字尽量言简意赅，简单说明即可，不必过于繁琐，注意板面美观度。请在此处添加具体内容，文字尽量言简意赅，简单说明即可，不必过于繁琐，注意板面美观度。</a:t>
            </a:r>
            <a:endParaRPr kumimoji="0" lang="zh-CN" altLang="en-US" sz="1400" b="0" i="0" u="none" strike="noStrike" kern="1200" cap="none" spc="0" normalizeH="0" baseline="0" noProof="0" dirty="0">
              <a:ln>
                <a:noFill/>
              </a:ln>
              <a:solidFill>
                <a:schemeClr val="bg1"/>
              </a:solidFill>
              <a:effectLst/>
              <a:uLnTx/>
              <a:uFillTx/>
              <a:cs typeface="+mn-ea"/>
              <a:sym typeface="+mn-lt"/>
            </a:endParaRPr>
          </a:p>
        </p:txBody>
      </p:sp>
      <p:sp>
        <p:nvSpPr>
          <p:cNvPr id="10" name="Google Shape;86;p19">
            <a:extLst>
              <a:ext uri="{FF2B5EF4-FFF2-40B4-BE49-F238E27FC236}">
                <a16:creationId xmlns:a16="http://schemas.microsoft.com/office/drawing/2014/main" xmlns="" id="{9AC505E9-5A77-4C2C-B239-1F7ABFE79724}"/>
              </a:ext>
            </a:extLst>
          </p:cNvPr>
          <p:cNvSpPr txBox="1"/>
          <p:nvPr/>
        </p:nvSpPr>
        <p:spPr>
          <a:xfrm>
            <a:off x="5902431" y="4933691"/>
            <a:ext cx="2211825" cy="43426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b="0" i="0" u="none" strike="noStrike" cap="none" dirty="0">
                <a:solidFill>
                  <a:schemeClr val="bg1"/>
                </a:solidFill>
                <a:cs typeface="+mn-ea"/>
                <a:sym typeface="+mn-lt"/>
              </a:rPr>
              <a:t>YOUR TITLE HERE</a:t>
            </a:r>
            <a:endParaRPr sz="2000" b="0" i="0" u="none" strike="noStrike" cap="none" dirty="0">
              <a:solidFill>
                <a:schemeClr val="bg1"/>
              </a:solidFill>
              <a:cs typeface="+mn-ea"/>
              <a:sym typeface="+mn-lt"/>
            </a:endParaRPr>
          </a:p>
        </p:txBody>
      </p:sp>
      <p:sp>
        <p:nvSpPr>
          <p:cNvPr id="11" name="文本框 10">
            <a:extLst>
              <a:ext uri="{FF2B5EF4-FFF2-40B4-BE49-F238E27FC236}">
                <a16:creationId xmlns:a16="http://schemas.microsoft.com/office/drawing/2014/main" xmlns="" id="{52113DA7-C1C2-4F20-908F-F642F2E6FEB5}"/>
              </a:ext>
            </a:extLst>
          </p:cNvPr>
          <p:cNvSpPr txBox="1"/>
          <p:nvPr/>
        </p:nvSpPr>
        <p:spPr>
          <a:xfrm>
            <a:off x="5902431" y="5274867"/>
            <a:ext cx="2211825" cy="613694"/>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200" dirty="0">
                <a:solidFill>
                  <a:schemeClr val="bg1"/>
                </a:solidFill>
                <a:cs typeface="+mn-ea"/>
                <a:sym typeface="+mn-lt"/>
              </a:rPr>
              <a:t>Please enter text </a:t>
            </a:r>
            <a:r>
              <a:rPr lang="en-US" sz="1200" dirty="0" err="1">
                <a:solidFill>
                  <a:schemeClr val="bg1"/>
                </a:solidFill>
                <a:cs typeface="+mn-ea"/>
                <a:sym typeface="+mn-lt"/>
              </a:rPr>
              <a:t>here.Please</a:t>
            </a:r>
            <a:r>
              <a:rPr lang="en-US" sz="1200" dirty="0">
                <a:solidFill>
                  <a:schemeClr val="bg1"/>
                </a:solidFill>
                <a:cs typeface="+mn-ea"/>
                <a:sym typeface="+mn-lt"/>
              </a:rPr>
              <a:t> enter text here.</a:t>
            </a:r>
            <a:endParaRPr lang="en-US" altLang="zh-CN" sz="1200" dirty="0">
              <a:solidFill>
                <a:schemeClr val="bg1"/>
              </a:solidFill>
              <a:cs typeface="+mn-ea"/>
              <a:sym typeface="+mn-lt"/>
            </a:endParaRPr>
          </a:p>
        </p:txBody>
      </p:sp>
      <p:sp>
        <p:nvSpPr>
          <p:cNvPr id="12" name="Google Shape;86;p19">
            <a:extLst>
              <a:ext uri="{FF2B5EF4-FFF2-40B4-BE49-F238E27FC236}">
                <a16:creationId xmlns:a16="http://schemas.microsoft.com/office/drawing/2014/main" xmlns="" id="{8258CCF2-7094-4905-8DED-617696F129BE}"/>
              </a:ext>
            </a:extLst>
          </p:cNvPr>
          <p:cNvSpPr txBox="1"/>
          <p:nvPr/>
        </p:nvSpPr>
        <p:spPr>
          <a:xfrm>
            <a:off x="8716992" y="4933691"/>
            <a:ext cx="2211825" cy="43426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b="0" i="0" u="none" strike="noStrike" cap="none" dirty="0">
                <a:solidFill>
                  <a:schemeClr val="bg1"/>
                </a:solidFill>
                <a:cs typeface="+mn-ea"/>
                <a:sym typeface="+mn-lt"/>
              </a:rPr>
              <a:t>YOUR TITLE HERE</a:t>
            </a:r>
            <a:endParaRPr sz="2000" b="0" i="0" u="none" strike="noStrike" cap="none" dirty="0">
              <a:solidFill>
                <a:schemeClr val="bg1"/>
              </a:solidFill>
              <a:cs typeface="+mn-ea"/>
              <a:sym typeface="+mn-lt"/>
            </a:endParaRPr>
          </a:p>
        </p:txBody>
      </p:sp>
      <p:sp>
        <p:nvSpPr>
          <p:cNvPr id="14" name="文本框 13">
            <a:extLst>
              <a:ext uri="{FF2B5EF4-FFF2-40B4-BE49-F238E27FC236}">
                <a16:creationId xmlns:a16="http://schemas.microsoft.com/office/drawing/2014/main" xmlns="" id="{29D12C41-01FB-419F-A4CC-303F859F1E08}"/>
              </a:ext>
            </a:extLst>
          </p:cNvPr>
          <p:cNvSpPr txBox="1"/>
          <p:nvPr/>
        </p:nvSpPr>
        <p:spPr>
          <a:xfrm>
            <a:off x="8716992" y="5274867"/>
            <a:ext cx="2211825" cy="613694"/>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200" dirty="0">
                <a:solidFill>
                  <a:schemeClr val="bg1"/>
                </a:solidFill>
                <a:cs typeface="+mn-ea"/>
                <a:sym typeface="+mn-lt"/>
              </a:rPr>
              <a:t>Please enter text </a:t>
            </a:r>
            <a:r>
              <a:rPr lang="en-US" sz="1200" dirty="0" err="1">
                <a:solidFill>
                  <a:schemeClr val="bg1"/>
                </a:solidFill>
                <a:cs typeface="+mn-ea"/>
                <a:sym typeface="+mn-lt"/>
              </a:rPr>
              <a:t>here.Please</a:t>
            </a:r>
            <a:r>
              <a:rPr lang="en-US" sz="1200" dirty="0">
                <a:solidFill>
                  <a:schemeClr val="bg1"/>
                </a:solidFill>
                <a:cs typeface="+mn-ea"/>
                <a:sym typeface="+mn-lt"/>
              </a:rPr>
              <a:t> enter text here.</a:t>
            </a:r>
            <a:endParaRPr lang="en-US" altLang="zh-CN" sz="1200" dirty="0">
              <a:solidFill>
                <a:schemeClr val="bg1"/>
              </a:solidFill>
              <a:cs typeface="+mn-ea"/>
              <a:sym typeface="+mn-lt"/>
            </a:endParaRPr>
          </a:p>
        </p:txBody>
      </p:sp>
    </p:spTree>
    <p:extLst>
      <p:ext uri="{BB962C8B-B14F-4D97-AF65-F5344CB8AC3E}">
        <p14:creationId xmlns:p14="http://schemas.microsoft.com/office/powerpoint/2010/main" val="2342475635"/>
      </p:ext>
    </p:extLst>
  </p:cSld>
  <p:clrMapOvr>
    <a:masterClrMapping/>
  </p:clrMapOvr>
  <p:transition spd="slow" advTm="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2" presetClass="entr" presetSubtype="4"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p:tgtEl>
                                          <p:spTgt spid="4"/>
                                        </p:tgtEl>
                                        <p:attrNameLst>
                                          <p:attrName>ppt_y</p:attrName>
                                        </p:attrNameLst>
                                      </p:cBhvr>
                                      <p:tavLst>
                                        <p:tav tm="0">
                                          <p:val>
                                            <p:strVal val="#ppt_y+#ppt_h*1.125000"/>
                                          </p:val>
                                        </p:tav>
                                        <p:tav tm="100000">
                                          <p:val>
                                            <p:strVal val="#ppt_y"/>
                                          </p:val>
                                        </p:tav>
                                      </p:tavLst>
                                    </p:anim>
                                    <p:animEffect transition="in" filter="wipe(up)">
                                      <p:cBhvr>
                                        <p:cTn id="14" dur="500"/>
                                        <p:tgtEl>
                                          <p:spTgt spid="4"/>
                                        </p:tgtEl>
                                      </p:cBhvr>
                                    </p:animEffect>
                                  </p:childTnLst>
                                </p:cTn>
                              </p:par>
                              <p:par>
                                <p:cTn id="15" presetID="22" presetClass="entr" presetSubtype="8"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par>
                          <p:cTn id="23" fill="hold">
                            <p:stCondLst>
                              <p:cond delay="500"/>
                            </p:stCondLst>
                            <p:childTnLst>
                              <p:par>
                                <p:cTn id="24" presetID="12" presetClass="entr" presetSubtype="4" fill="hold" grpId="0" nodeType="afterEffect">
                                  <p:stCondLst>
                                    <p:cond delay="0"/>
                                  </p:stCondLst>
                                  <p:childTnLst>
                                    <p:set>
                                      <p:cBhvr>
                                        <p:cTn id="25" dur="1" fill="hold">
                                          <p:stCondLst>
                                            <p:cond delay="0"/>
                                          </p:stCondLst>
                                        </p:cTn>
                                        <p:tgtEl>
                                          <p:spTgt spid="11"/>
                                        </p:tgtEl>
                                        <p:attrNameLst>
                                          <p:attrName>style.visibility</p:attrName>
                                        </p:attrNameLst>
                                      </p:cBhvr>
                                      <p:to>
                                        <p:strVal val="visible"/>
                                      </p:to>
                                    </p:set>
                                    <p:anim calcmode="lin" valueType="num">
                                      <p:cBhvr additive="base">
                                        <p:cTn id="26" dur="500"/>
                                        <p:tgtEl>
                                          <p:spTgt spid="11"/>
                                        </p:tgtEl>
                                        <p:attrNameLst>
                                          <p:attrName>ppt_y</p:attrName>
                                        </p:attrNameLst>
                                      </p:cBhvr>
                                      <p:tavLst>
                                        <p:tav tm="0">
                                          <p:val>
                                            <p:strVal val="#ppt_y+#ppt_h*1.125000"/>
                                          </p:val>
                                        </p:tav>
                                        <p:tav tm="100000">
                                          <p:val>
                                            <p:strVal val="#ppt_y"/>
                                          </p:val>
                                        </p:tav>
                                      </p:tavLst>
                                    </p:anim>
                                    <p:animEffect transition="in" filter="wipe(up)">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childTnLst>
                          </p:cTn>
                        </p:par>
                        <p:par>
                          <p:cTn id="33" fill="hold">
                            <p:stCondLst>
                              <p:cond delay="500"/>
                            </p:stCondLst>
                            <p:childTnLst>
                              <p:par>
                                <p:cTn id="34" presetID="12" presetClass="entr" presetSubtype="4" fill="hold" grpId="0" nodeType="afterEffect">
                                  <p:stCondLst>
                                    <p:cond delay="0"/>
                                  </p:stCondLst>
                                  <p:childTnLst>
                                    <p:set>
                                      <p:cBhvr>
                                        <p:cTn id="35" dur="1" fill="hold">
                                          <p:stCondLst>
                                            <p:cond delay="0"/>
                                          </p:stCondLst>
                                        </p:cTn>
                                        <p:tgtEl>
                                          <p:spTgt spid="14"/>
                                        </p:tgtEl>
                                        <p:attrNameLst>
                                          <p:attrName>style.visibility</p:attrName>
                                        </p:attrNameLst>
                                      </p:cBhvr>
                                      <p:to>
                                        <p:strVal val="visible"/>
                                      </p:to>
                                    </p:set>
                                    <p:anim calcmode="lin" valueType="num">
                                      <p:cBhvr additive="base">
                                        <p:cTn id="36" dur="500"/>
                                        <p:tgtEl>
                                          <p:spTgt spid="14"/>
                                        </p:tgtEl>
                                        <p:attrNameLst>
                                          <p:attrName>ppt_y</p:attrName>
                                        </p:attrNameLst>
                                      </p:cBhvr>
                                      <p:tavLst>
                                        <p:tav tm="0">
                                          <p:val>
                                            <p:strVal val="#ppt_y+#ppt_h*1.125000"/>
                                          </p:val>
                                        </p:tav>
                                        <p:tav tm="100000">
                                          <p:val>
                                            <p:strVal val="#ppt_y"/>
                                          </p:val>
                                        </p:tav>
                                      </p:tavLst>
                                    </p:anim>
                                    <p:animEffect transition="in" filter="wipe(up)">
                                      <p:cBhvr>
                                        <p:cTn id="3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4" grpId="0" bldLvl="0"/>
      <p:bldP spid="9" grpId="0"/>
      <p:bldP spid="10" grpId="0"/>
      <p:bldP spid="11" grpId="0" bldLvl="0"/>
      <p:bldP spid="12" grpId="0"/>
      <p:bldP spid="14" grpId="0" bldLvl="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xmlns="" id="{0016B419-86F4-4108-B232-4F81D748C963}"/>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513" r="-74"/>
          <a:stretch/>
        </p:blipFill>
        <p:spPr>
          <a:xfrm flipH="1">
            <a:off x="-34527" y="1319730"/>
            <a:ext cx="12192000" cy="3843133"/>
          </a:xfrm>
          <a:custGeom>
            <a:avLst/>
            <a:gdLst>
              <a:gd name="connsiteX0" fmla="*/ 6919523 w 6919523"/>
              <a:gd name="connsiteY0" fmla="*/ 0 h 3843133"/>
              <a:gd name="connsiteX1" fmla="*/ 6919523 w 6919523"/>
              <a:gd name="connsiteY1" fmla="*/ 3843133 h 3843133"/>
              <a:gd name="connsiteX2" fmla="*/ 0 w 6919523"/>
              <a:gd name="connsiteY2" fmla="*/ 3843133 h 3843133"/>
              <a:gd name="connsiteX3" fmla="*/ 0 w 6919523"/>
              <a:gd name="connsiteY3" fmla="*/ 0 h 3843133"/>
              <a:gd name="connsiteX4" fmla="*/ 1414729 w 6919523"/>
              <a:gd name="connsiteY4" fmla="*/ 0 h 3843133"/>
              <a:gd name="connsiteX5" fmla="*/ 1414729 w 6919523"/>
              <a:gd name="connsiteY5" fmla="*/ 1351722 h 3843133"/>
              <a:gd name="connsiteX6" fmla="*/ 5592838 w 6919523"/>
              <a:gd name="connsiteY6" fmla="*/ 1351722 h 3843133"/>
              <a:gd name="connsiteX7" fmla="*/ 5592838 w 6919523"/>
              <a:gd name="connsiteY7" fmla="*/ 0 h 3843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19523" h="3843133">
                <a:moveTo>
                  <a:pt x="6919523" y="0"/>
                </a:moveTo>
                <a:lnTo>
                  <a:pt x="6919523" y="3843133"/>
                </a:lnTo>
                <a:lnTo>
                  <a:pt x="0" y="3843133"/>
                </a:lnTo>
                <a:lnTo>
                  <a:pt x="0" y="0"/>
                </a:lnTo>
                <a:lnTo>
                  <a:pt x="1414729" y="0"/>
                </a:lnTo>
                <a:lnTo>
                  <a:pt x="1414729" y="1351722"/>
                </a:lnTo>
                <a:lnTo>
                  <a:pt x="5592838" y="1351722"/>
                </a:lnTo>
                <a:lnTo>
                  <a:pt x="5592838" y="0"/>
                </a:lnTo>
                <a:close/>
              </a:path>
            </a:pathLst>
          </a:custGeom>
        </p:spPr>
      </p:pic>
      <p:pic>
        <p:nvPicPr>
          <p:cNvPr id="15" name="图片 14">
            <a:extLst>
              <a:ext uri="{FF2B5EF4-FFF2-40B4-BE49-F238E27FC236}">
                <a16:creationId xmlns:a16="http://schemas.microsoft.com/office/drawing/2014/main" xmlns="" id="{38148B43-0301-41FC-8E6B-917269373DF6}"/>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6200000">
            <a:off x="4832071" y="901142"/>
            <a:ext cx="2527858" cy="2527858"/>
          </a:xfrm>
          <a:prstGeom prst="ellipse">
            <a:avLst/>
          </a:prstGeom>
        </p:spPr>
      </p:pic>
      <p:sp>
        <p:nvSpPr>
          <p:cNvPr id="8" name="文本框 7">
            <a:extLst>
              <a:ext uri="{FF2B5EF4-FFF2-40B4-BE49-F238E27FC236}">
                <a16:creationId xmlns:a16="http://schemas.microsoft.com/office/drawing/2014/main" xmlns="" id="{E8741B38-37F1-43BD-AECD-D075F96C771D}"/>
              </a:ext>
            </a:extLst>
          </p:cNvPr>
          <p:cNvSpPr txBox="1"/>
          <p:nvPr/>
        </p:nvSpPr>
        <p:spPr>
          <a:xfrm>
            <a:off x="4174433" y="1319730"/>
            <a:ext cx="3843132" cy="1446550"/>
          </a:xfrm>
          <a:prstGeom prst="rect">
            <a:avLst/>
          </a:prstGeom>
          <a:noFill/>
        </p:spPr>
        <p:txBody>
          <a:bodyPr wrap="square" rtlCol="0">
            <a:spAutoFit/>
          </a:bodyPr>
          <a:lstStyle/>
          <a:p>
            <a:pPr algn="ctr"/>
            <a:r>
              <a:rPr lang="en-US" altLang="zh-CN" sz="8800" dirty="0">
                <a:solidFill>
                  <a:schemeClr val="bg1"/>
                </a:solidFill>
                <a:cs typeface="+mn-ea"/>
                <a:sym typeface="+mn-lt"/>
              </a:rPr>
              <a:t>04</a:t>
            </a:r>
            <a:endParaRPr lang="zh-CN" altLang="en-US" sz="8800" dirty="0">
              <a:solidFill>
                <a:schemeClr val="bg1"/>
              </a:solidFill>
              <a:cs typeface="+mn-ea"/>
              <a:sym typeface="+mn-lt"/>
            </a:endParaRPr>
          </a:p>
        </p:txBody>
      </p:sp>
      <p:sp>
        <p:nvSpPr>
          <p:cNvPr id="13" name="文本框 12">
            <a:extLst>
              <a:ext uri="{FF2B5EF4-FFF2-40B4-BE49-F238E27FC236}">
                <a16:creationId xmlns:a16="http://schemas.microsoft.com/office/drawing/2014/main" xmlns="" id="{DA9A0E51-F09C-4AC9-BBB2-CACCB697E5A0}"/>
              </a:ext>
            </a:extLst>
          </p:cNvPr>
          <p:cNvSpPr txBox="1"/>
          <p:nvPr/>
        </p:nvSpPr>
        <p:spPr>
          <a:xfrm>
            <a:off x="4123602" y="4349531"/>
            <a:ext cx="3938692" cy="707886"/>
          </a:xfrm>
          <a:prstGeom prst="rect">
            <a:avLst/>
          </a:prstGeom>
          <a:noFill/>
        </p:spPr>
        <p:txBody>
          <a:bodyPr wrap="square" rtlCol="0">
            <a:spAutoFit/>
          </a:bodyPr>
          <a:lstStyle/>
          <a:p>
            <a:pPr algn="ctr"/>
            <a:r>
              <a:rPr lang="zh-CN" altLang="en-US" sz="4000" dirty="0">
                <a:solidFill>
                  <a:schemeClr val="bg1"/>
                </a:solidFill>
                <a:cs typeface="+mn-ea"/>
                <a:sym typeface="+mn-lt"/>
              </a:rPr>
              <a:t>在此添加标题</a:t>
            </a:r>
          </a:p>
        </p:txBody>
      </p:sp>
      <p:sp>
        <p:nvSpPr>
          <p:cNvPr id="7" name="文本框 6">
            <a:extLst>
              <a:ext uri="{FF2B5EF4-FFF2-40B4-BE49-F238E27FC236}">
                <a16:creationId xmlns:a16="http://schemas.microsoft.com/office/drawing/2014/main" xmlns="" id="{42D960B2-274C-49C4-B2C4-210DC1E1CA67}"/>
              </a:ext>
            </a:extLst>
          </p:cNvPr>
          <p:cNvSpPr txBox="1"/>
          <p:nvPr/>
        </p:nvSpPr>
        <p:spPr>
          <a:xfrm>
            <a:off x="3723859" y="5162863"/>
            <a:ext cx="4744280" cy="890693"/>
          </a:xfrm>
          <a:prstGeom prst="rect">
            <a:avLst/>
          </a:prstGeom>
          <a:noFill/>
        </p:spPr>
        <p:txBody>
          <a:bodyPr wrap="square" rtlCol="0">
            <a:spAutoFit/>
          </a:bodyPr>
          <a:lstStyle/>
          <a:p>
            <a:pPr algn="ctr">
              <a:lnSpc>
                <a:spcPct val="150000"/>
              </a:lnSpc>
            </a:pPr>
            <a:r>
              <a:rPr lang="en-US" altLang="zh-CN" sz="1200" dirty="0">
                <a:solidFill>
                  <a:schemeClr val="bg1"/>
                </a:solidFill>
                <a:cs typeface="+mn-ea"/>
                <a:sym typeface="+mn-lt"/>
              </a:rPr>
              <a:t> Life isn't about waiting for the storm to pass. it's about learning to dance Life isn't it's about learning to dance in the rain. in the rain.</a:t>
            </a:r>
            <a:endParaRPr lang="zh-CN" altLang="en-US" sz="1200" dirty="0">
              <a:solidFill>
                <a:schemeClr val="bg1"/>
              </a:solidFill>
              <a:cs typeface="+mn-ea"/>
              <a:sym typeface="+mn-lt"/>
            </a:endParaRPr>
          </a:p>
        </p:txBody>
      </p:sp>
    </p:spTree>
    <p:extLst>
      <p:ext uri="{BB962C8B-B14F-4D97-AF65-F5344CB8AC3E}">
        <p14:creationId xmlns:p14="http://schemas.microsoft.com/office/powerpoint/2010/main" val="3826364577"/>
      </p:ext>
    </p:extLst>
  </p:cSld>
  <p:clrMapOvr>
    <a:masterClrMapping/>
  </p:clrMapOvr>
  <mc:AlternateContent xmlns:mc="http://schemas.openxmlformats.org/markup-compatibility/2006" xmlns:p14="http://schemas.microsoft.com/office/powerpoint/2010/main">
    <mc:Choice Requires="p14">
      <p:transition spd="slow" p14:dur="1200" advTm="0">
        <p:dissolve/>
      </p:transition>
    </mc:Choice>
    <mc:Fallback xmlns="">
      <p:transition spd="slow" advTm="0">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up)">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horizont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left)">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1000"/>
                                        <p:tgtEl>
                                          <p:spTgt spid="13"/>
                                        </p:tgtEl>
                                      </p:cBhvr>
                                    </p:animEffect>
                                    <p:anim calcmode="lin" valueType="num">
                                      <p:cBhvr>
                                        <p:cTn id="23" dur="1000" fill="hold"/>
                                        <p:tgtEl>
                                          <p:spTgt spid="13"/>
                                        </p:tgtEl>
                                        <p:attrNameLst>
                                          <p:attrName>ppt_x</p:attrName>
                                        </p:attrNameLst>
                                      </p:cBhvr>
                                      <p:tavLst>
                                        <p:tav tm="0">
                                          <p:val>
                                            <p:strVal val="#ppt_x"/>
                                          </p:val>
                                        </p:tav>
                                        <p:tav tm="100000">
                                          <p:val>
                                            <p:strVal val="#ppt_x"/>
                                          </p:val>
                                        </p:tav>
                                      </p:tavLst>
                                    </p:anim>
                                    <p:anim calcmode="lin" valueType="num">
                                      <p:cBhvr>
                                        <p:cTn id="24" dur="1000" fill="hold"/>
                                        <p:tgtEl>
                                          <p:spTgt spid="13"/>
                                        </p:tgtEl>
                                        <p:attrNameLst>
                                          <p:attrName>ppt_y</p:attrName>
                                        </p:attrNameLst>
                                      </p:cBhvr>
                                      <p:tavLst>
                                        <p:tav tm="0">
                                          <p:val>
                                            <p:strVal val="#ppt_y+.1"/>
                                          </p:val>
                                        </p:tav>
                                        <p:tav tm="100000">
                                          <p:val>
                                            <p:strVal val="#ppt_y"/>
                                          </p:val>
                                        </p:tav>
                                      </p:tavLst>
                                    </p:anim>
                                  </p:childTnLst>
                                </p:cTn>
                              </p:par>
                            </p:childTnLst>
                          </p:cTn>
                        </p:par>
                        <p:par>
                          <p:cTn id="25" fill="hold">
                            <p:stCondLst>
                              <p:cond delay="1000"/>
                            </p:stCondLst>
                            <p:childTnLst>
                              <p:par>
                                <p:cTn id="26" presetID="22" presetClass="entr" presetSubtype="8"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left)">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3" grpId="0"/>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xmlns="" id="{C825107B-ED5F-437B-AC08-B21A39828F7D}"/>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9809924" y="689113"/>
            <a:ext cx="1089990" cy="1089990"/>
          </a:xfrm>
          <a:prstGeom prst="ellipse">
            <a:avLst/>
          </a:prstGeom>
        </p:spPr>
      </p:pic>
      <p:pic>
        <p:nvPicPr>
          <p:cNvPr id="6" name="图片 5">
            <a:extLst>
              <a:ext uri="{FF2B5EF4-FFF2-40B4-BE49-F238E27FC236}">
                <a16:creationId xmlns:a16="http://schemas.microsoft.com/office/drawing/2014/main" xmlns="" id="{A2EE3422-A722-4538-B08F-554F78915B8F}"/>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6200000">
            <a:off x="1311310" y="2839932"/>
            <a:ext cx="1621913" cy="1660356"/>
          </a:xfrm>
          <a:prstGeom prst="rect">
            <a:avLst/>
          </a:prstGeom>
        </p:spPr>
      </p:pic>
      <p:sp>
        <p:nvSpPr>
          <p:cNvPr id="7" name="文本框 6">
            <a:extLst>
              <a:ext uri="{FF2B5EF4-FFF2-40B4-BE49-F238E27FC236}">
                <a16:creationId xmlns:a16="http://schemas.microsoft.com/office/drawing/2014/main" xmlns="" id="{B2A558F3-675B-49F4-BB1E-95B6837FC3BA}"/>
              </a:ext>
            </a:extLst>
          </p:cNvPr>
          <p:cNvSpPr txBox="1"/>
          <p:nvPr/>
        </p:nvSpPr>
        <p:spPr>
          <a:xfrm>
            <a:off x="8126898" y="809199"/>
            <a:ext cx="2464904" cy="646331"/>
          </a:xfrm>
          <a:prstGeom prst="rect">
            <a:avLst/>
          </a:prstGeom>
          <a:noFill/>
        </p:spPr>
        <p:txBody>
          <a:bodyPr wrap="square" rtlCol="0">
            <a:spAutoFit/>
          </a:bodyPr>
          <a:lstStyle/>
          <a:p>
            <a:pPr algn="dist"/>
            <a:r>
              <a:rPr lang="en-US" altLang="zh-CN" sz="3600" dirty="0">
                <a:solidFill>
                  <a:schemeClr val="bg1"/>
                </a:solidFill>
                <a:cs typeface="+mn-ea"/>
                <a:sym typeface="+mn-lt"/>
              </a:rPr>
              <a:t>content</a:t>
            </a:r>
            <a:endParaRPr lang="zh-CN" altLang="en-US" sz="3600" dirty="0">
              <a:solidFill>
                <a:schemeClr val="bg1"/>
              </a:solidFill>
              <a:cs typeface="+mn-ea"/>
              <a:sym typeface="+mn-lt"/>
            </a:endParaRPr>
          </a:p>
        </p:txBody>
      </p:sp>
      <p:sp>
        <p:nvSpPr>
          <p:cNvPr id="8" name="文本框 7">
            <a:extLst>
              <a:ext uri="{FF2B5EF4-FFF2-40B4-BE49-F238E27FC236}">
                <a16:creationId xmlns:a16="http://schemas.microsoft.com/office/drawing/2014/main" xmlns="" id="{99AE014D-6436-4FB6-AF4E-3CE9447E35C4}"/>
              </a:ext>
            </a:extLst>
          </p:cNvPr>
          <p:cNvSpPr txBox="1"/>
          <p:nvPr/>
        </p:nvSpPr>
        <p:spPr>
          <a:xfrm>
            <a:off x="1419900" y="3154589"/>
            <a:ext cx="1404732" cy="830997"/>
          </a:xfrm>
          <a:prstGeom prst="rect">
            <a:avLst/>
          </a:prstGeom>
          <a:noFill/>
        </p:spPr>
        <p:txBody>
          <a:bodyPr wrap="square" rtlCol="0">
            <a:spAutoFit/>
          </a:bodyPr>
          <a:lstStyle/>
          <a:p>
            <a:pPr algn="ctr"/>
            <a:r>
              <a:rPr lang="en-US" altLang="zh-CN" sz="4800" dirty="0">
                <a:gradFill>
                  <a:gsLst>
                    <a:gs pos="100000">
                      <a:srgbClr val="D62791"/>
                    </a:gs>
                    <a:gs pos="0">
                      <a:srgbClr val="93CDED"/>
                    </a:gs>
                  </a:gsLst>
                  <a:lin ang="6780000" scaled="0"/>
                </a:gradFill>
                <a:cs typeface="+mn-ea"/>
                <a:sym typeface="+mn-lt"/>
              </a:rPr>
              <a:t>01</a:t>
            </a:r>
            <a:endParaRPr lang="zh-CN" altLang="en-US" sz="4800" dirty="0">
              <a:gradFill>
                <a:gsLst>
                  <a:gs pos="100000">
                    <a:srgbClr val="D62791"/>
                  </a:gs>
                  <a:gs pos="0">
                    <a:srgbClr val="93CDED"/>
                  </a:gs>
                </a:gsLst>
                <a:lin ang="6780000" scaled="0"/>
              </a:gradFill>
              <a:cs typeface="+mn-ea"/>
              <a:sym typeface="+mn-lt"/>
            </a:endParaRPr>
          </a:p>
        </p:txBody>
      </p:sp>
      <p:sp>
        <p:nvSpPr>
          <p:cNvPr id="9" name="文本框 8">
            <a:extLst>
              <a:ext uri="{FF2B5EF4-FFF2-40B4-BE49-F238E27FC236}">
                <a16:creationId xmlns:a16="http://schemas.microsoft.com/office/drawing/2014/main" xmlns="" id="{8272D142-8AC9-42FB-93F6-306E2CD75E3A}"/>
              </a:ext>
            </a:extLst>
          </p:cNvPr>
          <p:cNvSpPr txBox="1"/>
          <p:nvPr/>
        </p:nvSpPr>
        <p:spPr>
          <a:xfrm>
            <a:off x="1024252" y="4752107"/>
            <a:ext cx="2196028" cy="646331"/>
          </a:xfrm>
          <a:prstGeom prst="rect">
            <a:avLst/>
          </a:prstGeom>
          <a:noFill/>
        </p:spPr>
        <p:txBody>
          <a:bodyPr wrap="square" rtlCol="0">
            <a:spAutoFit/>
          </a:bodyPr>
          <a:lstStyle/>
          <a:p>
            <a:pPr algn="ctr"/>
            <a:r>
              <a:rPr lang="zh-CN" altLang="en-US" sz="3600" dirty="0">
                <a:solidFill>
                  <a:schemeClr val="bg1"/>
                </a:solidFill>
                <a:cs typeface="+mn-ea"/>
                <a:sym typeface="+mn-lt"/>
              </a:rPr>
              <a:t>添加标题</a:t>
            </a:r>
          </a:p>
        </p:txBody>
      </p:sp>
      <p:pic>
        <p:nvPicPr>
          <p:cNvPr id="10" name="图片 9">
            <a:extLst>
              <a:ext uri="{FF2B5EF4-FFF2-40B4-BE49-F238E27FC236}">
                <a16:creationId xmlns:a16="http://schemas.microsoft.com/office/drawing/2014/main" xmlns="" id="{0226EB88-1734-473D-ABE3-4388810DE1D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6200000">
            <a:off x="3868980" y="2839933"/>
            <a:ext cx="1621913" cy="1660356"/>
          </a:xfrm>
          <a:prstGeom prst="rect">
            <a:avLst/>
          </a:prstGeom>
        </p:spPr>
      </p:pic>
      <p:sp>
        <p:nvSpPr>
          <p:cNvPr id="11" name="文本框 10">
            <a:extLst>
              <a:ext uri="{FF2B5EF4-FFF2-40B4-BE49-F238E27FC236}">
                <a16:creationId xmlns:a16="http://schemas.microsoft.com/office/drawing/2014/main" xmlns="" id="{5EC5328E-BD21-436B-8238-E7AE8CFD92D1}"/>
              </a:ext>
            </a:extLst>
          </p:cNvPr>
          <p:cNvSpPr txBox="1"/>
          <p:nvPr/>
        </p:nvSpPr>
        <p:spPr>
          <a:xfrm>
            <a:off x="3977570" y="3154590"/>
            <a:ext cx="1404732" cy="830997"/>
          </a:xfrm>
          <a:prstGeom prst="rect">
            <a:avLst/>
          </a:prstGeom>
          <a:noFill/>
        </p:spPr>
        <p:txBody>
          <a:bodyPr wrap="square" rtlCol="0">
            <a:spAutoFit/>
          </a:bodyPr>
          <a:lstStyle/>
          <a:p>
            <a:pPr algn="ctr"/>
            <a:r>
              <a:rPr lang="en-US" altLang="zh-CN" sz="4800" dirty="0">
                <a:gradFill>
                  <a:gsLst>
                    <a:gs pos="100000">
                      <a:srgbClr val="D62791"/>
                    </a:gs>
                    <a:gs pos="0">
                      <a:srgbClr val="93CDED"/>
                    </a:gs>
                  </a:gsLst>
                  <a:lin ang="6780000" scaled="0"/>
                </a:gradFill>
                <a:cs typeface="+mn-ea"/>
                <a:sym typeface="+mn-lt"/>
              </a:rPr>
              <a:t>02</a:t>
            </a:r>
            <a:endParaRPr lang="zh-CN" altLang="en-US" sz="4800" dirty="0">
              <a:gradFill>
                <a:gsLst>
                  <a:gs pos="100000">
                    <a:srgbClr val="D62791"/>
                  </a:gs>
                  <a:gs pos="0">
                    <a:srgbClr val="93CDED"/>
                  </a:gs>
                </a:gsLst>
                <a:lin ang="6780000" scaled="0"/>
              </a:gradFill>
              <a:cs typeface="+mn-ea"/>
              <a:sym typeface="+mn-lt"/>
            </a:endParaRPr>
          </a:p>
        </p:txBody>
      </p:sp>
      <p:sp>
        <p:nvSpPr>
          <p:cNvPr id="12" name="文本框 11">
            <a:extLst>
              <a:ext uri="{FF2B5EF4-FFF2-40B4-BE49-F238E27FC236}">
                <a16:creationId xmlns:a16="http://schemas.microsoft.com/office/drawing/2014/main" xmlns="" id="{7517226B-EC04-4888-8BE8-59CE0292E089}"/>
              </a:ext>
            </a:extLst>
          </p:cNvPr>
          <p:cNvSpPr txBox="1"/>
          <p:nvPr/>
        </p:nvSpPr>
        <p:spPr>
          <a:xfrm>
            <a:off x="3581922" y="4752108"/>
            <a:ext cx="2196028" cy="646331"/>
          </a:xfrm>
          <a:prstGeom prst="rect">
            <a:avLst/>
          </a:prstGeom>
          <a:noFill/>
        </p:spPr>
        <p:txBody>
          <a:bodyPr wrap="square" rtlCol="0">
            <a:spAutoFit/>
          </a:bodyPr>
          <a:lstStyle/>
          <a:p>
            <a:pPr algn="ctr"/>
            <a:r>
              <a:rPr lang="zh-CN" altLang="en-US" sz="3600" dirty="0">
                <a:solidFill>
                  <a:schemeClr val="bg1"/>
                </a:solidFill>
                <a:cs typeface="+mn-ea"/>
                <a:sym typeface="+mn-lt"/>
              </a:rPr>
              <a:t>添加标题</a:t>
            </a:r>
          </a:p>
        </p:txBody>
      </p:sp>
      <p:pic>
        <p:nvPicPr>
          <p:cNvPr id="13" name="图片 12">
            <a:extLst>
              <a:ext uri="{FF2B5EF4-FFF2-40B4-BE49-F238E27FC236}">
                <a16:creationId xmlns:a16="http://schemas.microsoft.com/office/drawing/2014/main" xmlns="" id="{7A0B6097-166D-447D-89CF-53218616DF36}"/>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6200000">
            <a:off x="6433274" y="2839931"/>
            <a:ext cx="1621913" cy="1660356"/>
          </a:xfrm>
          <a:prstGeom prst="rect">
            <a:avLst/>
          </a:prstGeom>
        </p:spPr>
      </p:pic>
      <p:sp>
        <p:nvSpPr>
          <p:cNvPr id="14" name="文本框 13">
            <a:extLst>
              <a:ext uri="{FF2B5EF4-FFF2-40B4-BE49-F238E27FC236}">
                <a16:creationId xmlns:a16="http://schemas.microsoft.com/office/drawing/2014/main" xmlns="" id="{567F9113-36E6-4F20-8F18-ACA612BF342D}"/>
              </a:ext>
            </a:extLst>
          </p:cNvPr>
          <p:cNvSpPr txBox="1"/>
          <p:nvPr/>
        </p:nvSpPr>
        <p:spPr>
          <a:xfrm>
            <a:off x="6541864" y="3154588"/>
            <a:ext cx="1404732" cy="830997"/>
          </a:xfrm>
          <a:prstGeom prst="rect">
            <a:avLst/>
          </a:prstGeom>
          <a:noFill/>
        </p:spPr>
        <p:txBody>
          <a:bodyPr wrap="square" rtlCol="0">
            <a:spAutoFit/>
          </a:bodyPr>
          <a:lstStyle/>
          <a:p>
            <a:pPr algn="ctr"/>
            <a:r>
              <a:rPr lang="en-US" altLang="zh-CN" sz="4800" dirty="0">
                <a:gradFill>
                  <a:gsLst>
                    <a:gs pos="100000">
                      <a:srgbClr val="D62791"/>
                    </a:gs>
                    <a:gs pos="0">
                      <a:srgbClr val="93CDED"/>
                    </a:gs>
                  </a:gsLst>
                  <a:lin ang="6780000" scaled="0"/>
                </a:gradFill>
                <a:cs typeface="+mn-ea"/>
                <a:sym typeface="+mn-lt"/>
              </a:rPr>
              <a:t>03</a:t>
            </a:r>
            <a:endParaRPr lang="zh-CN" altLang="en-US" sz="4800" dirty="0">
              <a:gradFill>
                <a:gsLst>
                  <a:gs pos="100000">
                    <a:srgbClr val="D62791"/>
                  </a:gs>
                  <a:gs pos="0">
                    <a:srgbClr val="93CDED"/>
                  </a:gs>
                </a:gsLst>
                <a:lin ang="6780000" scaled="0"/>
              </a:gradFill>
              <a:cs typeface="+mn-ea"/>
              <a:sym typeface="+mn-lt"/>
            </a:endParaRPr>
          </a:p>
        </p:txBody>
      </p:sp>
      <p:sp>
        <p:nvSpPr>
          <p:cNvPr id="15" name="文本框 14">
            <a:extLst>
              <a:ext uri="{FF2B5EF4-FFF2-40B4-BE49-F238E27FC236}">
                <a16:creationId xmlns:a16="http://schemas.microsoft.com/office/drawing/2014/main" xmlns="" id="{07CAA404-ABA6-4514-A3B2-227545B9DB03}"/>
              </a:ext>
            </a:extLst>
          </p:cNvPr>
          <p:cNvSpPr txBox="1"/>
          <p:nvPr/>
        </p:nvSpPr>
        <p:spPr>
          <a:xfrm>
            <a:off x="6146216" y="4752106"/>
            <a:ext cx="2196028" cy="646331"/>
          </a:xfrm>
          <a:prstGeom prst="rect">
            <a:avLst/>
          </a:prstGeom>
          <a:noFill/>
        </p:spPr>
        <p:txBody>
          <a:bodyPr wrap="square" rtlCol="0">
            <a:spAutoFit/>
          </a:bodyPr>
          <a:lstStyle/>
          <a:p>
            <a:pPr algn="ctr"/>
            <a:r>
              <a:rPr lang="zh-CN" altLang="en-US" sz="3600" dirty="0">
                <a:solidFill>
                  <a:schemeClr val="bg1"/>
                </a:solidFill>
                <a:cs typeface="+mn-ea"/>
                <a:sym typeface="+mn-lt"/>
              </a:rPr>
              <a:t>添加标题</a:t>
            </a:r>
          </a:p>
        </p:txBody>
      </p:sp>
      <p:pic>
        <p:nvPicPr>
          <p:cNvPr id="16" name="图片 15">
            <a:extLst>
              <a:ext uri="{FF2B5EF4-FFF2-40B4-BE49-F238E27FC236}">
                <a16:creationId xmlns:a16="http://schemas.microsoft.com/office/drawing/2014/main" xmlns="" id="{9CFAC929-1F5C-4B95-BEBA-173B20781A4E}"/>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6200000">
            <a:off x="8990944" y="2839932"/>
            <a:ext cx="1621913" cy="1660356"/>
          </a:xfrm>
          <a:prstGeom prst="rect">
            <a:avLst/>
          </a:prstGeom>
        </p:spPr>
      </p:pic>
      <p:sp>
        <p:nvSpPr>
          <p:cNvPr id="17" name="文本框 16">
            <a:extLst>
              <a:ext uri="{FF2B5EF4-FFF2-40B4-BE49-F238E27FC236}">
                <a16:creationId xmlns:a16="http://schemas.microsoft.com/office/drawing/2014/main" xmlns="" id="{4E9DAE1F-8A48-4E1C-AA27-807404DBC3DC}"/>
              </a:ext>
            </a:extLst>
          </p:cNvPr>
          <p:cNvSpPr txBox="1"/>
          <p:nvPr/>
        </p:nvSpPr>
        <p:spPr>
          <a:xfrm>
            <a:off x="9099534" y="3154589"/>
            <a:ext cx="1404732" cy="830997"/>
          </a:xfrm>
          <a:prstGeom prst="rect">
            <a:avLst/>
          </a:prstGeom>
          <a:noFill/>
        </p:spPr>
        <p:txBody>
          <a:bodyPr wrap="square" rtlCol="0">
            <a:spAutoFit/>
          </a:bodyPr>
          <a:lstStyle/>
          <a:p>
            <a:pPr algn="ctr"/>
            <a:r>
              <a:rPr lang="en-US" altLang="zh-CN" sz="4800" dirty="0">
                <a:gradFill>
                  <a:gsLst>
                    <a:gs pos="100000">
                      <a:srgbClr val="D62791"/>
                    </a:gs>
                    <a:gs pos="0">
                      <a:srgbClr val="93CDED"/>
                    </a:gs>
                  </a:gsLst>
                  <a:lin ang="6780000" scaled="0"/>
                </a:gradFill>
                <a:cs typeface="+mn-ea"/>
                <a:sym typeface="+mn-lt"/>
              </a:rPr>
              <a:t>04</a:t>
            </a:r>
            <a:endParaRPr lang="zh-CN" altLang="en-US" sz="4800" dirty="0">
              <a:gradFill>
                <a:gsLst>
                  <a:gs pos="100000">
                    <a:srgbClr val="D62791"/>
                  </a:gs>
                  <a:gs pos="0">
                    <a:srgbClr val="93CDED"/>
                  </a:gs>
                </a:gsLst>
                <a:lin ang="6780000" scaled="0"/>
              </a:gradFill>
              <a:cs typeface="+mn-ea"/>
              <a:sym typeface="+mn-lt"/>
            </a:endParaRPr>
          </a:p>
        </p:txBody>
      </p:sp>
      <p:sp>
        <p:nvSpPr>
          <p:cNvPr id="18" name="文本框 17">
            <a:extLst>
              <a:ext uri="{FF2B5EF4-FFF2-40B4-BE49-F238E27FC236}">
                <a16:creationId xmlns:a16="http://schemas.microsoft.com/office/drawing/2014/main" xmlns="" id="{7CD87278-AD81-4A59-9336-AF2071CA85AB}"/>
              </a:ext>
            </a:extLst>
          </p:cNvPr>
          <p:cNvSpPr txBox="1"/>
          <p:nvPr/>
        </p:nvSpPr>
        <p:spPr>
          <a:xfrm>
            <a:off x="8703886" y="4752107"/>
            <a:ext cx="2196028" cy="646331"/>
          </a:xfrm>
          <a:prstGeom prst="rect">
            <a:avLst/>
          </a:prstGeom>
          <a:noFill/>
        </p:spPr>
        <p:txBody>
          <a:bodyPr wrap="square" rtlCol="0">
            <a:spAutoFit/>
          </a:bodyPr>
          <a:lstStyle/>
          <a:p>
            <a:pPr algn="ctr"/>
            <a:r>
              <a:rPr lang="zh-CN" altLang="en-US" sz="3600" dirty="0">
                <a:solidFill>
                  <a:schemeClr val="bg1"/>
                </a:solidFill>
                <a:cs typeface="+mn-ea"/>
                <a:sym typeface="+mn-lt"/>
              </a:rPr>
              <a:t>添加标题</a:t>
            </a:r>
          </a:p>
        </p:txBody>
      </p:sp>
    </p:spTree>
    <p:extLst>
      <p:ext uri="{BB962C8B-B14F-4D97-AF65-F5344CB8AC3E}">
        <p14:creationId xmlns:p14="http://schemas.microsoft.com/office/powerpoint/2010/main" val="3357804008"/>
      </p:ext>
    </p:extLst>
  </p:cSld>
  <p:clrMapOvr>
    <a:masterClrMapping/>
  </p:clrMapOvr>
  <mc:AlternateContent xmlns:mc="http://schemas.openxmlformats.org/markup-compatibility/2006" xmlns:p14="http://schemas.microsoft.com/office/powerpoint/2010/main">
    <mc:Choice Requires="p14">
      <p:transition spd="slow" p14:dur="1400" advTm="0">
        <p14:ripp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randombar(horizont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heel(1)">
                                      <p:cBhvr>
                                        <p:cTn id="22" dur="1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1000"/>
                                        <p:tgtEl>
                                          <p:spTgt spid="9"/>
                                        </p:tgtEl>
                                      </p:cBhvr>
                                    </p:animEffect>
                                    <p:anim calcmode="lin" valueType="num">
                                      <p:cBhvr>
                                        <p:cTn id="28" dur="1000" fill="hold"/>
                                        <p:tgtEl>
                                          <p:spTgt spid="9"/>
                                        </p:tgtEl>
                                        <p:attrNameLst>
                                          <p:attrName>ppt_x</p:attrName>
                                        </p:attrNameLst>
                                      </p:cBhvr>
                                      <p:tavLst>
                                        <p:tav tm="0">
                                          <p:val>
                                            <p:strVal val="#ppt_x"/>
                                          </p:val>
                                        </p:tav>
                                        <p:tav tm="100000">
                                          <p:val>
                                            <p:strVal val="#ppt_x"/>
                                          </p:val>
                                        </p:tav>
                                      </p:tavLst>
                                    </p:anim>
                                    <p:anim calcmode="lin" valueType="num">
                                      <p:cBhvr>
                                        <p:cTn id="2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grpId="0" nodeType="click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randombar(horizontal)">
                                      <p:cBhvr>
                                        <p:cTn id="34" dur="500"/>
                                        <p:tgtEl>
                                          <p:spTgt spid="11"/>
                                        </p:tgtEl>
                                      </p:cBhvr>
                                    </p:animEffect>
                                  </p:childTnLst>
                                </p:cTn>
                              </p:par>
                            </p:childTnLst>
                          </p:cTn>
                        </p:par>
                      </p:childTnLst>
                    </p:cTn>
                  </p:par>
                  <p:par>
                    <p:cTn id="35" fill="hold">
                      <p:stCondLst>
                        <p:cond delay="indefinite"/>
                      </p:stCondLst>
                      <p:childTnLst>
                        <p:par>
                          <p:cTn id="36" fill="hold">
                            <p:stCondLst>
                              <p:cond delay="0"/>
                            </p:stCondLst>
                            <p:childTnLst>
                              <p:par>
                                <p:cTn id="37" presetID="21" presetClass="entr" presetSubtype="1" fill="hold" nodeType="click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wheel(1)">
                                      <p:cBhvr>
                                        <p:cTn id="39" dur="1500"/>
                                        <p:tgtEl>
                                          <p:spTgt spid="10"/>
                                        </p:tgtEl>
                                      </p:cBhvr>
                                    </p:animEffect>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grpId="0" nodeType="clickEffect">
                                  <p:stCondLst>
                                    <p:cond delay="0"/>
                                  </p:stCondLst>
                                  <p:childTnLst>
                                    <p:set>
                                      <p:cBhvr>
                                        <p:cTn id="43" dur="1" fill="hold">
                                          <p:stCondLst>
                                            <p:cond delay="0"/>
                                          </p:stCondLst>
                                        </p:cTn>
                                        <p:tgtEl>
                                          <p:spTgt spid="12"/>
                                        </p:tgtEl>
                                        <p:attrNameLst>
                                          <p:attrName>style.visibility</p:attrName>
                                        </p:attrNameLst>
                                      </p:cBhvr>
                                      <p:to>
                                        <p:strVal val="visible"/>
                                      </p:to>
                                    </p:set>
                                    <p:animEffect transition="in" filter="fade">
                                      <p:cBhvr>
                                        <p:cTn id="44" dur="1000"/>
                                        <p:tgtEl>
                                          <p:spTgt spid="12"/>
                                        </p:tgtEl>
                                      </p:cBhvr>
                                    </p:animEffect>
                                    <p:anim calcmode="lin" valueType="num">
                                      <p:cBhvr>
                                        <p:cTn id="45" dur="1000" fill="hold"/>
                                        <p:tgtEl>
                                          <p:spTgt spid="12"/>
                                        </p:tgtEl>
                                        <p:attrNameLst>
                                          <p:attrName>ppt_x</p:attrName>
                                        </p:attrNameLst>
                                      </p:cBhvr>
                                      <p:tavLst>
                                        <p:tav tm="0">
                                          <p:val>
                                            <p:strVal val="#ppt_x"/>
                                          </p:val>
                                        </p:tav>
                                        <p:tav tm="100000">
                                          <p:val>
                                            <p:strVal val="#ppt_x"/>
                                          </p:val>
                                        </p:tav>
                                      </p:tavLst>
                                    </p:anim>
                                    <p:anim calcmode="lin" valueType="num">
                                      <p:cBhvr>
                                        <p:cTn id="4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14" presetClass="entr" presetSubtype="10" fill="hold" grpId="0" nodeType="click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randombar(horizontal)">
                                      <p:cBhvr>
                                        <p:cTn id="51" dur="500"/>
                                        <p:tgtEl>
                                          <p:spTgt spid="14"/>
                                        </p:tgtEl>
                                      </p:cBhvr>
                                    </p:animEffect>
                                  </p:childTnLst>
                                </p:cTn>
                              </p:par>
                            </p:childTnLst>
                          </p:cTn>
                        </p:par>
                      </p:childTnLst>
                    </p:cTn>
                  </p:par>
                  <p:par>
                    <p:cTn id="52" fill="hold">
                      <p:stCondLst>
                        <p:cond delay="indefinite"/>
                      </p:stCondLst>
                      <p:childTnLst>
                        <p:par>
                          <p:cTn id="53" fill="hold">
                            <p:stCondLst>
                              <p:cond delay="0"/>
                            </p:stCondLst>
                            <p:childTnLst>
                              <p:par>
                                <p:cTn id="54" presetID="21" presetClass="entr" presetSubtype="1" fill="hold" nodeType="clickEffect">
                                  <p:stCondLst>
                                    <p:cond delay="0"/>
                                  </p:stCondLst>
                                  <p:childTnLst>
                                    <p:set>
                                      <p:cBhvr>
                                        <p:cTn id="55" dur="1" fill="hold">
                                          <p:stCondLst>
                                            <p:cond delay="0"/>
                                          </p:stCondLst>
                                        </p:cTn>
                                        <p:tgtEl>
                                          <p:spTgt spid="13"/>
                                        </p:tgtEl>
                                        <p:attrNameLst>
                                          <p:attrName>style.visibility</p:attrName>
                                        </p:attrNameLst>
                                      </p:cBhvr>
                                      <p:to>
                                        <p:strVal val="visible"/>
                                      </p:to>
                                    </p:set>
                                    <p:animEffect transition="in" filter="wheel(1)">
                                      <p:cBhvr>
                                        <p:cTn id="56" dur="1500"/>
                                        <p:tgtEl>
                                          <p:spTgt spid="13"/>
                                        </p:tgtEl>
                                      </p:cBhvr>
                                    </p:animEffect>
                                  </p:childTnLst>
                                </p:cTn>
                              </p:par>
                            </p:childTnLst>
                          </p:cTn>
                        </p:par>
                      </p:childTnLst>
                    </p:cTn>
                  </p:par>
                  <p:par>
                    <p:cTn id="57" fill="hold">
                      <p:stCondLst>
                        <p:cond delay="indefinite"/>
                      </p:stCondLst>
                      <p:childTnLst>
                        <p:par>
                          <p:cTn id="58" fill="hold">
                            <p:stCondLst>
                              <p:cond delay="0"/>
                            </p:stCondLst>
                            <p:childTnLst>
                              <p:par>
                                <p:cTn id="59" presetID="42" presetClass="entr" presetSubtype="0" fill="hold" grpId="0" nodeType="clickEffect">
                                  <p:stCondLst>
                                    <p:cond delay="0"/>
                                  </p:stCondLst>
                                  <p:childTnLst>
                                    <p:set>
                                      <p:cBhvr>
                                        <p:cTn id="60" dur="1" fill="hold">
                                          <p:stCondLst>
                                            <p:cond delay="0"/>
                                          </p:stCondLst>
                                        </p:cTn>
                                        <p:tgtEl>
                                          <p:spTgt spid="15"/>
                                        </p:tgtEl>
                                        <p:attrNameLst>
                                          <p:attrName>style.visibility</p:attrName>
                                        </p:attrNameLst>
                                      </p:cBhvr>
                                      <p:to>
                                        <p:strVal val="visible"/>
                                      </p:to>
                                    </p:set>
                                    <p:animEffect transition="in" filter="fade">
                                      <p:cBhvr>
                                        <p:cTn id="61" dur="1000"/>
                                        <p:tgtEl>
                                          <p:spTgt spid="15"/>
                                        </p:tgtEl>
                                      </p:cBhvr>
                                    </p:animEffect>
                                    <p:anim calcmode="lin" valueType="num">
                                      <p:cBhvr>
                                        <p:cTn id="62" dur="1000" fill="hold"/>
                                        <p:tgtEl>
                                          <p:spTgt spid="15"/>
                                        </p:tgtEl>
                                        <p:attrNameLst>
                                          <p:attrName>ppt_x</p:attrName>
                                        </p:attrNameLst>
                                      </p:cBhvr>
                                      <p:tavLst>
                                        <p:tav tm="0">
                                          <p:val>
                                            <p:strVal val="#ppt_x"/>
                                          </p:val>
                                        </p:tav>
                                        <p:tav tm="100000">
                                          <p:val>
                                            <p:strVal val="#ppt_x"/>
                                          </p:val>
                                        </p:tav>
                                      </p:tavLst>
                                    </p:anim>
                                    <p:anim calcmode="lin" valueType="num">
                                      <p:cBhvr>
                                        <p:cTn id="63"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14" presetClass="entr" presetSubtype="10" fill="hold" grpId="0" nodeType="clickEffect">
                                  <p:stCondLst>
                                    <p:cond delay="0"/>
                                  </p:stCondLst>
                                  <p:childTnLst>
                                    <p:set>
                                      <p:cBhvr>
                                        <p:cTn id="67" dur="1" fill="hold">
                                          <p:stCondLst>
                                            <p:cond delay="0"/>
                                          </p:stCondLst>
                                        </p:cTn>
                                        <p:tgtEl>
                                          <p:spTgt spid="17"/>
                                        </p:tgtEl>
                                        <p:attrNameLst>
                                          <p:attrName>style.visibility</p:attrName>
                                        </p:attrNameLst>
                                      </p:cBhvr>
                                      <p:to>
                                        <p:strVal val="visible"/>
                                      </p:to>
                                    </p:set>
                                    <p:animEffect transition="in" filter="randombar(horizontal)">
                                      <p:cBhvr>
                                        <p:cTn id="68" dur="500"/>
                                        <p:tgtEl>
                                          <p:spTgt spid="17"/>
                                        </p:tgtEl>
                                      </p:cBhvr>
                                    </p:animEffect>
                                  </p:childTnLst>
                                </p:cTn>
                              </p:par>
                            </p:childTnLst>
                          </p:cTn>
                        </p:par>
                      </p:childTnLst>
                    </p:cTn>
                  </p:par>
                  <p:par>
                    <p:cTn id="69" fill="hold">
                      <p:stCondLst>
                        <p:cond delay="indefinite"/>
                      </p:stCondLst>
                      <p:childTnLst>
                        <p:par>
                          <p:cTn id="70" fill="hold">
                            <p:stCondLst>
                              <p:cond delay="0"/>
                            </p:stCondLst>
                            <p:childTnLst>
                              <p:par>
                                <p:cTn id="71" presetID="21" presetClass="entr" presetSubtype="1" fill="hold" nodeType="clickEffect">
                                  <p:stCondLst>
                                    <p:cond delay="0"/>
                                  </p:stCondLst>
                                  <p:childTnLst>
                                    <p:set>
                                      <p:cBhvr>
                                        <p:cTn id="72" dur="1" fill="hold">
                                          <p:stCondLst>
                                            <p:cond delay="0"/>
                                          </p:stCondLst>
                                        </p:cTn>
                                        <p:tgtEl>
                                          <p:spTgt spid="16"/>
                                        </p:tgtEl>
                                        <p:attrNameLst>
                                          <p:attrName>style.visibility</p:attrName>
                                        </p:attrNameLst>
                                      </p:cBhvr>
                                      <p:to>
                                        <p:strVal val="visible"/>
                                      </p:to>
                                    </p:set>
                                    <p:animEffect transition="in" filter="wheel(1)">
                                      <p:cBhvr>
                                        <p:cTn id="73" dur="1500"/>
                                        <p:tgtEl>
                                          <p:spTgt spid="16"/>
                                        </p:tgtEl>
                                      </p:cBhvr>
                                    </p:animEffect>
                                  </p:childTnLst>
                                </p:cTn>
                              </p:par>
                            </p:childTnLst>
                          </p:cTn>
                        </p:par>
                      </p:childTnLst>
                    </p:cTn>
                  </p:par>
                  <p:par>
                    <p:cTn id="74" fill="hold">
                      <p:stCondLst>
                        <p:cond delay="indefinite"/>
                      </p:stCondLst>
                      <p:childTnLst>
                        <p:par>
                          <p:cTn id="75" fill="hold">
                            <p:stCondLst>
                              <p:cond delay="0"/>
                            </p:stCondLst>
                            <p:childTnLst>
                              <p:par>
                                <p:cTn id="76" presetID="42" presetClass="entr" presetSubtype="0" fill="hold" grpId="0" nodeType="clickEffect">
                                  <p:stCondLst>
                                    <p:cond delay="0"/>
                                  </p:stCondLst>
                                  <p:childTnLst>
                                    <p:set>
                                      <p:cBhvr>
                                        <p:cTn id="77" dur="1" fill="hold">
                                          <p:stCondLst>
                                            <p:cond delay="0"/>
                                          </p:stCondLst>
                                        </p:cTn>
                                        <p:tgtEl>
                                          <p:spTgt spid="18"/>
                                        </p:tgtEl>
                                        <p:attrNameLst>
                                          <p:attrName>style.visibility</p:attrName>
                                        </p:attrNameLst>
                                      </p:cBhvr>
                                      <p:to>
                                        <p:strVal val="visible"/>
                                      </p:to>
                                    </p:set>
                                    <p:animEffect transition="in" filter="fade">
                                      <p:cBhvr>
                                        <p:cTn id="78" dur="1000"/>
                                        <p:tgtEl>
                                          <p:spTgt spid="18"/>
                                        </p:tgtEl>
                                      </p:cBhvr>
                                    </p:animEffect>
                                    <p:anim calcmode="lin" valueType="num">
                                      <p:cBhvr>
                                        <p:cTn id="79" dur="1000" fill="hold"/>
                                        <p:tgtEl>
                                          <p:spTgt spid="18"/>
                                        </p:tgtEl>
                                        <p:attrNameLst>
                                          <p:attrName>ppt_x</p:attrName>
                                        </p:attrNameLst>
                                      </p:cBhvr>
                                      <p:tavLst>
                                        <p:tav tm="0">
                                          <p:val>
                                            <p:strVal val="#ppt_x"/>
                                          </p:val>
                                        </p:tav>
                                        <p:tav tm="100000">
                                          <p:val>
                                            <p:strVal val="#ppt_x"/>
                                          </p:val>
                                        </p:tav>
                                      </p:tavLst>
                                    </p:anim>
                                    <p:anim calcmode="lin" valueType="num">
                                      <p:cBhvr>
                                        <p:cTn id="80"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1" grpId="0"/>
      <p:bldP spid="12" grpId="0"/>
      <p:bldP spid="14" grpId="0"/>
      <p:bldP spid="15" grpId="0"/>
      <p:bldP spid="17" grpId="0"/>
      <p:bldP spid="1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xmlns="" id="{DA9A0E51-F09C-4AC9-BBB2-CACCB697E5A0}"/>
              </a:ext>
            </a:extLst>
          </p:cNvPr>
          <p:cNvSpPr txBox="1"/>
          <p:nvPr/>
        </p:nvSpPr>
        <p:spPr>
          <a:xfrm>
            <a:off x="4126654" y="399840"/>
            <a:ext cx="3938692" cy="584775"/>
          </a:xfrm>
          <a:prstGeom prst="rect">
            <a:avLst/>
          </a:prstGeom>
          <a:noFill/>
        </p:spPr>
        <p:txBody>
          <a:bodyPr wrap="square" rtlCol="0">
            <a:spAutoFit/>
          </a:bodyPr>
          <a:lstStyle/>
          <a:p>
            <a:pPr algn="ctr"/>
            <a:r>
              <a:rPr lang="zh-CN" altLang="en-US" sz="3200" dirty="0">
                <a:solidFill>
                  <a:schemeClr val="bg1"/>
                </a:solidFill>
                <a:cs typeface="+mn-ea"/>
                <a:sym typeface="+mn-lt"/>
              </a:rPr>
              <a:t>在此添加标题</a:t>
            </a:r>
          </a:p>
        </p:txBody>
      </p:sp>
      <p:cxnSp>
        <p:nvCxnSpPr>
          <p:cNvPr id="3" name="直接连接符 2">
            <a:extLst>
              <a:ext uri="{FF2B5EF4-FFF2-40B4-BE49-F238E27FC236}">
                <a16:creationId xmlns:a16="http://schemas.microsoft.com/office/drawing/2014/main" xmlns="" id="{C0F12B27-1974-4C5E-80E9-6B9FFAA30163}"/>
              </a:ext>
            </a:extLst>
          </p:cNvPr>
          <p:cNvCxnSpPr/>
          <p:nvPr/>
        </p:nvCxnSpPr>
        <p:spPr>
          <a:xfrm>
            <a:off x="5420139" y="1126435"/>
            <a:ext cx="1351722" cy="0"/>
          </a:xfrm>
          <a:prstGeom prst="line">
            <a:avLst/>
          </a:prstGeom>
          <a:ln>
            <a:gradFill>
              <a:gsLst>
                <a:gs pos="0">
                  <a:srgbClr val="CE23DB"/>
                </a:gs>
                <a:gs pos="100000">
                  <a:srgbClr val="58B1E4"/>
                </a:gs>
              </a:gsLst>
              <a:lin ang="10800000" scaled="0"/>
            </a:gradFill>
          </a:ln>
        </p:spPr>
        <p:style>
          <a:lnRef idx="1">
            <a:schemeClr val="accent1"/>
          </a:lnRef>
          <a:fillRef idx="0">
            <a:schemeClr val="accent1"/>
          </a:fillRef>
          <a:effectRef idx="0">
            <a:schemeClr val="accent1"/>
          </a:effectRef>
          <a:fontRef idx="minor">
            <a:schemeClr val="tx1"/>
          </a:fontRef>
        </p:style>
      </p:cxnSp>
      <p:grpSp>
        <p:nvGrpSpPr>
          <p:cNvPr id="20" name="组合 19">
            <a:extLst>
              <a:ext uri="{FF2B5EF4-FFF2-40B4-BE49-F238E27FC236}">
                <a16:creationId xmlns:a16="http://schemas.microsoft.com/office/drawing/2014/main" xmlns="" id="{8B892E93-463D-48B3-9537-7C84ED6781F4}"/>
              </a:ext>
            </a:extLst>
          </p:cNvPr>
          <p:cNvGrpSpPr/>
          <p:nvPr/>
        </p:nvGrpSpPr>
        <p:grpSpPr>
          <a:xfrm>
            <a:off x="2902976" y="2551703"/>
            <a:ext cx="3498066" cy="2808066"/>
            <a:chOff x="2649754" y="1998002"/>
            <a:chExt cx="3770893" cy="3027077"/>
          </a:xfrm>
        </p:grpSpPr>
        <p:pic>
          <p:nvPicPr>
            <p:cNvPr id="21" name="图片 20">
              <a:extLst>
                <a:ext uri="{FF2B5EF4-FFF2-40B4-BE49-F238E27FC236}">
                  <a16:creationId xmlns:a16="http://schemas.microsoft.com/office/drawing/2014/main" xmlns="" id="{0FDC8BC8-C5E0-4CFD-97ED-221794DE12B5}"/>
                </a:ext>
              </a:extLst>
            </p:cNvPr>
            <p:cNvPicPr>
              <a:picLocks noChangeAspect="1"/>
            </p:cNvPicPr>
            <p:nvPr/>
          </p:nvPicPr>
          <p:blipFill>
            <a:blip r:embed="rId3" cstate="email"/>
            <a:stretch>
              <a:fillRect/>
            </a:stretch>
          </p:blipFill>
          <p:spPr>
            <a:xfrm>
              <a:off x="2649754" y="1998002"/>
              <a:ext cx="3770893" cy="3027077"/>
            </a:xfrm>
            <a:prstGeom prst="rect">
              <a:avLst/>
            </a:prstGeom>
          </p:spPr>
        </p:pic>
        <p:grpSp>
          <p:nvGrpSpPr>
            <p:cNvPr id="22" name="组合 21">
              <a:extLst>
                <a:ext uri="{FF2B5EF4-FFF2-40B4-BE49-F238E27FC236}">
                  <a16:creationId xmlns:a16="http://schemas.microsoft.com/office/drawing/2014/main" xmlns="" id="{4AF1D51E-7F6A-401E-9170-E17B29609B4E}"/>
                </a:ext>
              </a:extLst>
            </p:cNvPr>
            <p:cNvGrpSpPr/>
            <p:nvPr/>
          </p:nvGrpSpPr>
          <p:grpSpPr>
            <a:xfrm>
              <a:off x="2797905" y="2146371"/>
              <a:ext cx="3474592" cy="1952655"/>
              <a:chOff x="3782152" y="-543068"/>
              <a:chExt cx="3743518" cy="2103786"/>
            </a:xfrm>
          </p:grpSpPr>
          <p:sp>
            <p:nvSpPr>
              <p:cNvPr id="23" name="矩形 22">
                <a:extLst>
                  <a:ext uri="{FF2B5EF4-FFF2-40B4-BE49-F238E27FC236}">
                    <a16:creationId xmlns:a16="http://schemas.microsoft.com/office/drawing/2014/main" xmlns="" id="{6D7D469D-F5F3-4B22-8C69-D687C175C072}"/>
                  </a:ext>
                </a:extLst>
              </p:cNvPr>
              <p:cNvSpPr/>
              <p:nvPr/>
            </p:nvSpPr>
            <p:spPr>
              <a:xfrm>
                <a:off x="3782152" y="-543068"/>
                <a:ext cx="3743518" cy="2103786"/>
              </a:xfrm>
              <a:prstGeom prst="rect">
                <a:avLst/>
              </a:prstGeom>
              <a:solidFill>
                <a:schemeClr val="bg1">
                  <a:lumMod val="75000"/>
                </a:schemeClr>
              </a:solidFill>
              <a:ln w="3175">
                <a:solidFill>
                  <a:srgbClr val="3232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4F81BD">
                      <a:lumMod val="60000"/>
                      <a:lumOff val="40000"/>
                    </a:srgbClr>
                  </a:solidFill>
                  <a:cs typeface="+mn-ea"/>
                  <a:sym typeface="+mn-lt"/>
                </a:endParaRPr>
              </a:p>
            </p:txBody>
          </p:sp>
          <p:sp>
            <p:nvSpPr>
              <p:cNvPr id="24" name="任意多边形 24">
                <a:extLst>
                  <a:ext uri="{FF2B5EF4-FFF2-40B4-BE49-F238E27FC236}">
                    <a16:creationId xmlns:a16="http://schemas.microsoft.com/office/drawing/2014/main" xmlns="" id="{85A7F40B-1C03-410C-B794-32E268F6FB9E}"/>
                  </a:ext>
                </a:extLst>
              </p:cNvPr>
              <p:cNvSpPr/>
              <p:nvPr/>
            </p:nvSpPr>
            <p:spPr>
              <a:xfrm rot="2700000">
                <a:off x="5405619" y="-130170"/>
                <a:ext cx="496585" cy="496581"/>
              </a:xfrm>
              <a:custGeom>
                <a:avLst/>
                <a:gdLst>
                  <a:gd name="connsiteX0" fmla="*/ 643523 w 844871"/>
                  <a:gd name="connsiteY0" fmla="*/ 266288 h 844871"/>
                  <a:gd name="connsiteX1" fmla="*/ 645594 w 844871"/>
                  <a:gd name="connsiteY1" fmla="*/ 264425 h 844871"/>
                  <a:gd name="connsiteX2" fmla="*/ 647768 w 844871"/>
                  <a:gd name="connsiteY2" fmla="*/ 262561 h 844871"/>
                  <a:gd name="connsiteX3" fmla="*/ 650097 w 844871"/>
                  <a:gd name="connsiteY3" fmla="*/ 261059 h 844871"/>
                  <a:gd name="connsiteX4" fmla="*/ 652478 w 844871"/>
                  <a:gd name="connsiteY4" fmla="*/ 259609 h 844871"/>
                  <a:gd name="connsiteX5" fmla="*/ 655014 w 844871"/>
                  <a:gd name="connsiteY5" fmla="*/ 258418 h 844871"/>
                  <a:gd name="connsiteX6" fmla="*/ 657549 w 844871"/>
                  <a:gd name="connsiteY6" fmla="*/ 257434 h 844871"/>
                  <a:gd name="connsiteX7" fmla="*/ 660240 w 844871"/>
                  <a:gd name="connsiteY7" fmla="*/ 256708 h 844871"/>
                  <a:gd name="connsiteX8" fmla="*/ 662878 w 844871"/>
                  <a:gd name="connsiteY8" fmla="*/ 256240 h 844871"/>
                  <a:gd name="connsiteX9" fmla="*/ 664276 w 844871"/>
                  <a:gd name="connsiteY9" fmla="*/ 256084 h 844871"/>
                  <a:gd name="connsiteX10" fmla="*/ 665673 w 844871"/>
                  <a:gd name="connsiteY10" fmla="*/ 256031 h 844871"/>
                  <a:gd name="connsiteX11" fmla="*/ 667069 w 844871"/>
                  <a:gd name="connsiteY11" fmla="*/ 256082 h 844871"/>
                  <a:gd name="connsiteX12" fmla="*/ 668570 w 844871"/>
                  <a:gd name="connsiteY12" fmla="*/ 256134 h 844871"/>
                  <a:gd name="connsiteX13" fmla="*/ 669915 w 844871"/>
                  <a:gd name="connsiteY13" fmla="*/ 256340 h 844871"/>
                  <a:gd name="connsiteX14" fmla="*/ 671415 w 844871"/>
                  <a:gd name="connsiteY14" fmla="*/ 256597 h 844871"/>
                  <a:gd name="connsiteX15" fmla="*/ 672760 w 844871"/>
                  <a:gd name="connsiteY15" fmla="*/ 256907 h 844871"/>
                  <a:gd name="connsiteX16" fmla="*/ 674260 w 844871"/>
                  <a:gd name="connsiteY16" fmla="*/ 257372 h 844871"/>
                  <a:gd name="connsiteX17" fmla="*/ 675656 w 844871"/>
                  <a:gd name="connsiteY17" fmla="*/ 257836 h 844871"/>
                  <a:gd name="connsiteX18" fmla="*/ 677105 w 844871"/>
                  <a:gd name="connsiteY18" fmla="*/ 258456 h 844871"/>
                  <a:gd name="connsiteX19" fmla="*/ 678605 w 844871"/>
                  <a:gd name="connsiteY19" fmla="*/ 259232 h 844871"/>
                  <a:gd name="connsiteX20" fmla="*/ 680001 w 844871"/>
                  <a:gd name="connsiteY20" fmla="*/ 260110 h 844871"/>
                  <a:gd name="connsiteX21" fmla="*/ 681346 w 844871"/>
                  <a:gd name="connsiteY21" fmla="*/ 261144 h 844871"/>
                  <a:gd name="connsiteX22" fmla="*/ 682794 w 844871"/>
                  <a:gd name="connsiteY22" fmla="*/ 262281 h 844871"/>
                  <a:gd name="connsiteX23" fmla="*/ 684190 w 844871"/>
                  <a:gd name="connsiteY23" fmla="*/ 263471 h 844871"/>
                  <a:gd name="connsiteX24" fmla="*/ 685690 w 844871"/>
                  <a:gd name="connsiteY24" fmla="*/ 264763 h 844871"/>
                  <a:gd name="connsiteX25" fmla="*/ 814540 w 844871"/>
                  <a:gd name="connsiteY25" fmla="*/ 393613 h 844871"/>
                  <a:gd name="connsiteX26" fmla="*/ 815832 w 844871"/>
                  <a:gd name="connsiteY26" fmla="*/ 395113 h 844871"/>
                  <a:gd name="connsiteX27" fmla="*/ 817021 w 844871"/>
                  <a:gd name="connsiteY27" fmla="*/ 396508 h 844871"/>
                  <a:gd name="connsiteX28" fmla="*/ 818055 w 844871"/>
                  <a:gd name="connsiteY28" fmla="*/ 397853 h 844871"/>
                  <a:gd name="connsiteX29" fmla="*/ 819140 w 844871"/>
                  <a:gd name="connsiteY29" fmla="*/ 399249 h 844871"/>
                  <a:gd name="connsiteX30" fmla="*/ 820071 w 844871"/>
                  <a:gd name="connsiteY30" fmla="*/ 400698 h 844871"/>
                  <a:gd name="connsiteX31" fmla="*/ 820743 w 844871"/>
                  <a:gd name="connsiteY31" fmla="*/ 402094 h 844871"/>
                  <a:gd name="connsiteX32" fmla="*/ 821466 w 844871"/>
                  <a:gd name="connsiteY32" fmla="*/ 403646 h 844871"/>
                  <a:gd name="connsiteX33" fmla="*/ 821931 w 844871"/>
                  <a:gd name="connsiteY33" fmla="*/ 405043 h 844871"/>
                  <a:gd name="connsiteX34" fmla="*/ 822395 w 844871"/>
                  <a:gd name="connsiteY34" fmla="*/ 406542 h 844871"/>
                  <a:gd name="connsiteX35" fmla="*/ 822705 w 844871"/>
                  <a:gd name="connsiteY35" fmla="*/ 407887 h 844871"/>
                  <a:gd name="connsiteX36" fmla="*/ 822962 w 844871"/>
                  <a:gd name="connsiteY36" fmla="*/ 409387 h 844871"/>
                  <a:gd name="connsiteX37" fmla="*/ 823169 w 844871"/>
                  <a:gd name="connsiteY37" fmla="*/ 410733 h 844871"/>
                  <a:gd name="connsiteX38" fmla="*/ 823220 w 844871"/>
                  <a:gd name="connsiteY38" fmla="*/ 412233 h 844871"/>
                  <a:gd name="connsiteX39" fmla="*/ 823271 w 844871"/>
                  <a:gd name="connsiteY39" fmla="*/ 413629 h 844871"/>
                  <a:gd name="connsiteX40" fmla="*/ 823115 w 844871"/>
                  <a:gd name="connsiteY40" fmla="*/ 414923 h 844871"/>
                  <a:gd name="connsiteX41" fmla="*/ 823062 w 844871"/>
                  <a:gd name="connsiteY41" fmla="*/ 416424 h 844871"/>
                  <a:gd name="connsiteX42" fmla="*/ 822646 w 844871"/>
                  <a:gd name="connsiteY42" fmla="*/ 419114 h 844871"/>
                  <a:gd name="connsiteX43" fmla="*/ 821869 w 844871"/>
                  <a:gd name="connsiteY43" fmla="*/ 421754 h 844871"/>
                  <a:gd name="connsiteX44" fmla="*/ 820884 w 844871"/>
                  <a:gd name="connsiteY44" fmla="*/ 424288 h 844871"/>
                  <a:gd name="connsiteX45" fmla="*/ 819642 w 844871"/>
                  <a:gd name="connsiteY45" fmla="*/ 426773 h 844871"/>
                  <a:gd name="connsiteX46" fmla="*/ 818243 w 844871"/>
                  <a:gd name="connsiteY46" fmla="*/ 429205 h 844871"/>
                  <a:gd name="connsiteX47" fmla="*/ 816638 w 844871"/>
                  <a:gd name="connsiteY47" fmla="*/ 431431 h 844871"/>
                  <a:gd name="connsiteX48" fmla="*/ 814878 w 844871"/>
                  <a:gd name="connsiteY48" fmla="*/ 433709 h 844871"/>
                  <a:gd name="connsiteX49" fmla="*/ 812911 w 844871"/>
                  <a:gd name="connsiteY49" fmla="*/ 435676 h 844871"/>
                  <a:gd name="connsiteX50" fmla="*/ 810892 w 844871"/>
                  <a:gd name="connsiteY50" fmla="*/ 437695 h 844871"/>
                  <a:gd name="connsiteX51" fmla="*/ 808769 w 844871"/>
                  <a:gd name="connsiteY51" fmla="*/ 439299 h 844871"/>
                  <a:gd name="connsiteX52" fmla="*/ 806440 w 844871"/>
                  <a:gd name="connsiteY52" fmla="*/ 441008 h 844871"/>
                  <a:gd name="connsiteX53" fmla="*/ 803956 w 844871"/>
                  <a:gd name="connsiteY53" fmla="*/ 442458 h 844871"/>
                  <a:gd name="connsiteX54" fmla="*/ 801420 w 844871"/>
                  <a:gd name="connsiteY54" fmla="*/ 443753 h 844871"/>
                  <a:gd name="connsiteX55" fmla="*/ 798833 w 844871"/>
                  <a:gd name="connsiteY55" fmla="*/ 444790 h 844871"/>
                  <a:gd name="connsiteX56" fmla="*/ 796142 w 844871"/>
                  <a:gd name="connsiteY56" fmla="*/ 445619 h 844871"/>
                  <a:gd name="connsiteX57" fmla="*/ 793348 w 844871"/>
                  <a:gd name="connsiteY57" fmla="*/ 446138 h 844871"/>
                  <a:gd name="connsiteX58" fmla="*/ 791951 w 844871"/>
                  <a:gd name="connsiteY58" fmla="*/ 446087 h 844871"/>
                  <a:gd name="connsiteX59" fmla="*/ 790606 w 844871"/>
                  <a:gd name="connsiteY59" fmla="*/ 446295 h 844871"/>
                  <a:gd name="connsiteX60" fmla="*/ 789208 w 844871"/>
                  <a:gd name="connsiteY60" fmla="*/ 446244 h 844871"/>
                  <a:gd name="connsiteX61" fmla="*/ 787812 w 844871"/>
                  <a:gd name="connsiteY61" fmla="*/ 446089 h 844871"/>
                  <a:gd name="connsiteX62" fmla="*/ 786415 w 844871"/>
                  <a:gd name="connsiteY62" fmla="*/ 445935 h 844871"/>
                  <a:gd name="connsiteX63" fmla="*/ 784915 w 844871"/>
                  <a:gd name="connsiteY63" fmla="*/ 445677 h 844871"/>
                  <a:gd name="connsiteX64" fmla="*/ 783570 w 844871"/>
                  <a:gd name="connsiteY64" fmla="*/ 445367 h 844871"/>
                  <a:gd name="connsiteX65" fmla="*/ 782070 w 844871"/>
                  <a:gd name="connsiteY65" fmla="*/ 444904 h 844871"/>
                  <a:gd name="connsiteX66" fmla="*/ 780621 w 844871"/>
                  <a:gd name="connsiteY66" fmla="*/ 444490 h 844871"/>
                  <a:gd name="connsiteX67" fmla="*/ 779173 w 844871"/>
                  <a:gd name="connsiteY67" fmla="*/ 443663 h 844871"/>
                  <a:gd name="connsiteX68" fmla="*/ 777777 w 844871"/>
                  <a:gd name="connsiteY68" fmla="*/ 442992 h 844871"/>
                  <a:gd name="connsiteX69" fmla="*/ 776225 w 844871"/>
                  <a:gd name="connsiteY69" fmla="*/ 442165 h 844871"/>
                  <a:gd name="connsiteX70" fmla="*/ 774829 w 844871"/>
                  <a:gd name="connsiteY70" fmla="*/ 441078 h 844871"/>
                  <a:gd name="connsiteX71" fmla="*/ 773485 w 844871"/>
                  <a:gd name="connsiteY71" fmla="*/ 440045 h 844871"/>
                  <a:gd name="connsiteX72" fmla="*/ 772089 w 844871"/>
                  <a:gd name="connsiteY72" fmla="*/ 438856 h 844871"/>
                  <a:gd name="connsiteX73" fmla="*/ 770693 w 844871"/>
                  <a:gd name="connsiteY73" fmla="*/ 437460 h 844871"/>
                  <a:gd name="connsiteX74" fmla="*/ 641843 w 844871"/>
                  <a:gd name="connsiteY74" fmla="*/ 308610 h 844871"/>
                  <a:gd name="connsiteX75" fmla="*/ 640447 w 844871"/>
                  <a:gd name="connsiteY75" fmla="*/ 307214 h 844871"/>
                  <a:gd name="connsiteX76" fmla="*/ 639257 w 844871"/>
                  <a:gd name="connsiteY76" fmla="*/ 305818 h 844871"/>
                  <a:gd name="connsiteX77" fmla="*/ 638120 w 844871"/>
                  <a:gd name="connsiteY77" fmla="*/ 304369 h 844871"/>
                  <a:gd name="connsiteX78" fmla="*/ 637086 w 844871"/>
                  <a:gd name="connsiteY78" fmla="*/ 303024 h 844871"/>
                  <a:gd name="connsiteX79" fmla="*/ 636311 w 844871"/>
                  <a:gd name="connsiteY79" fmla="*/ 301526 h 844871"/>
                  <a:gd name="connsiteX80" fmla="*/ 635536 w 844871"/>
                  <a:gd name="connsiteY80" fmla="*/ 300026 h 844871"/>
                  <a:gd name="connsiteX81" fmla="*/ 634812 w 844871"/>
                  <a:gd name="connsiteY81" fmla="*/ 298681 h 844871"/>
                  <a:gd name="connsiteX82" fmla="*/ 634399 w 844871"/>
                  <a:gd name="connsiteY82" fmla="*/ 297233 h 844871"/>
                  <a:gd name="connsiteX83" fmla="*/ 633935 w 844871"/>
                  <a:gd name="connsiteY83" fmla="*/ 295732 h 844871"/>
                  <a:gd name="connsiteX84" fmla="*/ 633625 w 844871"/>
                  <a:gd name="connsiteY84" fmla="*/ 294387 h 844871"/>
                  <a:gd name="connsiteX85" fmla="*/ 633367 w 844871"/>
                  <a:gd name="connsiteY85" fmla="*/ 292888 h 844871"/>
                  <a:gd name="connsiteX86" fmla="*/ 633213 w 844871"/>
                  <a:gd name="connsiteY86" fmla="*/ 291490 h 844871"/>
                  <a:gd name="connsiteX87" fmla="*/ 633058 w 844871"/>
                  <a:gd name="connsiteY87" fmla="*/ 290094 h 844871"/>
                  <a:gd name="connsiteX88" fmla="*/ 633007 w 844871"/>
                  <a:gd name="connsiteY88" fmla="*/ 288697 h 844871"/>
                  <a:gd name="connsiteX89" fmla="*/ 633112 w 844871"/>
                  <a:gd name="connsiteY89" fmla="*/ 287249 h 844871"/>
                  <a:gd name="connsiteX90" fmla="*/ 633164 w 844871"/>
                  <a:gd name="connsiteY90" fmla="*/ 285954 h 844871"/>
                  <a:gd name="connsiteX91" fmla="*/ 633736 w 844871"/>
                  <a:gd name="connsiteY91" fmla="*/ 283211 h 844871"/>
                  <a:gd name="connsiteX92" fmla="*/ 634513 w 844871"/>
                  <a:gd name="connsiteY92" fmla="*/ 280470 h 844871"/>
                  <a:gd name="connsiteX93" fmla="*/ 635549 w 844871"/>
                  <a:gd name="connsiteY93" fmla="*/ 277883 h 844871"/>
                  <a:gd name="connsiteX94" fmla="*/ 636792 w 844871"/>
                  <a:gd name="connsiteY94" fmla="*/ 275295 h 844871"/>
                  <a:gd name="connsiteX95" fmla="*/ 638294 w 844871"/>
                  <a:gd name="connsiteY95" fmla="*/ 272862 h 844871"/>
                  <a:gd name="connsiteX96" fmla="*/ 639899 w 844871"/>
                  <a:gd name="connsiteY96" fmla="*/ 270429 h 844871"/>
                  <a:gd name="connsiteX97" fmla="*/ 641608 w 844871"/>
                  <a:gd name="connsiteY97" fmla="*/ 268411 h 844871"/>
                  <a:gd name="connsiteX98" fmla="*/ 492929 w 844871"/>
                  <a:gd name="connsiteY98" fmla="*/ 369934 h 844871"/>
                  <a:gd name="connsiteX99" fmla="*/ 490447 w 844871"/>
                  <a:gd name="connsiteY99" fmla="*/ 372622 h 844871"/>
                  <a:gd name="connsiteX100" fmla="*/ 488017 w 844871"/>
                  <a:gd name="connsiteY100" fmla="*/ 375259 h 844871"/>
                  <a:gd name="connsiteX101" fmla="*/ 485691 w 844871"/>
                  <a:gd name="connsiteY101" fmla="*/ 377896 h 844871"/>
                  <a:gd name="connsiteX102" fmla="*/ 483622 w 844871"/>
                  <a:gd name="connsiteY102" fmla="*/ 380688 h 844871"/>
                  <a:gd name="connsiteX103" fmla="*/ 481502 w 844871"/>
                  <a:gd name="connsiteY103" fmla="*/ 383429 h 844871"/>
                  <a:gd name="connsiteX104" fmla="*/ 479641 w 844871"/>
                  <a:gd name="connsiteY104" fmla="*/ 386221 h 844871"/>
                  <a:gd name="connsiteX105" fmla="*/ 477830 w 844871"/>
                  <a:gd name="connsiteY105" fmla="*/ 389065 h 844871"/>
                  <a:gd name="connsiteX106" fmla="*/ 476279 w 844871"/>
                  <a:gd name="connsiteY106" fmla="*/ 391856 h 844871"/>
                  <a:gd name="connsiteX107" fmla="*/ 474572 w 844871"/>
                  <a:gd name="connsiteY107" fmla="*/ 394700 h 844871"/>
                  <a:gd name="connsiteX108" fmla="*/ 473280 w 844871"/>
                  <a:gd name="connsiteY108" fmla="*/ 397543 h 844871"/>
                  <a:gd name="connsiteX109" fmla="*/ 472194 w 844871"/>
                  <a:gd name="connsiteY109" fmla="*/ 400387 h 844871"/>
                  <a:gd name="connsiteX110" fmla="*/ 471160 w 844871"/>
                  <a:gd name="connsiteY110" fmla="*/ 403386 h 844871"/>
                  <a:gd name="connsiteX111" fmla="*/ 470177 w 844871"/>
                  <a:gd name="connsiteY111" fmla="*/ 406230 h 844871"/>
                  <a:gd name="connsiteX112" fmla="*/ 469608 w 844871"/>
                  <a:gd name="connsiteY112" fmla="*/ 409074 h 844871"/>
                  <a:gd name="connsiteX113" fmla="*/ 469090 w 844871"/>
                  <a:gd name="connsiteY113" fmla="*/ 411968 h 844871"/>
                  <a:gd name="connsiteX114" fmla="*/ 468676 w 844871"/>
                  <a:gd name="connsiteY114" fmla="*/ 414864 h 844871"/>
                  <a:gd name="connsiteX115" fmla="*/ 468470 w 844871"/>
                  <a:gd name="connsiteY115" fmla="*/ 417759 h 844871"/>
                  <a:gd name="connsiteX116" fmla="*/ 468572 w 844871"/>
                  <a:gd name="connsiteY116" fmla="*/ 420655 h 844871"/>
                  <a:gd name="connsiteX117" fmla="*/ 468624 w 844871"/>
                  <a:gd name="connsiteY117" fmla="*/ 423498 h 844871"/>
                  <a:gd name="connsiteX118" fmla="*/ 468985 w 844871"/>
                  <a:gd name="connsiteY118" fmla="*/ 426444 h 844871"/>
                  <a:gd name="connsiteX119" fmla="*/ 469501 w 844871"/>
                  <a:gd name="connsiteY119" fmla="*/ 429339 h 844871"/>
                  <a:gd name="connsiteX120" fmla="*/ 470122 w 844871"/>
                  <a:gd name="connsiteY120" fmla="*/ 432235 h 844871"/>
                  <a:gd name="connsiteX121" fmla="*/ 471052 w 844871"/>
                  <a:gd name="connsiteY121" fmla="*/ 435130 h 844871"/>
                  <a:gd name="connsiteX122" fmla="*/ 472086 w 844871"/>
                  <a:gd name="connsiteY122" fmla="*/ 438025 h 844871"/>
                  <a:gd name="connsiteX123" fmla="*/ 473275 w 844871"/>
                  <a:gd name="connsiteY123" fmla="*/ 440971 h 844871"/>
                  <a:gd name="connsiteX124" fmla="*/ 474721 w 844871"/>
                  <a:gd name="connsiteY124" fmla="*/ 443763 h 844871"/>
                  <a:gd name="connsiteX125" fmla="*/ 476324 w 844871"/>
                  <a:gd name="connsiteY125" fmla="*/ 446607 h 844871"/>
                  <a:gd name="connsiteX126" fmla="*/ 478133 w 844871"/>
                  <a:gd name="connsiteY126" fmla="*/ 449450 h 844871"/>
                  <a:gd name="connsiteX127" fmla="*/ 480097 w 844871"/>
                  <a:gd name="connsiteY127" fmla="*/ 452138 h 844871"/>
                  <a:gd name="connsiteX128" fmla="*/ 482372 w 844871"/>
                  <a:gd name="connsiteY128" fmla="*/ 454929 h 844871"/>
                  <a:gd name="connsiteX129" fmla="*/ 484697 w 844871"/>
                  <a:gd name="connsiteY129" fmla="*/ 457565 h 844871"/>
                  <a:gd name="connsiteX130" fmla="*/ 487282 w 844871"/>
                  <a:gd name="connsiteY130" fmla="*/ 460357 h 844871"/>
                  <a:gd name="connsiteX131" fmla="*/ 618272 w 844871"/>
                  <a:gd name="connsiteY131" fmla="*/ 591347 h 844871"/>
                  <a:gd name="connsiteX132" fmla="*/ 621063 w 844871"/>
                  <a:gd name="connsiteY132" fmla="*/ 593932 h 844871"/>
                  <a:gd name="connsiteX133" fmla="*/ 623753 w 844871"/>
                  <a:gd name="connsiteY133" fmla="*/ 596413 h 844871"/>
                  <a:gd name="connsiteX134" fmla="*/ 626544 w 844871"/>
                  <a:gd name="connsiteY134" fmla="*/ 598688 h 844871"/>
                  <a:gd name="connsiteX135" fmla="*/ 629232 w 844871"/>
                  <a:gd name="connsiteY135" fmla="*/ 600755 h 844871"/>
                  <a:gd name="connsiteX136" fmla="*/ 632075 w 844871"/>
                  <a:gd name="connsiteY136" fmla="*/ 602667 h 844871"/>
                  <a:gd name="connsiteX137" fmla="*/ 634711 w 844871"/>
                  <a:gd name="connsiteY137" fmla="*/ 604270 h 844871"/>
                  <a:gd name="connsiteX138" fmla="*/ 637555 w 844871"/>
                  <a:gd name="connsiteY138" fmla="*/ 605769 h 844871"/>
                  <a:gd name="connsiteX139" fmla="*/ 640346 w 844871"/>
                  <a:gd name="connsiteY139" fmla="*/ 607112 h 844871"/>
                  <a:gd name="connsiteX140" fmla="*/ 643190 w 844871"/>
                  <a:gd name="connsiteY140" fmla="*/ 608301 h 844871"/>
                  <a:gd name="connsiteX141" fmla="*/ 645878 w 844871"/>
                  <a:gd name="connsiteY141" fmla="*/ 609231 h 844871"/>
                  <a:gd name="connsiteX142" fmla="*/ 648721 w 844871"/>
                  <a:gd name="connsiteY142" fmla="*/ 610007 h 844871"/>
                  <a:gd name="connsiteX143" fmla="*/ 651616 w 844871"/>
                  <a:gd name="connsiteY143" fmla="*/ 610627 h 844871"/>
                  <a:gd name="connsiteX144" fmla="*/ 654408 w 844871"/>
                  <a:gd name="connsiteY144" fmla="*/ 611040 h 844871"/>
                  <a:gd name="connsiteX145" fmla="*/ 657200 w 844871"/>
                  <a:gd name="connsiteY145" fmla="*/ 611247 h 844871"/>
                  <a:gd name="connsiteX146" fmla="*/ 660043 w 844871"/>
                  <a:gd name="connsiteY146" fmla="*/ 611298 h 844871"/>
                  <a:gd name="connsiteX147" fmla="*/ 662887 w 844871"/>
                  <a:gd name="connsiteY147" fmla="*/ 611039 h 844871"/>
                  <a:gd name="connsiteX148" fmla="*/ 665782 w 844871"/>
                  <a:gd name="connsiteY148" fmla="*/ 610832 h 844871"/>
                  <a:gd name="connsiteX149" fmla="*/ 668626 w 844871"/>
                  <a:gd name="connsiteY149" fmla="*/ 610366 h 844871"/>
                  <a:gd name="connsiteX150" fmla="*/ 671417 w 844871"/>
                  <a:gd name="connsiteY150" fmla="*/ 609642 h 844871"/>
                  <a:gd name="connsiteX151" fmla="*/ 674157 w 844871"/>
                  <a:gd name="connsiteY151" fmla="*/ 608969 h 844871"/>
                  <a:gd name="connsiteX152" fmla="*/ 676950 w 844871"/>
                  <a:gd name="connsiteY152" fmla="*/ 608142 h 844871"/>
                  <a:gd name="connsiteX153" fmla="*/ 679690 w 844871"/>
                  <a:gd name="connsiteY153" fmla="*/ 607056 h 844871"/>
                  <a:gd name="connsiteX154" fmla="*/ 682378 w 844871"/>
                  <a:gd name="connsiteY154" fmla="*/ 605919 h 844871"/>
                  <a:gd name="connsiteX155" fmla="*/ 685067 w 844871"/>
                  <a:gd name="connsiteY155" fmla="*/ 604677 h 844871"/>
                  <a:gd name="connsiteX156" fmla="*/ 687755 w 844871"/>
                  <a:gd name="connsiteY156" fmla="*/ 603126 h 844871"/>
                  <a:gd name="connsiteX157" fmla="*/ 690443 w 844871"/>
                  <a:gd name="connsiteY157" fmla="*/ 601574 h 844871"/>
                  <a:gd name="connsiteX158" fmla="*/ 693029 w 844871"/>
                  <a:gd name="connsiteY158" fmla="*/ 599816 h 844871"/>
                  <a:gd name="connsiteX159" fmla="*/ 695718 w 844871"/>
                  <a:gd name="connsiteY159" fmla="*/ 597954 h 844871"/>
                  <a:gd name="connsiteX160" fmla="*/ 698200 w 844871"/>
                  <a:gd name="connsiteY160" fmla="*/ 595990 h 844871"/>
                  <a:gd name="connsiteX161" fmla="*/ 700836 w 844871"/>
                  <a:gd name="connsiteY161" fmla="*/ 593766 h 844871"/>
                  <a:gd name="connsiteX162" fmla="*/ 703422 w 844871"/>
                  <a:gd name="connsiteY162" fmla="*/ 591491 h 844871"/>
                  <a:gd name="connsiteX163" fmla="*/ 705852 w 844871"/>
                  <a:gd name="connsiteY163" fmla="*/ 589061 h 844871"/>
                  <a:gd name="connsiteX164" fmla="*/ 708023 w 844871"/>
                  <a:gd name="connsiteY164" fmla="*/ 586889 h 844871"/>
                  <a:gd name="connsiteX165" fmla="*/ 710092 w 844871"/>
                  <a:gd name="connsiteY165" fmla="*/ 584614 h 844871"/>
                  <a:gd name="connsiteX166" fmla="*/ 714332 w 844871"/>
                  <a:gd name="connsiteY166" fmla="*/ 579754 h 844871"/>
                  <a:gd name="connsiteX167" fmla="*/ 718520 w 844871"/>
                  <a:gd name="connsiteY167" fmla="*/ 574532 h 844871"/>
                  <a:gd name="connsiteX168" fmla="*/ 720485 w 844871"/>
                  <a:gd name="connsiteY168" fmla="*/ 571843 h 844871"/>
                  <a:gd name="connsiteX169" fmla="*/ 722450 w 844871"/>
                  <a:gd name="connsiteY169" fmla="*/ 569155 h 844871"/>
                  <a:gd name="connsiteX170" fmla="*/ 726018 w 844871"/>
                  <a:gd name="connsiteY170" fmla="*/ 563726 h 844871"/>
                  <a:gd name="connsiteX171" fmla="*/ 727673 w 844871"/>
                  <a:gd name="connsiteY171" fmla="*/ 561037 h 844871"/>
                  <a:gd name="connsiteX172" fmla="*/ 729224 w 844871"/>
                  <a:gd name="connsiteY172" fmla="*/ 558452 h 844871"/>
                  <a:gd name="connsiteX173" fmla="*/ 730569 w 844871"/>
                  <a:gd name="connsiteY173" fmla="*/ 555867 h 844871"/>
                  <a:gd name="connsiteX174" fmla="*/ 731655 w 844871"/>
                  <a:gd name="connsiteY174" fmla="*/ 553437 h 844871"/>
                  <a:gd name="connsiteX175" fmla="*/ 732586 w 844871"/>
                  <a:gd name="connsiteY175" fmla="*/ 550955 h 844871"/>
                  <a:gd name="connsiteX176" fmla="*/ 733258 w 844871"/>
                  <a:gd name="connsiteY176" fmla="*/ 548628 h 844871"/>
                  <a:gd name="connsiteX177" fmla="*/ 733827 w 844871"/>
                  <a:gd name="connsiteY177" fmla="*/ 546922 h 844871"/>
                  <a:gd name="connsiteX178" fmla="*/ 734551 w 844871"/>
                  <a:gd name="connsiteY178" fmla="*/ 545268 h 844871"/>
                  <a:gd name="connsiteX179" fmla="*/ 735585 w 844871"/>
                  <a:gd name="connsiteY179" fmla="*/ 543924 h 844871"/>
                  <a:gd name="connsiteX180" fmla="*/ 736723 w 844871"/>
                  <a:gd name="connsiteY180" fmla="*/ 542580 h 844871"/>
                  <a:gd name="connsiteX181" fmla="*/ 737602 w 844871"/>
                  <a:gd name="connsiteY181" fmla="*/ 542114 h 844871"/>
                  <a:gd name="connsiteX182" fmla="*/ 738481 w 844871"/>
                  <a:gd name="connsiteY182" fmla="*/ 541752 h 844871"/>
                  <a:gd name="connsiteX183" fmla="*/ 739463 w 844871"/>
                  <a:gd name="connsiteY183" fmla="*/ 541389 h 844871"/>
                  <a:gd name="connsiteX184" fmla="*/ 740600 w 844871"/>
                  <a:gd name="connsiteY184" fmla="*/ 541286 h 844871"/>
                  <a:gd name="connsiteX185" fmla="*/ 741996 w 844871"/>
                  <a:gd name="connsiteY185" fmla="*/ 541338 h 844871"/>
                  <a:gd name="connsiteX186" fmla="*/ 743599 w 844871"/>
                  <a:gd name="connsiteY186" fmla="*/ 541493 h 844871"/>
                  <a:gd name="connsiteX187" fmla="*/ 745201 w 844871"/>
                  <a:gd name="connsiteY187" fmla="*/ 541751 h 844871"/>
                  <a:gd name="connsiteX188" fmla="*/ 747063 w 844871"/>
                  <a:gd name="connsiteY188" fmla="*/ 542164 h 844871"/>
                  <a:gd name="connsiteX189" fmla="*/ 748045 w 844871"/>
                  <a:gd name="connsiteY189" fmla="*/ 542319 h 844871"/>
                  <a:gd name="connsiteX190" fmla="*/ 749389 w 844871"/>
                  <a:gd name="connsiteY190" fmla="*/ 542422 h 844871"/>
                  <a:gd name="connsiteX191" fmla="*/ 750061 w 844871"/>
                  <a:gd name="connsiteY191" fmla="*/ 542474 h 844871"/>
                  <a:gd name="connsiteX192" fmla="*/ 750733 w 844871"/>
                  <a:gd name="connsiteY192" fmla="*/ 542111 h 844871"/>
                  <a:gd name="connsiteX193" fmla="*/ 751509 w 844871"/>
                  <a:gd name="connsiteY193" fmla="*/ 541647 h 844871"/>
                  <a:gd name="connsiteX194" fmla="*/ 752130 w 844871"/>
                  <a:gd name="connsiteY194" fmla="*/ 541026 h 844871"/>
                  <a:gd name="connsiteX195" fmla="*/ 754715 w 844871"/>
                  <a:gd name="connsiteY195" fmla="*/ 538441 h 844871"/>
                  <a:gd name="connsiteX196" fmla="*/ 755491 w 844871"/>
                  <a:gd name="connsiteY196" fmla="*/ 537665 h 844871"/>
                  <a:gd name="connsiteX197" fmla="*/ 756007 w 844871"/>
                  <a:gd name="connsiteY197" fmla="*/ 536838 h 844871"/>
                  <a:gd name="connsiteX198" fmla="*/ 756421 w 844871"/>
                  <a:gd name="connsiteY198" fmla="*/ 536114 h 844871"/>
                  <a:gd name="connsiteX199" fmla="*/ 756576 w 844871"/>
                  <a:gd name="connsiteY199" fmla="*/ 535235 h 844871"/>
                  <a:gd name="connsiteX200" fmla="*/ 756525 w 844871"/>
                  <a:gd name="connsiteY200" fmla="*/ 534563 h 844871"/>
                  <a:gd name="connsiteX201" fmla="*/ 756267 w 844871"/>
                  <a:gd name="connsiteY201" fmla="*/ 533788 h 844871"/>
                  <a:gd name="connsiteX202" fmla="*/ 755853 w 844871"/>
                  <a:gd name="connsiteY202" fmla="*/ 532960 h 844871"/>
                  <a:gd name="connsiteX203" fmla="*/ 755336 w 844871"/>
                  <a:gd name="connsiteY203" fmla="*/ 532340 h 844871"/>
                  <a:gd name="connsiteX204" fmla="*/ 655310 w 844871"/>
                  <a:gd name="connsiteY204" fmla="*/ 432314 h 844871"/>
                  <a:gd name="connsiteX205" fmla="*/ 654328 w 844871"/>
                  <a:gd name="connsiteY205" fmla="*/ 431435 h 844871"/>
                  <a:gd name="connsiteX206" fmla="*/ 653242 w 844871"/>
                  <a:gd name="connsiteY206" fmla="*/ 430557 h 844871"/>
                  <a:gd name="connsiteX207" fmla="*/ 652156 w 844871"/>
                  <a:gd name="connsiteY207" fmla="*/ 429988 h 844871"/>
                  <a:gd name="connsiteX208" fmla="*/ 651174 w 844871"/>
                  <a:gd name="connsiteY208" fmla="*/ 429523 h 844871"/>
                  <a:gd name="connsiteX209" fmla="*/ 650140 w 844871"/>
                  <a:gd name="connsiteY209" fmla="*/ 429213 h 844871"/>
                  <a:gd name="connsiteX210" fmla="*/ 649107 w 844871"/>
                  <a:gd name="connsiteY210" fmla="*/ 429213 h 844871"/>
                  <a:gd name="connsiteX211" fmla="*/ 648124 w 844871"/>
                  <a:gd name="connsiteY211" fmla="*/ 429265 h 844871"/>
                  <a:gd name="connsiteX212" fmla="*/ 647193 w 844871"/>
                  <a:gd name="connsiteY212" fmla="*/ 429575 h 844871"/>
                  <a:gd name="connsiteX213" fmla="*/ 645280 w 844871"/>
                  <a:gd name="connsiteY213" fmla="*/ 430248 h 844871"/>
                  <a:gd name="connsiteX214" fmla="*/ 643833 w 844871"/>
                  <a:gd name="connsiteY214" fmla="*/ 430971 h 844871"/>
                  <a:gd name="connsiteX215" fmla="*/ 642489 w 844871"/>
                  <a:gd name="connsiteY215" fmla="*/ 431799 h 844871"/>
                  <a:gd name="connsiteX216" fmla="*/ 641506 w 844871"/>
                  <a:gd name="connsiteY216" fmla="*/ 432677 h 844871"/>
                  <a:gd name="connsiteX217" fmla="*/ 607949 w 844871"/>
                  <a:gd name="connsiteY217" fmla="*/ 466235 h 844871"/>
                  <a:gd name="connsiteX218" fmla="*/ 614669 w 844871"/>
                  <a:gd name="connsiteY218" fmla="*/ 472955 h 844871"/>
                  <a:gd name="connsiteX219" fmla="*/ 616582 w 844871"/>
                  <a:gd name="connsiteY219" fmla="*/ 474868 h 844871"/>
                  <a:gd name="connsiteX220" fmla="*/ 618443 w 844871"/>
                  <a:gd name="connsiteY220" fmla="*/ 476626 h 844871"/>
                  <a:gd name="connsiteX221" fmla="*/ 620200 w 844871"/>
                  <a:gd name="connsiteY221" fmla="*/ 477970 h 844871"/>
                  <a:gd name="connsiteX222" fmla="*/ 621958 w 844871"/>
                  <a:gd name="connsiteY222" fmla="*/ 479210 h 844871"/>
                  <a:gd name="connsiteX223" fmla="*/ 623508 w 844871"/>
                  <a:gd name="connsiteY223" fmla="*/ 480244 h 844871"/>
                  <a:gd name="connsiteX224" fmla="*/ 625059 w 844871"/>
                  <a:gd name="connsiteY224" fmla="*/ 480968 h 844871"/>
                  <a:gd name="connsiteX225" fmla="*/ 626455 w 844871"/>
                  <a:gd name="connsiteY225" fmla="*/ 481640 h 844871"/>
                  <a:gd name="connsiteX226" fmla="*/ 627799 w 844871"/>
                  <a:gd name="connsiteY226" fmla="*/ 481950 h 844871"/>
                  <a:gd name="connsiteX227" fmla="*/ 629144 w 844871"/>
                  <a:gd name="connsiteY227" fmla="*/ 482053 h 844871"/>
                  <a:gd name="connsiteX228" fmla="*/ 630384 w 844871"/>
                  <a:gd name="connsiteY228" fmla="*/ 482156 h 844871"/>
                  <a:gd name="connsiteX229" fmla="*/ 631729 w 844871"/>
                  <a:gd name="connsiteY229" fmla="*/ 482053 h 844871"/>
                  <a:gd name="connsiteX230" fmla="*/ 632918 w 844871"/>
                  <a:gd name="connsiteY230" fmla="*/ 481897 h 844871"/>
                  <a:gd name="connsiteX231" fmla="*/ 634107 w 844871"/>
                  <a:gd name="connsiteY231" fmla="*/ 481534 h 844871"/>
                  <a:gd name="connsiteX232" fmla="*/ 635451 w 844871"/>
                  <a:gd name="connsiteY232" fmla="*/ 481121 h 844871"/>
                  <a:gd name="connsiteX233" fmla="*/ 636589 w 844871"/>
                  <a:gd name="connsiteY233" fmla="*/ 480501 h 844871"/>
                  <a:gd name="connsiteX234" fmla="*/ 637777 w 844871"/>
                  <a:gd name="connsiteY234" fmla="*/ 479828 h 844871"/>
                  <a:gd name="connsiteX235" fmla="*/ 639329 w 844871"/>
                  <a:gd name="connsiteY235" fmla="*/ 479104 h 844871"/>
                  <a:gd name="connsiteX236" fmla="*/ 640725 w 844871"/>
                  <a:gd name="connsiteY236" fmla="*/ 478742 h 844871"/>
                  <a:gd name="connsiteX237" fmla="*/ 642173 w 844871"/>
                  <a:gd name="connsiteY237" fmla="*/ 478639 h 844871"/>
                  <a:gd name="connsiteX238" fmla="*/ 643671 w 844871"/>
                  <a:gd name="connsiteY238" fmla="*/ 478794 h 844871"/>
                  <a:gd name="connsiteX239" fmla="*/ 645015 w 844871"/>
                  <a:gd name="connsiteY239" fmla="*/ 479310 h 844871"/>
                  <a:gd name="connsiteX240" fmla="*/ 646411 w 844871"/>
                  <a:gd name="connsiteY240" fmla="*/ 479982 h 844871"/>
                  <a:gd name="connsiteX241" fmla="*/ 647808 w 844871"/>
                  <a:gd name="connsiteY241" fmla="*/ 480861 h 844871"/>
                  <a:gd name="connsiteX242" fmla="*/ 649203 w 844871"/>
                  <a:gd name="connsiteY242" fmla="*/ 482050 h 844871"/>
                  <a:gd name="connsiteX243" fmla="*/ 686991 w 844871"/>
                  <a:gd name="connsiteY243" fmla="*/ 519838 h 844871"/>
                  <a:gd name="connsiteX244" fmla="*/ 688283 w 844871"/>
                  <a:gd name="connsiteY244" fmla="*/ 521337 h 844871"/>
                  <a:gd name="connsiteX245" fmla="*/ 689472 w 844871"/>
                  <a:gd name="connsiteY245" fmla="*/ 522732 h 844871"/>
                  <a:gd name="connsiteX246" fmla="*/ 690609 w 844871"/>
                  <a:gd name="connsiteY246" fmla="*/ 524180 h 844871"/>
                  <a:gd name="connsiteX247" fmla="*/ 691695 w 844871"/>
                  <a:gd name="connsiteY247" fmla="*/ 525576 h 844871"/>
                  <a:gd name="connsiteX248" fmla="*/ 692522 w 844871"/>
                  <a:gd name="connsiteY248" fmla="*/ 526920 h 844871"/>
                  <a:gd name="connsiteX249" fmla="*/ 693297 w 844871"/>
                  <a:gd name="connsiteY249" fmla="*/ 528419 h 844871"/>
                  <a:gd name="connsiteX250" fmla="*/ 693917 w 844871"/>
                  <a:gd name="connsiteY250" fmla="*/ 529866 h 844871"/>
                  <a:gd name="connsiteX251" fmla="*/ 694434 w 844871"/>
                  <a:gd name="connsiteY251" fmla="*/ 531314 h 844871"/>
                  <a:gd name="connsiteX252" fmla="*/ 694847 w 844871"/>
                  <a:gd name="connsiteY252" fmla="*/ 532761 h 844871"/>
                  <a:gd name="connsiteX253" fmla="*/ 695157 w 844871"/>
                  <a:gd name="connsiteY253" fmla="*/ 534210 h 844871"/>
                  <a:gd name="connsiteX254" fmla="*/ 695467 w 844871"/>
                  <a:gd name="connsiteY254" fmla="*/ 535554 h 844871"/>
                  <a:gd name="connsiteX255" fmla="*/ 695571 w 844871"/>
                  <a:gd name="connsiteY255" fmla="*/ 537104 h 844871"/>
                  <a:gd name="connsiteX256" fmla="*/ 695674 w 844871"/>
                  <a:gd name="connsiteY256" fmla="*/ 538552 h 844871"/>
                  <a:gd name="connsiteX257" fmla="*/ 695621 w 844871"/>
                  <a:gd name="connsiteY257" fmla="*/ 539948 h 844871"/>
                  <a:gd name="connsiteX258" fmla="*/ 695622 w 844871"/>
                  <a:gd name="connsiteY258" fmla="*/ 541292 h 844871"/>
                  <a:gd name="connsiteX259" fmla="*/ 695363 w 844871"/>
                  <a:gd name="connsiteY259" fmla="*/ 542791 h 844871"/>
                  <a:gd name="connsiteX260" fmla="*/ 694846 w 844871"/>
                  <a:gd name="connsiteY260" fmla="*/ 545583 h 844871"/>
                  <a:gd name="connsiteX261" fmla="*/ 694069 w 844871"/>
                  <a:gd name="connsiteY261" fmla="*/ 548220 h 844871"/>
                  <a:gd name="connsiteX262" fmla="*/ 693036 w 844871"/>
                  <a:gd name="connsiteY262" fmla="*/ 550805 h 844871"/>
                  <a:gd name="connsiteX263" fmla="*/ 691742 w 844871"/>
                  <a:gd name="connsiteY263" fmla="*/ 553545 h 844871"/>
                  <a:gd name="connsiteX264" fmla="*/ 690398 w 844871"/>
                  <a:gd name="connsiteY264" fmla="*/ 555923 h 844871"/>
                  <a:gd name="connsiteX265" fmla="*/ 688692 w 844871"/>
                  <a:gd name="connsiteY265" fmla="*/ 558250 h 844871"/>
                  <a:gd name="connsiteX266" fmla="*/ 686985 w 844871"/>
                  <a:gd name="connsiteY266" fmla="*/ 560370 h 844871"/>
                  <a:gd name="connsiteX267" fmla="*/ 685227 w 844871"/>
                  <a:gd name="connsiteY267" fmla="*/ 562231 h 844871"/>
                  <a:gd name="connsiteX268" fmla="*/ 683263 w 844871"/>
                  <a:gd name="connsiteY268" fmla="*/ 564093 h 844871"/>
                  <a:gd name="connsiteX269" fmla="*/ 681143 w 844871"/>
                  <a:gd name="connsiteY269" fmla="*/ 565800 h 844871"/>
                  <a:gd name="connsiteX270" fmla="*/ 678971 w 844871"/>
                  <a:gd name="connsiteY270" fmla="*/ 567351 h 844871"/>
                  <a:gd name="connsiteX271" fmla="*/ 676696 w 844871"/>
                  <a:gd name="connsiteY271" fmla="*/ 568592 h 844871"/>
                  <a:gd name="connsiteX272" fmla="*/ 674369 w 844871"/>
                  <a:gd name="connsiteY272" fmla="*/ 569678 h 844871"/>
                  <a:gd name="connsiteX273" fmla="*/ 671939 w 844871"/>
                  <a:gd name="connsiteY273" fmla="*/ 570557 h 844871"/>
                  <a:gd name="connsiteX274" fmla="*/ 669354 w 844871"/>
                  <a:gd name="connsiteY274" fmla="*/ 571281 h 844871"/>
                  <a:gd name="connsiteX275" fmla="*/ 666717 w 844871"/>
                  <a:gd name="connsiteY275" fmla="*/ 571747 h 844871"/>
                  <a:gd name="connsiteX276" fmla="*/ 665477 w 844871"/>
                  <a:gd name="connsiteY276" fmla="*/ 571850 h 844871"/>
                  <a:gd name="connsiteX277" fmla="*/ 664029 w 844871"/>
                  <a:gd name="connsiteY277" fmla="*/ 571851 h 844871"/>
                  <a:gd name="connsiteX278" fmla="*/ 662788 w 844871"/>
                  <a:gd name="connsiteY278" fmla="*/ 571747 h 844871"/>
                  <a:gd name="connsiteX279" fmla="*/ 661496 w 844871"/>
                  <a:gd name="connsiteY279" fmla="*/ 571696 h 844871"/>
                  <a:gd name="connsiteX280" fmla="*/ 659997 w 844871"/>
                  <a:gd name="connsiteY280" fmla="*/ 571437 h 844871"/>
                  <a:gd name="connsiteX281" fmla="*/ 658807 w 844871"/>
                  <a:gd name="connsiteY281" fmla="*/ 571075 h 844871"/>
                  <a:gd name="connsiteX282" fmla="*/ 657360 w 844871"/>
                  <a:gd name="connsiteY282" fmla="*/ 570558 h 844871"/>
                  <a:gd name="connsiteX283" fmla="*/ 656016 w 844871"/>
                  <a:gd name="connsiteY283" fmla="*/ 570042 h 844871"/>
                  <a:gd name="connsiteX284" fmla="*/ 654620 w 844871"/>
                  <a:gd name="connsiteY284" fmla="*/ 569370 h 844871"/>
                  <a:gd name="connsiteX285" fmla="*/ 653276 w 844871"/>
                  <a:gd name="connsiteY285" fmla="*/ 568646 h 844871"/>
                  <a:gd name="connsiteX286" fmla="*/ 651880 w 844871"/>
                  <a:gd name="connsiteY286" fmla="*/ 567768 h 844871"/>
                  <a:gd name="connsiteX287" fmla="*/ 650485 w 844871"/>
                  <a:gd name="connsiteY287" fmla="*/ 566786 h 844871"/>
                  <a:gd name="connsiteX288" fmla="*/ 649089 w 844871"/>
                  <a:gd name="connsiteY288" fmla="*/ 565700 h 844871"/>
                  <a:gd name="connsiteX289" fmla="*/ 647641 w 844871"/>
                  <a:gd name="connsiteY289" fmla="*/ 564563 h 844871"/>
                  <a:gd name="connsiteX290" fmla="*/ 644850 w 844871"/>
                  <a:gd name="connsiteY290" fmla="*/ 561978 h 844871"/>
                  <a:gd name="connsiteX291" fmla="*/ 516393 w 844871"/>
                  <a:gd name="connsiteY291" fmla="*/ 433521 h 844871"/>
                  <a:gd name="connsiteX292" fmla="*/ 513808 w 844871"/>
                  <a:gd name="connsiteY292" fmla="*/ 430730 h 844871"/>
                  <a:gd name="connsiteX293" fmla="*/ 512671 w 844871"/>
                  <a:gd name="connsiteY293" fmla="*/ 429282 h 844871"/>
                  <a:gd name="connsiteX294" fmla="*/ 511637 w 844871"/>
                  <a:gd name="connsiteY294" fmla="*/ 427938 h 844871"/>
                  <a:gd name="connsiteX295" fmla="*/ 510603 w 844871"/>
                  <a:gd name="connsiteY295" fmla="*/ 426491 h 844871"/>
                  <a:gd name="connsiteX296" fmla="*/ 509776 w 844871"/>
                  <a:gd name="connsiteY296" fmla="*/ 425147 h 844871"/>
                  <a:gd name="connsiteX297" fmla="*/ 509001 w 844871"/>
                  <a:gd name="connsiteY297" fmla="*/ 423751 h 844871"/>
                  <a:gd name="connsiteX298" fmla="*/ 508329 w 844871"/>
                  <a:gd name="connsiteY298" fmla="*/ 422355 h 844871"/>
                  <a:gd name="connsiteX299" fmla="*/ 507813 w 844871"/>
                  <a:gd name="connsiteY299" fmla="*/ 421011 h 844871"/>
                  <a:gd name="connsiteX300" fmla="*/ 507347 w 844871"/>
                  <a:gd name="connsiteY300" fmla="*/ 419615 h 844871"/>
                  <a:gd name="connsiteX301" fmla="*/ 506882 w 844871"/>
                  <a:gd name="connsiteY301" fmla="*/ 418322 h 844871"/>
                  <a:gd name="connsiteX302" fmla="*/ 506727 w 844871"/>
                  <a:gd name="connsiteY302" fmla="*/ 416927 h 844871"/>
                  <a:gd name="connsiteX303" fmla="*/ 506572 w 844871"/>
                  <a:gd name="connsiteY303" fmla="*/ 415531 h 844871"/>
                  <a:gd name="connsiteX304" fmla="*/ 506417 w 844871"/>
                  <a:gd name="connsiteY304" fmla="*/ 414238 h 844871"/>
                  <a:gd name="connsiteX305" fmla="*/ 506572 w 844871"/>
                  <a:gd name="connsiteY305" fmla="*/ 412946 h 844871"/>
                  <a:gd name="connsiteX306" fmla="*/ 506624 w 844871"/>
                  <a:gd name="connsiteY306" fmla="*/ 411654 h 844871"/>
                  <a:gd name="connsiteX307" fmla="*/ 507141 w 844871"/>
                  <a:gd name="connsiteY307" fmla="*/ 409069 h 844871"/>
                  <a:gd name="connsiteX308" fmla="*/ 507814 w 844871"/>
                  <a:gd name="connsiteY308" fmla="*/ 406432 h 844871"/>
                  <a:gd name="connsiteX309" fmla="*/ 508693 w 844871"/>
                  <a:gd name="connsiteY309" fmla="*/ 404001 h 844871"/>
                  <a:gd name="connsiteX310" fmla="*/ 509831 w 844871"/>
                  <a:gd name="connsiteY310" fmla="*/ 401727 h 844871"/>
                  <a:gd name="connsiteX311" fmla="*/ 511072 w 844871"/>
                  <a:gd name="connsiteY311" fmla="*/ 399452 h 844871"/>
                  <a:gd name="connsiteX312" fmla="*/ 512572 w 844871"/>
                  <a:gd name="connsiteY312" fmla="*/ 397229 h 844871"/>
                  <a:gd name="connsiteX313" fmla="*/ 514330 w 844871"/>
                  <a:gd name="connsiteY313" fmla="*/ 395160 h 844871"/>
                  <a:gd name="connsiteX314" fmla="*/ 516139 w 844871"/>
                  <a:gd name="connsiteY314" fmla="*/ 393144 h 844871"/>
                  <a:gd name="connsiteX315" fmla="*/ 518259 w 844871"/>
                  <a:gd name="connsiteY315" fmla="*/ 391230 h 844871"/>
                  <a:gd name="connsiteX316" fmla="*/ 520380 w 844871"/>
                  <a:gd name="connsiteY316" fmla="*/ 389421 h 844871"/>
                  <a:gd name="connsiteX317" fmla="*/ 522757 w 844871"/>
                  <a:gd name="connsiteY317" fmla="*/ 387766 h 844871"/>
                  <a:gd name="connsiteX318" fmla="*/ 525136 w 844871"/>
                  <a:gd name="connsiteY318" fmla="*/ 386421 h 844871"/>
                  <a:gd name="connsiteX319" fmla="*/ 527721 w 844871"/>
                  <a:gd name="connsiteY319" fmla="*/ 384973 h 844871"/>
                  <a:gd name="connsiteX320" fmla="*/ 530410 w 844871"/>
                  <a:gd name="connsiteY320" fmla="*/ 384043 h 844871"/>
                  <a:gd name="connsiteX321" fmla="*/ 532995 w 844871"/>
                  <a:gd name="connsiteY321" fmla="*/ 383319 h 844871"/>
                  <a:gd name="connsiteX322" fmla="*/ 535786 w 844871"/>
                  <a:gd name="connsiteY322" fmla="*/ 382801 h 844871"/>
                  <a:gd name="connsiteX323" fmla="*/ 537183 w 844871"/>
                  <a:gd name="connsiteY323" fmla="*/ 382646 h 844871"/>
                  <a:gd name="connsiteX324" fmla="*/ 538526 w 844871"/>
                  <a:gd name="connsiteY324" fmla="*/ 382646 h 844871"/>
                  <a:gd name="connsiteX325" fmla="*/ 539923 w 844871"/>
                  <a:gd name="connsiteY325" fmla="*/ 382698 h 844871"/>
                  <a:gd name="connsiteX326" fmla="*/ 541422 w 844871"/>
                  <a:gd name="connsiteY326" fmla="*/ 382749 h 844871"/>
                  <a:gd name="connsiteX327" fmla="*/ 542818 w 844871"/>
                  <a:gd name="connsiteY327" fmla="*/ 382904 h 844871"/>
                  <a:gd name="connsiteX328" fmla="*/ 544265 w 844871"/>
                  <a:gd name="connsiteY328" fmla="*/ 383213 h 844871"/>
                  <a:gd name="connsiteX329" fmla="*/ 545609 w 844871"/>
                  <a:gd name="connsiteY329" fmla="*/ 383524 h 844871"/>
                  <a:gd name="connsiteX330" fmla="*/ 547109 w 844871"/>
                  <a:gd name="connsiteY330" fmla="*/ 383989 h 844871"/>
                  <a:gd name="connsiteX331" fmla="*/ 548504 w 844871"/>
                  <a:gd name="connsiteY331" fmla="*/ 384454 h 844871"/>
                  <a:gd name="connsiteX332" fmla="*/ 549952 w 844871"/>
                  <a:gd name="connsiteY332" fmla="*/ 385074 h 844871"/>
                  <a:gd name="connsiteX333" fmla="*/ 551451 w 844871"/>
                  <a:gd name="connsiteY333" fmla="*/ 385849 h 844871"/>
                  <a:gd name="connsiteX334" fmla="*/ 552847 w 844871"/>
                  <a:gd name="connsiteY334" fmla="*/ 386728 h 844871"/>
                  <a:gd name="connsiteX335" fmla="*/ 554191 w 844871"/>
                  <a:gd name="connsiteY335" fmla="*/ 387762 h 844871"/>
                  <a:gd name="connsiteX336" fmla="*/ 555639 w 844871"/>
                  <a:gd name="connsiteY336" fmla="*/ 388899 h 844871"/>
                  <a:gd name="connsiteX337" fmla="*/ 557034 w 844871"/>
                  <a:gd name="connsiteY337" fmla="*/ 390088 h 844871"/>
                  <a:gd name="connsiteX338" fmla="*/ 558533 w 844871"/>
                  <a:gd name="connsiteY338" fmla="*/ 391380 h 844871"/>
                  <a:gd name="connsiteX339" fmla="*/ 564168 w 844871"/>
                  <a:gd name="connsiteY339" fmla="*/ 397015 h 844871"/>
                  <a:gd name="connsiteX340" fmla="*/ 564943 w 844871"/>
                  <a:gd name="connsiteY340" fmla="*/ 397790 h 844871"/>
                  <a:gd name="connsiteX341" fmla="*/ 565771 w 844871"/>
                  <a:gd name="connsiteY341" fmla="*/ 398514 h 844871"/>
                  <a:gd name="connsiteX342" fmla="*/ 566649 w 844871"/>
                  <a:gd name="connsiteY342" fmla="*/ 398980 h 844871"/>
                  <a:gd name="connsiteX343" fmla="*/ 567528 w 844871"/>
                  <a:gd name="connsiteY343" fmla="*/ 399548 h 844871"/>
                  <a:gd name="connsiteX344" fmla="*/ 568407 w 844871"/>
                  <a:gd name="connsiteY344" fmla="*/ 399910 h 844871"/>
                  <a:gd name="connsiteX345" fmla="*/ 569440 w 844871"/>
                  <a:gd name="connsiteY345" fmla="*/ 400220 h 844871"/>
                  <a:gd name="connsiteX346" fmla="*/ 570423 w 844871"/>
                  <a:gd name="connsiteY346" fmla="*/ 400479 h 844871"/>
                  <a:gd name="connsiteX347" fmla="*/ 571354 w 844871"/>
                  <a:gd name="connsiteY347" fmla="*/ 400582 h 844871"/>
                  <a:gd name="connsiteX348" fmla="*/ 573370 w 844871"/>
                  <a:gd name="connsiteY348" fmla="*/ 400737 h 844871"/>
                  <a:gd name="connsiteX349" fmla="*/ 575386 w 844871"/>
                  <a:gd name="connsiteY349" fmla="*/ 400684 h 844871"/>
                  <a:gd name="connsiteX350" fmla="*/ 577402 w 844871"/>
                  <a:gd name="connsiteY350" fmla="*/ 400530 h 844871"/>
                  <a:gd name="connsiteX351" fmla="*/ 579367 w 844871"/>
                  <a:gd name="connsiteY351" fmla="*/ 400115 h 844871"/>
                  <a:gd name="connsiteX352" fmla="*/ 581332 w 844871"/>
                  <a:gd name="connsiteY352" fmla="*/ 399702 h 844871"/>
                  <a:gd name="connsiteX353" fmla="*/ 583193 w 844871"/>
                  <a:gd name="connsiteY353" fmla="*/ 399081 h 844871"/>
                  <a:gd name="connsiteX354" fmla="*/ 585106 w 844871"/>
                  <a:gd name="connsiteY354" fmla="*/ 398408 h 844871"/>
                  <a:gd name="connsiteX355" fmla="*/ 586916 w 844871"/>
                  <a:gd name="connsiteY355" fmla="*/ 397425 h 844871"/>
                  <a:gd name="connsiteX356" fmla="*/ 588467 w 844871"/>
                  <a:gd name="connsiteY356" fmla="*/ 396599 h 844871"/>
                  <a:gd name="connsiteX357" fmla="*/ 589966 w 844871"/>
                  <a:gd name="connsiteY357" fmla="*/ 395616 h 844871"/>
                  <a:gd name="connsiteX358" fmla="*/ 591156 w 844871"/>
                  <a:gd name="connsiteY358" fmla="*/ 394737 h 844871"/>
                  <a:gd name="connsiteX359" fmla="*/ 592086 w 844871"/>
                  <a:gd name="connsiteY359" fmla="*/ 394013 h 844871"/>
                  <a:gd name="connsiteX360" fmla="*/ 604548 w 844871"/>
                  <a:gd name="connsiteY360" fmla="*/ 381552 h 844871"/>
                  <a:gd name="connsiteX361" fmla="*/ 585318 w 844871"/>
                  <a:gd name="connsiteY361" fmla="*/ 362322 h 844871"/>
                  <a:gd name="connsiteX362" fmla="*/ 582578 w 844871"/>
                  <a:gd name="connsiteY362" fmla="*/ 359685 h 844871"/>
                  <a:gd name="connsiteX363" fmla="*/ 579889 w 844871"/>
                  <a:gd name="connsiteY363" fmla="*/ 357411 h 844871"/>
                  <a:gd name="connsiteX364" fmla="*/ 577046 w 844871"/>
                  <a:gd name="connsiteY364" fmla="*/ 355188 h 844871"/>
                  <a:gd name="connsiteX365" fmla="*/ 574255 w 844871"/>
                  <a:gd name="connsiteY365" fmla="*/ 353328 h 844871"/>
                  <a:gd name="connsiteX366" fmla="*/ 571412 w 844871"/>
                  <a:gd name="connsiteY366" fmla="*/ 351519 h 844871"/>
                  <a:gd name="connsiteX367" fmla="*/ 568516 w 844871"/>
                  <a:gd name="connsiteY367" fmla="*/ 349968 h 844871"/>
                  <a:gd name="connsiteX368" fmla="*/ 565622 w 844871"/>
                  <a:gd name="connsiteY368" fmla="*/ 348624 h 844871"/>
                  <a:gd name="connsiteX369" fmla="*/ 562572 w 844871"/>
                  <a:gd name="connsiteY369" fmla="*/ 347539 h 844871"/>
                  <a:gd name="connsiteX370" fmla="*/ 559573 w 844871"/>
                  <a:gd name="connsiteY370" fmla="*/ 346608 h 844871"/>
                  <a:gd name="connsiteX371" fmla="*/ 556523 w 844871"/>
                  <a:gd name="connsiteY371" fmla="*/ 345833 h 844871"/>
                  <a:gd name="connsiteX372" fmla="*/ 553576 w 844871"/>
                  <a:gd name="connsiteY372" fmla="*/ 345265 h 844871"/>
                  <a:gd name="connsiteX373" fmla="*/ 550578 w 844871"/>
                  <a:gd name="connsiteY373" fmla="*/ 344852 h 844871"/>
                  <a:gd name="connsiteX374" fmla="*/ 547528 w 844871"/>
                  <a:gd name="connsiteY374" fmla="*/ 344594 h 844871"/>
                  <a:gd name="connsiteX375" fmla="*/ 544632 w 844871"/>
                  <a:gd name="connsiteY375" fmla="*/ 344595 h 844871"/>
                  <a:gd name="connsiteX376" fmla="*/ 541583 w 844871"/>
                  <a:gd name="connsiteY376" fmla="*/ 344646 h 844871"/>
                  <a:gd name="connsiteX377" fmla="*/ 538584 w 844871"/>
                  <a:gd name="connsiteY377" fmla="*/ 344957 h 844871"/>
                  <a:gd name="connsiteX378" fmla="*/ 535584 w 844871"/>
                  <a:gd name="connsiteY378" fmla="*/ 345474 h 844871"/>
                  <a:gd name="connsiteX379" fmla="*/ 532586 w 844871"/>
                  <a:gd name="connsiteY379" fmla="*/ 346095 h 844871"/>
                  <a:gd name="connsiteX380" fmla="*/ 529639 w 844871"/>
                  <a:gd name="connsiteY380" fmla="*/ 346768 h 844871"/>
                  <a:gd name="connsiteX381" fmla="*/ 526744 w 844871"/>
                  <a:gd name="connsiteY381" fmla="*/ 347802 h 844871"/>
                  <a:gd name="connsiteX382" fmla="*/ 523745 w 844871"/>
                  <a:gd name="connsiteY382" fmla="*/ 348837 h 844871"/>
                  <a:gd name="connsiteX383" fmla="*/ 520798 w 844871"/>
                  <a:gd name="connsiteY383" fmla="*/ 350026 h 844871"/>
                  <a:gd name="connsiteX384" fmla="*/ 517851 w 844871"/>
                  <a:gd name="connsiteY384" fmla="*/ 351422 h 844871"/>
                  <a:gd name="connsiteX385" fmla="*/ 515059 w 844871"/>
                  <a:gd name="connsiteY385" fmla="*/ 353076 h 844871"/>
                  <a:gd name="connsiteX386" fmla="*/ 512163 w 844871"/>
                  <a:gd name="connsiteY386" fmla="*/ 354732 h 844871"/>
                  <a:gd name="connsiteX387" fmla="*/ 509320 w 844871"/>
                  <a:gd name="connsiteY387" fmla="*/ 356541 h 844871"/>
                  <a:gd name="connsiteX388" fmla="*/ 506528 w 844871"/>
                  <a:gd name="connsiteY388" fmla="*/ 358403 h 844871"/>
                  <a:gd name="connsiteX389" fmla="*/ 503787 w 844871"/>
                  <a:gd name="connsiteY389" fmla="*/ 360523 h 844871"/>
                  <a:gd name="connsiteX390" fmla="*/ 500892 w 844871"/>
                  <a:gd name="connsiteY390" fmla="*/ 362695 h 844871"/>
                  <a:gd name="connsiteX391" fmla="*/ 498255 w 844871"/>
                  <a:gd name="connsiteY391" fmla="*/ 365021 h 844871"/>
                  <a:gd name="connsiteX392" fmla="*/ 495618 w 844871"/>
                  <a:gd name="connsiteY392" fmla="*/ 367452 h 844871"/>
                  <a:gd name="connsiteX393" fmla="*/ 303763 w 844871"/>
                  <a:gd name="connsiteY393" fmla="*/ 427562 h 844871"/>
                  <a:gd name="connsiteX394" fmla="*/ 300711 w 844871"/>
                  <a:gd name="connsiteY394" fmla="*/ 430717 h 844871"/>
                  <a:gd name="connsiteX395" fmla="*/ 297865 w 844871"/>
                  <a:gd name="connsiteY395" fmla="*/ 433976 h 844871"/>
                  <a:gd name="connsiteX396" fmla="*/ 295072 w 844871"/>
                  <a:gd name="connsiteY396" fmla="*/ 437286 h 844871"/>
                  <a:gd name="connsiteX397" fmla="*/ 292641 w 844871"/>
                  <a:gd name="connsiteY397" fmla="*/ 440546 h 844871"/>
                  <a:gd name="connsiteX398" fmla="*/ 317670 w 844871"/>
                  <a:gd name="connsiteY398" fmla="*/ 465576 h 844871"/>
                  <a:gd name="connsiteX399" fmla="*/ 318188 w 844871"/>
                  <a:gd name="connsiteY399" fmla="*/ 464127 h 844871"/>
                  <a:gd name="connsiteX400" fmla="*/ 318705 w 844871"/>
                  <a:gd name="connsiteY400" fmla="*/ 462576 h 844871"/>
                  <a:gd name="connsiteX401" fmla="*/ 319378 w 844871"/>
                  <a:gd name="connsiteY401" fmla="*/ 461180 h 844871"/>
                  <a:gd name="connsiteX402" fmla="*/ 320102 w 844871"/>
                  <a:gd name="connsiteY402" fmla="*/ 459835 h 844871"/>
                  <a:gd name="connsiteX403" fmla="*/ 321551 w 844871"/>
                  <a:gd name="connsiteY403" fmla="*/ 457351 h 844871"/>
                  <a:gd name="connsiteX404" fmla="*/ 323207 w 844871"/>
                  <a:gd name="connsiteY404" fmla="*/ 454972 h 844871"/>
                  <a:gd name="connsiteX405" fmla="*/ 325017 w 844871"/>
                  <a:gd name="connsiteY405" fmla="*/ 452851 h 844871"/>
                  <a:gd name="connsiteX406" fmla="*/ 326931 w 844871"/>
                  <a:gd name="connsiteY406" fmla="*/ 450730 h 844871"/>
                  <a:gd name="connsiteX407" fmla="*/ 328948 w 844871"/>
                  <a:gd name="connsiteY407" fmla="*/ 448919 h 844871"/>
                  <a:gd name="connsiteX408" fmla="*/ 331070 w 844871"/>
                  <a:gd name="connsiteY408" fmla="*/ 447108 h 844871"/>
                  <a:gd name="connsiteX409" fmla="*/ 333346 w 844871"/>
                  <a:gd name="connsiteY409" fmla="*/ 445555 h 844871"/>
                  <a:gd name="connsiteX410" fmla="*/ 335778 w 844871"/>
                  <a:gd name="connsiteY410" fmla="*/ 444159 h 844871"/>
                  <a:gd name="connsiteX411" fmla="*/ 338313 w 844871"/>
                  <a:gd name="connsiteY411" fmla="*/ 442865 h 844871"/>
                  <a:gd name="connsiteX412" fmla="*/ 340950 w 844871"/>
                  <a:gd name="connsiteY412" fmla="*/ 441883 h 844871"/>
                  <a:gd name="connsiteX413" fmla="*/ 343588 w 844871"/>
                  <a:gd name="connsiteY413" fmla="*/ 441209 h 844871"/>
                  <a:gd name="connsiteX414" fmla="*/ 346226 w 844871"/>
                  <a:gd name="connsiteY414" fmla="*/ 440743 h 844871"/>
                  <a:gd name="connsiteX415" fmla="*/ 347623 w 844871"/>
                  <a:gd name="connsiteY415" fmla="*/ 440588 h 844871"/>
                  <a:gd name="connsiteX416" fmla="*/ 349123 w 844871"/>
                  <a:gd name="connsiteY416" fmla="*/ 440536 h 844871"/>
                  <a:gd name="connsiteX417" fmla="*/ 350467 w 844871"/>
                  <a:gd name="connsiteY417" fmla="*/ 440536 h 844871"/>
                  <a:gd name="connsiteX418" fmla="*/ 351760 w 844871"/>
                  <a:gd name="connsiteY418" fmla="*/ 440587 h 844871"/>
                  <a:gd name="connsiteX419" fmla="*/ 353260 w 844871"/>
                  <a:gd name="connsiteY419" fmla="*/ 440845 h 844871"/>
                  <a:gd name="connsiteX420" fmla="*/ 354605 w 844871"/>
                  <a:gd name="connsiteY420" fmla="*/ 441052 h 844871"/>
                  <a:gd name="connsiteX421" fmla="*/ 356053 w 844871"/>
                  <a:gd name="connsiteY421" fmla="*/ 441466 h 844871"/>
                  <a:gd name="connsiteX422" fmla="*/ 357450 w 844871"/>
                  <a:gd name="connsiteY422" fmla="*/ 441827 h 844871"/>
                  <a:gd name="connsiteX423" fmla="*/ 359002 w 844871"/>
                  <a:gd name="connsiteY423" fmla="*/ 442344 h 844871"/>
                  <a:gd name="connsiteX424" fmla="*/ 360398 w 844871"/>
                  <a:gd name="connsiteY424" fmla="*/ 443017 h 844871"/>
                  <a:gd name="connsiteX425" fmla="*/ 361794 w 844871"/>
                  <a:gd name="connsiteY425" fmla="*/ 443689 h 844871"/>
                  <a:gd name="connsiteX426" fmla="*/ 363295 w 844871"/>
                  <a:gd name="connsiteY426" fmla="*/ 444671 h 844871"/>
                  <a:gd name="connsiteX427" fmla="*/ 364743 w 844871"/>
                  <a:gd name="connsiteY427" fmla="*/ 445602 h 844871"/>
                  <a:gd name="connsiteX428" fmla="*/ 366139 w 844871"/>
                  <a:gd name="connsiteY428" fmla="*/ 446688 h 844871"/>
                  <a:gd name="connsiteX429" fmla="*/ 367638 w 844871"/>
                  <a:gd name="connsiteY429" fmla="*/ 447981 h 844871"/>
                  <a:gd name="connsiteX430" fmla="*/ 368983 w 844871"/>
                  <a:gd name="connsiteY430" fmla="*/ 449326 h 844871"/>
                  <a:gd name="connsiteX431" fmla="*/ 563896 w 844871"/>
                  <a:gd name="connsiteY431" fmla="*/ 644239 h 844871"/>
                  <a:gd name="connsiteX432" fmla="*/ 565293 w 844871"/>
                  <a:gd name="connsiteY432" fmla="*/ 645635 h 844871"/>
                  <a:gd name="connsiteX433" fmla="*/ 566482 w 844871"/>
                  <a:gd name="connsiteY433" fmla="*/ 647031 h 844871"/>
                  <a:gd name="connsiteX434" fmla="*/ 567517 w 844871"/>
                  <a:gd name="connsiteY434" fmla="*/ 648376 h 844871"/>
                  <a:gd name="connsiteX435" fmla="*/ 568499 w 844871"/>
                  <a:gd name="connsiteY435" fmla="*/ 649876 h 844871"/>
                  <a:gd name="connsiteX436" fmla="*/ 569430 w 844871"/>
                  <a:gd name="connsiteY436" fmla="*/ 651324 h 844871"/>
                  <a:gd name="connsiteX437" fmla="*/ 570102 w 844871"/>
                  <a:gd name="connsiteY437" fmla="*/ 652721 h 844871"/>
                  <a:gd name="connsiteX438" fmla="*/ 570878 w 844871"/>
                  <a:gd name="connsiteY438" fmla="*/ 654220 h 844871"/>
                  <a:gd name="connsiteX439" fmla="*/ 571291 w 844871"/>
                  <a:gd name="connsiteY439" fmla="*/ 655669 h 844871"/>
                  <a:gd name="connsiteX440" fmla="*/ 571756 w 844871"/>
                  <a:gd name="connsiteY440" fmla="*/ 657169 h 844871"/>
                  <a:gd name="connsiteX441" fmla="*/ 572067 w 844871"/>
                  <a:gd name="connsiteY441" fmla="*/ 658513 h 844871"/>
                  <a:gd name="connsiteX442" fmla="*/ 572376 w 844871"/>
                  <a:gd name="connsiteY442" fmla="*/ 659961 h 844871"/>
                  <a:gd name="connsiteX443" fmla="*/ 572531 w 844871"/>
                  <a:gd name="connsiteY443" fmla="*/ 661358 h 844871"/>
                  <a:gd name="connsiteX444" fmla="*/ 572686 w 844871"/>
                  <a:gd name="connsiteY444" fmla="*/ 662754 h 844871"/>
                  <a:gd name="connsiteX445" fmla="*/ 572738 w 844871"/>
                  <a:gd name="connsiteY445" fmla="*/ 664151 h 844871"/>
                  <a:gd name="connsiteX446" fmla="*/ 572531 w 844871"/>
                  <a:gd name="connsiteY446" fmla="*/ 665496 h 844871"/>
                  <a:gd name="connsiteX447" fmla="*/ 572479 w 844871"/>
                  <a:gd name="connsiteY447" fmla="*/ 666996 h 844871"/>
                  <a:gd name="connsiteX448" fmla="*/ 572064 w 844871"/>
                  <a:gd name="connsiteY448" fmla="*/ 669686 h 844871"/>
                  <a:gd name="connsiteX449" fmla="*/ 571340 w 844871"/>
                  <a:gd name="connsiteY449" fmla="*/ 672272 h 844871"/>
                  <a:gd name="connsiteX450" fmla="*/ 570305 w 844871"/>
                  <a:gd name="connsiteY450" fmla="*/ 674858 h 844871"/>
                  <a:gd name="connsiteX451" fmla="*/ 569012 w 844871"/>
                  <a:gd name="connsiteY451" fmla="*/ 677393 h 844871"/>
                  <a:gd name="connsiteX452" fmla="*/ 567615 w 844871"/>
                  <a:gd name="connsiteY452" fmla="*/ 679824 h 844871"/>
                  <a:gd name="connsiteX453" fmla="*/ 566011 w 844871"/>
                  <a:gd name="connsiteY453" fmla="*/ 682049 h 844871"/>
                  <a:gd name="connsiteX454" fmla="*/ 564303 w 844871"/>
                  <a:gd name="connsiteY454" fmla="*/ 684273 h 844871"/>
                  <a:gd name="connsiteX455" fmla="*/ 562388 w 844871"/>
                  <a:gd name="connsiteY455" fmla="*/ 686187 h 844871"/>
                  <a:gd name="connsiteX456" fmla="*/ 560371 w 844871"/>
                  <a:gd name="connsiteY456" fmla="*/ 688205 h 844871"/>
                  <a:gd name="connsiteX457" fmla="*/ 558147 w 844871"/>
                  <a:gd name="connsiteY457" fmla="*/ 689912 h 844871"/>
                  <a:gd name="connsiteX458" fmla="*/ 555819 w 844871"/>
                  <a:gd name="connsiteY458" fmla="*/ 691619 h 844871"/>
                  <a:gd name="connsiteX459" fmla="*/ 553336 w 844871"/>
                  <a:gd name="connsiteY459" fmla="*/ 693069 h 844871"/>
                  <a:gd name="connsiteX460" fmla="*/ 550802 w 844871"/>
                  <a:gd name="connsiteY460" fmla="*/ 694361 h 844871"/>
                  <a:gd name="connsiteX461" fmla="*/ 548215 w 844871"/>
                  <a:gd name="connsiteY461" fmla="*/ 695397 h 844871"/>
                  <a:gd name="connsiteX462" fmla="*/ 545525 w 844871"/>
                  <a:gd name="connsiteY462" fmla="*/ 696225 h 844871"/>
                  <a:gd name="connsiteX463" fmla="*/ 542836 w 844871"/>
                  <a:gd name="connsiteY463" fmla="*/ 696640 h 844871"/>
                  <a:gd name="connsiteX464" fmla="*/ 541336 w 844871"/>
                  <a:gd name="connsiteY464" fmla="*/ 696691 h 844871"/>
                  <a:gd name="connsiteX465" fmla="*/ 540094 w 844871"/>
                  <a:gd name="connsiteY465" fmla="*/ 696795 h 844871"/>
                  <a:gd name="connsiteX466" fmla="*/ 538698 w 844871"/>
                  <a:gd name="connsiteY466" fmla="*/ 696743 h 844871"/>
                  <a:gd name="connsiteX467" fmla="*/ 537198 w 844871"/>
                  <a:gd name="connsiteY467" fmla="*/ 696691 h 844871"/>
                  <a:gd name="connsiteX468" fmla="*/ 535801 w 844871"/>
                  <a:gd name="connsiteY468" fmla="*/ 696536 h 844871"/>
                  <a:gd name="connsiteX469" fmla="*/ 534353 w 844871"/>
                  <a:gd name="connsiteY469" fmla="*/ 696227 h 844871"/>
                  <a:gd name="connsiteX470" fmla="*/ 533008 w 844871"/>
                  <a:gd name="connsiteY470" fmla="*/ 695917 h 844871"/>
                  <a:gd name="connsiteX471" fmla="*/ 531508 w 844871"/>
                  <a:gd name="connsiteY471" fmla="*/ 695451 h 844871"/>
                  <a:gd name="connsiteX472" fmla="*/ 530112 w 844871"/>
                  <a:gd name="connsiteY472" fmla="*/ 694987 h 844871"/>
                  <a:gd name="connsiteX473" fmla="*/ 528560 w 844871"/>
                  <a:gd name="connsiteY473" fmla="*/ 694262 h 844871"/>
                  <a:gd name="connsiteX474" fmla="*/ 527164 w 844871"/>
                  <a:gd name="connsiteY474" fmla="*/ 693590 h 844871"/>
                  <a:gd name="connsiteX475" fmla="*/ 525716 w 844871"/>
                  <a:gd name="connsiteY475" fmla="*/ 692659 h 844871"/>
                  <a:gd name="connsiteX476" fmla="*/ 524216 w 844871"/>
                  <a:gd name="connsiteY476" fmla="*/ 691677 h 844871"/>
                  <a:gd name="connsiteX477" fmla="*/ 522974 w 844871"/>
                  <a:gd name="connsiteY477" fmla="*/ 690539 h 844871"/>
                  <a:gd name="connsiteX478" fmla="*/ 521578 w 844871"/>
                  <a:gd name="connsiteY478" fmla="*/ 689349 h 844871"/>
                  <a:gd name="connsiteX479" fmla="*/ 520078 w 844871"/>
                  <a:gd name="connsiteY479" fmla="*/ 688057 h 844871"/>
                  <a:gd name="connsiteX480" fmla="*/ 406202 w 844871"/>
                  <a:gd name="connsiteY480" fmla="*/ 574181 h 844871"/>
                  <a:gd name="connsiteX481" fmla="*/ 406047 w 844871"/>
                  <a:gd name="connsiteY481" fmla="*/ 574336 h 844871"/>
                  <a:gd name="connsiteX482" fmla="*/ 402478 w 844871"/>
                  <a:gd name="connsiteY482" fmla="*/ 576147 h 844871"/>
                  <a:gd name="connsiteX483" fmla="*/ 399012 w 844871"/>
                  <a:gd name="connsiteY483" fmla="*/ 577855 h 844871"/>
                  <a:gd name="connsiteX484" fmla="*/ 395443 w 844871"/>
                  <a:gd name="connsiteY484" fmla="*/ 579355 h 844871"/>
                  <a:gd name="connsiteX485" fmla="*/ 391771 w 844871"/>
                  <a:gd name="connsiteY485" fmla="*/ 580649 h 844871"/>
                  <a:gd name="connsiteX486" fmla="*/ 388149 w 844871"/>
                  <a:gd name="connsiteY486" fmla="*/ 581684 h 844871"/>
                  <a:gd name="connsiteX487" fmla="*/ 384425 w 844871"/>
                  <a:gd name="connsiteY487" fmla="*/ 582719 h 844871"/>
                  <a:gd name="connsiteX488" fmla="*/ 380701 w 844871"/>
                  <a:gd name="connsiteY488" fmla="*/ 583341 h 844871"/>
                  <a:gd name="connsiteX489" fmla="*/ 377028 w 844871"/>
                  <a:gd name="connsiteY489" fmla="*/ 583911 h 844871"/>
                  <a:gd name="connsiteX490" fmla="*/ 372839 w 844871"/>
                  <a:gd name="connsiteY490" fmla="*/ 584273 h 844871"/>
                  <a:gd name="connsiteX491" fmla="*/ 368701 w 844871"/>
                  <a:gd name="connsiteY491" fmla="*/ 584273 h 844871"/>
                  <a:gd name="connsiteX492" fmla="*/ 364511 w 844871"/>
                  <a:gd name="connsiteY492" fmla="*/ 584119 h 844871"/>
                  <a:gd name="connsiteX493" fmla="*/ 360321 w 844871"/>
                  <a:gd name="connsiteY493" fmla="*/ 583654 h 844871"/>
                  <a:gd name="connsiteX494" fmla="*/ 493539 w 844871"/>
                  <a:gd name="connsiteY494" fmla="*/ 716871 h 844871"/>
                  <a:gd name="connsiteX495" fmla="*/ 496176 w 844871"/>
                  <a:gd name="connsiteY495" fmla="*/ 719406 h 844871"/>
                  <a:gd name="connsiteX496" fmla="*/ 498969 w 844871"/>
                  <a:gd name="connsiteY496" fmla="*/ 721785 h 844871"/>
                  <a:gd name="connsiteX497" fmla="*/ 501709 w 844871"/>
                  <a:gd name="connsiteY497" fmla="*/ 723905 h 844871"/>
                  <a:gd name="connsiteX498" fmla="*/ 504503 w 844871"/>
                  <a:gd name="connsiteY498" fmla="*/ 725973 h 844871"/>
                  <a:gd name="connsiteX499" fmla="*/ 507348 w 844871"/>
                  <a:gd name="connsiteY499" fmla="*/ 727576 h 844871"/>
                  <a:gd name="connsiteX500" fmla="*/ 510244 w 844871"/>
                  <a:gd name="connsiteY500" fmla="*/ 729232 h 844871"/>
                  <a:gd name="connsiteX501" fmla="*/ 513191 w 844871"/>
                  <a:gd name="connsiteY501" fmla="*/ 730627 h 844871"/>
                  <a:gd name="connsiteX502" fmla="*/ 516088 w 844871"/>
                  <a:gd name="connsiteY502" fmla="*/ 731868 h 844871"/>
                  <a:gd name="connsiteX503" fmla="*/ 519036 w 844871"/>
                  <a:gd name="connsiteY503" fmla="*/ 732747 h 844871"/>
                  <a:gd name="connsiteX504" fmla="*/ 522036 w 844871"/>
                  <a:gd name="connsiteY504" fmla="*/ 733471 h 844871"/>
                  <a:gd name="connsiteX505" fmla="*/ 525036 w 844871"/>
                  <a:gd name="connsiteY505" fmla="*/ 734194 h 844871"/>
                  <a:gd name="connsiteX506" fmla="*/ 528036 w 844871"/>
                  <a:gd name="connsiteY506" fmla="*/ 734607 h 844871"/>
                  <a:gd name="connsiteX507" fmla="*/ 531087 w 844871"/>
                  <a:gd name="connsiteY507" fmla="*/ 734865 h 844871"/>
                  <a:gd name="connsiteX508" fmla="*/ 534087 w 844871"/>
                  <a:gd name="connsiteY508" fmla="*/ 734968 h 844871"/>
                  <a:gd name="connsiteX509" fmla="*/ 537087 w 844871"/>
                  <a:gd name="connsiteY509" fmla="*/ 734864 h 844871"/>
                  <a:gd name="connsiteX510" fmla="*/ 540139 w 844871"/>
                  <a:gd name="connsiteY510" fmla="*/ 734605 h 844871"/>
                  <a:gd name="connsiteX511" fmla="*/ 543190 w 844871"/>
                  <a:gd name="connsiteY511" fmla="*/ 734139 h 844871"/>
                  <a:gd name="connsiteX512" fmla="*/ 546243 w 844871"/>
                  <a:gd name="connsiteY512" fmla="*/ 733570 h 844871"/>
                  <a:gd name="connsiteX513" fmla="*/ 549139 w 844871"/>
                  <a:gd name="connsiteY513" fmla="*/ 732844 h 844871"/>
                  <a:gd name="connsiteX514" fmla="*/ 552088 w 844871"/>
                  <a:gd name="connsiteY514" fmla="*/ 731861 h 844871"/>
                  <a:gd name="connsiteX515" fmla="*/ 555036 w 844871"/>
                  <a:gd name="connsiteY515" fmla="*/ 730775 h 844871"/>
                  <a:gd name="connsiteX516" fmla="*/ 557985 w 844871"/>
                  <a:gd name="connsiteY516" fmla="*/ 729585 h 844871"/>
                  <a:gd name="connsiteX517" fmla="*/ 560933 w 844871"/>
                  <a:gd name="connsiteY517" fmla="*/ 728188 h 844871"/>
                  <a:gd name="connsiteX518" fmla="*/ 563830 w 844871"/>
                  <a:gd name="connsiteY518" fmla="*/ 726635 h 844871"/>
                  <a:gd name="connsiteX519" fmla="*/ 566727 w 844871"/>
                  <a:gd name="connsiteY519" fmla="*/ 724980 h 844871"/>
                  <a:gd name="connsiteX520" fmla="*/ 569573 w 844871"/>
                  <a:gd name="connsiteY520" fmla="*/ 723169 h 844871"/>
                  <a:gd name="connsiteX521" fmla="*/ 572366 w 844871"/>
                  <a:gd name="connsiteY521" fmla="*/ 721306 h 844871"/>
                  <a:gd name="connsiteX522" fmla="*/ 575108 w 844871"/>
                  <a:gd name="connsiteY522" fmla="*/ 719185 h 844871"/>
                  <a:gd name="connsiteX523" fmla="*/ 577797 w 844871"/>
                  <a:gd name="connsiteY523" fmla="*/ 717012 h 844871"/>
                  <a:gd name="connsiteX524" fmla="*/ 580539 w 844871"/>
                  <a:gd name="connsiteY524" fmla="*/ 714788 h 844871"/>
                  <a:gd name="connsiteX525" fmla="*/ 583281 w 844871"/>
                  <a:gd name="connsiteY525" fmla="*/ 712253 h 844871"/>
                  <a:gd name="connsiteX526" fmla="*/ 585867 w 844871"/>
                  <a:gd name="connsiteY526" fmla="*/ 709666 h 844871"/>
                  <a:gd name="connsiteX527" fmla="*/ 588454 w 844871"/>
                  <a:gd name="connsiteY527" fmla="*/ 707079 h 844871"/>
                  <a:gd name="connsiteX528" fmla="*/ 590886 w 844871"/>
                  <a:gd name="connsiteY528" fmla="*/ 704441 h 844871"/>
                  <a:gd name="connsiteX529" fmla="*/ 593110 w 844871"/>
                  <a:gd name="connsiteY529" fmla="*/ 701699 h 844871"/>
                  <a:gd name="connsiteX530" fmla="*/ 595284 w 844871"/>
                  <a:gd name="connsiteY530" fmla="*/ 699009 h 844871"/>
                  <a:gd name="connsiteX531" fmla="*/ 597404 w 844871"/>
                  <a:gd name="connsiteY531" fmla="*/ 696268 h 844871"/>
                  <a:gd name="connsiteX532" fmla="*/ 599371 w 844871"/>
                  <a:gd name="connsiteY532" fmla="*/ 693371 h 844871"/>
                  <a:gd name="connsiteX533" fmla="*/ 601181 w 844871"/>
                  <a:gd name="connsiteY533" fmla="*/ 690525 h 844871"/>
                  <a:gd name="connsiteX534" fmla="*/ 602785 w 844871"/>
                  <a:gd name="connsiteY534" fmla="*/ 687680 h 844871"/>
                  <a:gd name="connsiteX535" fmla="*/ 604389 w 844871"/>
                  <a:gd name="connsiteY535" fmla="*/ 684732 h 844871"/>
                  <a:gd name="connsiteX536" fmla="*/ 605683 w 844871"/>
                  <a:gd name="connsiteY536" fmla="*/ 681887 h 844871"/>
                  <a:gd name="connsiteX537" fmla="*/ 606873 w 844871"/>
                  <a:gd name="connsiteY537" fmla="*/ 678938 h 844871"/>
                  <a:gd name="connsiteX538" fmla="*/ 607960 w 844871"/>
                  <a:gd name="connsiteY538" fmla="*/ 675989 h 844871"/>
                  <a:gd name="connsiteX539" fmla="*/ 608943 w 844871"/>
                  <a:gd name="connsiteY539" fmla="*/ 673041 h 844871"/>
                  <a:gd name="connsiteX540" fmla="*/ 609668 w 844871"/>
                  <a:gd name="connsiteY540" fmla="*/ 670145 h 844871"/>
                  <a:gd name="connsiteX541" fmla="*/ 610185 w 844871"/>
                  <a:gd name="connsiteY541" fmla="*/ 667144 h 844871"/>
                  <a:gd name="connsiteX542" fmla="*/ 610600 w 844871"/>
                  <a:gd name="connsiteY542" fmla="*/ 664145 h 844871"/>
                  <a:gd name="connsiteX543" fmla="*/ 610858 w 844871"/>
                  <a:gd name="connsiteY543" fmla="*/ 661093 h 844871"/>
                  <a:gd name="connsiteX544" fmla="*/ 610859 w 844871"/>
                  <a:gd name="connsiteY544" fmla="*/ 658196 h 844871"/>
                  <a:gd name="connsiteX545" fmla="*/ 610808 w 844871"/>
                  <a:gd name="connsiteY545" fmla="*/ 655144 h 844871"/>
                  <a:gd name="connsiteX546" fmla="*/ 610550 w 844871"/>
                  <a:gd name="connsiteY546" fmla="*/ 652093 h 844871"/>
                  <a:gd name="connsiteX547" fmla="*/ 610034 w 844871"/>
                  <a:gd name="connsiteY547" fmla="*/ 649196 h 844871"/>
                  <a:gd name="connsiteX548" fmla="*/ 609414 w 844871"/>
                  <a:gd name="connsiteY548" fmla="*/ 646093 h 844871"/>
                  <a:gd name="connsiteX549" fmla="*/ 608587 w 844871"/>
                  <a:gd name="connsiteY549" fmla="*/ 643197 h 844871"/>
                  <a:gd name="connsiteX550" fmla="*/ 607708 w 844871"/>
                  <a:gd name="connsiteY550" fmla="*/ 640249 h 844871"/>
                  <a:gd name="connsiteX551" fmla="*/ 606467 w 844871"/>
                  <a:gd name="connsiteY551" fmla="*/ 637352 h 844871"/>
                  <a:gd name="connsiteX552" fmla="*/ 605122 w 844871"/>
                  <a:gd name="connsiteY552" fmla="*/ 634353 h 844871"/>
                  <a:gd name="connsiteX553" fmla="*/ 603519 w 844871"/>
                  <a:gd name="connsiteY553" fmla="*/ 631405 h 844871"/>
                  <a:gd name="connsiteX554" fmla="*/ 601813 w 844871"/>
                  <a:gd name="connsiteY554" fmla="*/ 628663 h 844871"/>
                  <a:gd name="connsiteX555" fmla="*/ 599797 w 844871"/>
                  <a:gd name="connsiteY555" fmla="*/ 625818 h 844871"/>
                  <a:gd name="connsiteX556" fmla="*/ 597624 w 844871"/>
                  <a:gd name="connsiteY556" fmla="*/ 623130 h 844871"/>
                  <a:gd name="connsiteX557" fmla="*/ 595246 w 844871"/>
                  <a:gd name="connsiteY557" fmla="*/ 620337 h 844871"/>
                  <a:gd name="connsiteX558" fmla="*/ 592711 w 844871"/>
                  <a:gd name="connsiteY558" fmla="*/ 617699 h 844871"/>
                  <a:gd name="connsiteX559" fmla="*/ 395574 w 844871"/>
                  <a:gd name="connsiteY559" fmla="*/ 420562 h 844871"/>
                  <a:gd name="connsiteX560" fmla="*/ 392833 w 844871"/>
                  <a:gd name="connsiteY560" fmla="*/ 417924 h 844871"/>
                  <a:gd name="connsiteX561" fmla="*/ 390093 w 844871"/>
                  <a:gd name="connsiteY561" fmla="*/ 415598 h 844871"/>
                  <a:gd name="connsiteX562" fmla="*/ 387352 w 844871"/>
                  <a:gd name="connsiteY562" fmla="*/ 413373 h 844871"/>
                  <a:gd name="connsiteX563" fmla="*/ 384507 w 844871"/>
                  <a:gd name="connsiteY563" fmla="*/ 411357 h 844871"/>
                  <a:gd name="connsiteX564" fmla="*/ 381714 w 844871"/>
                  <a:gd name="connsiteY564" fmla="*/ 409600 h 844871"/>
                  <a:gd name="connsiteX565" fmla="*/ 378818 w 844871"/>
                  <a:gd name="connsiteY565" fmla="*/ 408048 h 844871"/>
                  <a:gd name="connsiteX566" fmla="*/ 375818 w 844871"/>
                  <a:gd name="connsiteY566" fmla="*/ 406703 h 844871"/>
                  <a:gd name="connsiteX567" fmla="*/ 372974 w 844871"/>
                  <a:gd name="connsiteY567" fmla="*/ 405515 h 844871"/>
                  <a:gd name="connsiteX568" fmla="*/ 369974 w 844871"/>
                  <a:gd name="connsiteY568" fmla="*/ 404584 h 844871"/>
                  <a:gd name="connsiteX569" fmla="*/ 367026 w 844871"/>
                  <a:gd name="connsiteY569" fmla="*/ 403705 h 844871"/>
                  <a:gd name="connsiteX570" fmla="*/ 364077 w 844871"/>
                  <a:gd name="connsiteY570" fmla="*/ 403240 h 844871"/>
                  <a:gd name="connsiteX571" fmla="*/ 361130 w 844871"/>
                  <a:gd name="connsiteY571" fmla="*/ 402672 h 844871"/>
                  <a:gd name="connsiteX572" fmla="*/ 358078 w 844871"/>
                  <a:gd name="connsiteY572" fmla="*/ 402413 h 844871"/>
                  <a:gd name="connsiteX573" fmla="*/ 355130 w 844871"/>
                  <a:gd name="connsiteY573" fmla="*/ 402466 h 844871"/>
                  <a:gd name="connsiteX574" fmla="*/ 352181 w 844871"/>
                  <a:gd name="connsiteY574" fmla="*/ 402415 h 844871"/>
                  <a:gd name="connsiteX575" fmla="*/ 349181 w 844871"/>
                  <a:gd name="connsiteY575" fmla="*/ 402726 h 844871"/>
                  <a:gd name="connsiteX576" fmla="*/ 346233 w 844871"/>
                  <a:gd name="connsiteY576" fmla="*/ 403192 h 844871"/>
                  <a:gd name="connsiteX577" fmla="*/ 343284 w 844871"/>
                  <a:gd name="connsiteY577" fmla="*/ 403762 h 844871"/>
                  <a:gd name="connsiteX578" fmla="*/ 340336 w 844871"/>
                  <a:gd name="connsiteY578" fmla="*/ 404434 h 844871"/>
                  <a:gd name="connsiteX579" fmla="*/ 337439 w 844871"/>
                  <a:gd name="connsiteY579" fmla="*/ 405469 h 844871"/>
                  <a:gd name="connsiteX580" fmla="*/ 334439 w 844871"/>
                  <a:gd name="connsiteY580" fmla="*/ 406505 h 844871"/>
                  <a:gd name="connsiteX581" fmla="*/ 331542 w 844871"/>
                  <a:gd name="connsiteY581" fmla="*/ 407746 h 844871"/>
                  <a:gd name="connsiteX582" fmla="*/ 328645 w 844871"/>
                  <a:gd name="connsiteY582" fmla="*/ 408988 h 844871"/>
                  <a:gd name="connsiteX583" fmla="*/ 325697 w 844871"/>
                  <a:gd name="connsiteY583" fmla="*/ 410592 h 844871"/>
                  <a:gd name="connsiteX584" fmla="*/ 322955 w 844871"/>
                  <a:gd name="connsiteY584" fmla="*/ 412299 h 844871"/>
                  <a:gd name="connsiteX585" fmla="*/ 320110 w 844871"/>
                  <a:gd name="connsiteY585" fmla="*/ 414110 h 844871"/>
                  <a:gd name="connsiteX586" fmla="*/ 317265 w 844871"/>
                  <a:gd name="connsiteY586" fmla="*/ 416128 h 844871"/>
                  <a:gd name="connsiteX587" fmla="*/ 314368 w 844871"/>
                  <a:gd name="connsiteY587" fmla="*/ 418093 h 844871"/>
                  <a:gd name="connsiteX588" fmla="*/ 311678 w 844871"/>
                  <a:gd name="connsiteY588" fmla="*/ 420267 h 844871"/>
                  <a:gd name="connsiteX589" fmla="*/ 309039 w 844871"/>
                  <a:gd name="connsiteY589" fmla="*/ 422595 h 844871"/>
                  <a:gd name="connsiteX590" fmla="*/ 306401 w 844871"/>
                  <a:gd name="connsiteY590" fmla="*/ 425027 h 844871"/>
                  <a:gd name="connsiteX591" fmla="*/ 400592 w 844871"/>
                  <a:gd name="connsiteY591" fmla="*/ 53385 h 844871"/>
                  <a:gd name="connsiteX592" fmla="*/ 417213 w 844871"/>
                  <a:gd name="connsiteY592" fmla="*/ 36766 h 844871"/>
                  <a:gd name="connsiteX593" fmla="*/ 419593 w 844871"/>
                  <a:gd name="connsiteY593" fmla="*/ 34590 h 844871"/>
                  <a:gd name="connsiteX594" fmla="*/ 421820 w 844871"/>
                  <a:gd name="connsiteY594" fmla="*/ 32882 h 844871"/>
                  <a:gd name="connsiteX595" fmla="*/ 423010 w 844871"/>
                  <a:gd name="connsiteY595" fmla="*/ 32208 h 844871"/>
                  <a:gd name="connsiteX596" fmla="*/ 424252 w 844871"/>
                  <a:gd name="connsiteY596" fmla="*/ 31483 h 844871"/>
                  <a:gd name="connsiteX597" fmla="*/ 425392 w 844871"/>
                  <a:gd name="connsiteY597" fmla="*/ 30862 h 844871"/>
                  <a:gd name="connsiteX598" fmla="*/ 426478 w 844871"/>
                  <a:gd name="connsiteY598" fmla="*/ 30394 h 844871"/>
                  <a:gd name="connsiteX599" fmla="*/ 427669 w 844871"/>
                  <a:gd name="connsiteY599" fmla="*/ 29929 h 844871"/>
                  <a:gd name="connsiteX600" fmla="*/ 428911 w 844871"/>
                  <a:gd name="connsiteY600" fmla="*/ 29617 h 844871"/>
                  <a:gd name="connsiteX601" fmla="*/ 430153 w 844871"/>
                  <a:gd name="connsiteY601" fmla="*/ 29409 h 844871"/>
                  <a:gd name="connsiteX602" fmla="*/ 431343 w 844871"/>
                  <a:gd name="connsiteY602" fmla="*/ 29253 h 844871"/>
                  <a:gd name="connsiteX603" fmla="*/ 432481 w 844871"/>
                  <a:gd name="connsiteY603" fmla="*/ 29149 h 844871"/>
                  <a:gd name="connsiteX604" fmla="*/ 433671 w 844871"/>
                  <a:gd name="connsiteY604" fmla="*/ 29096 h 844871"/>
                  <a:gd name="connsiteX605" fmla="*/ 434965 w 844871"/>
                  <a:gd name="connsiteY605" fmla="*/ 29250 h 844871"/>
                  <a:gd name="connsiteX606" fmla="*/ 436155 w 844871"/>
                  <a:gd name="connsiteY606" fmla="*/ 29405 h 844871"/>
                  <a:gd name="connsiteX607" fmla="*/ 438689 w 844871"/>
                  <a:gd name="connsiteY607" fmla="*/ 29972 h 844871"/>
                  <a:gd name="connsiteX608" fmla="*/ 441225 w 844871"/>
                  <a:gd name="connsiteY608" fmla="*/ 30747 h 844871"/>
                  <a:gd name="connsiteX609" fmla="*/ 443655 w 844871"/>
                  <a:gd name="connsiteY609" fmla="*/ 31831 h 844871"/>
                  <a:gd name="connsiteX610" fmla="*/ 446138 w 844871"/>
                  <a:gd name="connsiteY610" fmla="*/ 33072 h 844871"/>
                  <a:gd name="connsiteX611" fmla="*/ 448569 w 844871"/>
                  <a:gd name="connsiteY611" fmla="*/ 34674 h 844871"/>
                  <a:gd name="connsiteX612" fmla="*/ 450999 w 844871"/>
                  <a:gd name="connsiteY612" fmla="*/ 36587 h 844871"/>
                  <a:gd name="connsiteX613" fmla="*/ 453482 w 844871"/>
                  <a:gd name="connsiteY613" fmla="*/ 38552 h 844871"/>
                  <a:gd name="connsiteX614" fmla="*/ 455912 w 844871"/>
                  <a:gd name="connsiteY614" fmla="*/ 40982 h 844871"/>
                  <a:gd name="connsiteX615" fmla="*/ 486985 w 844871"/>
                  <a:gd name="connsiteY615" fmla="*/ 72057 h 844871"/>
                  <a:gd name="connsiteX616" fmla="*/ 489417 w 844871"/>
                  <a:gd name="connsiteY616" fmla="*/ 74487 h 844871"/>
                  <a:gd name="connsiteX617" fmla="*/ 491484 w 844871"/>
                  <a:gd name="connsiteY617" fmla="*/ 77072 h 844871"/>
                  <a:gd name="connsiteX618" fmla="*/ 493398 w 844871"/>
                  <a:gd name="connsiteY618" fmla="*/ 79503 h 844871"/>
                  <a:gd name="connsiteX619" fmla="*/ 494948 w 844871"/>
                  <a:gd name="connsiteY619" fmla="*/ 81882 h 844871"/>
                  <a:gd name="connsiteX620" fmla="*/ 496240 w 844871"/>
                  <a:gd name="connsiteY620" fmla="*/ 84416 h 844871"/>
                  <a:gd name="connsiteX621" fmla="*/ 497377 w 844871"/>
                  <a:gd name="connsiteY621" fmla="*/ 86899 h 844871"/>
                  <a:gd name="connsiteX622" fmla="*/ 498151 w 844871"/>
                  <a:gd name="connsiteY622" fmla="*/ 89434 h 844871"/>
                  <a:gd name="connsiteX623" fmla="*/ 498719 w 844871"/>
                  <a:gd name="connsiteY623" fmla="*/ 91969 h 844871"/>
                  <a:gd name="connsiteX624" fmla="*/ 498873 w 844871"/>
                  <a:gd name="connsiteY624" fmla="*/ 93158 h 844871"/>
                  <a:gd name="connsiteX625" fmla="*/ 499027 w 844871"/>
                  <a:gd name="connsiteY625" fmla="*/ 94452 h 844871"/>
                  <a:gd name="connsiteX626" fmla="*/ 499026 w 844871"/>
                  <a:gd name="connsiteY626" fmla="*/ 95694 h 844871"/>
                  <a:gd name="connsiteX627" fmla="*/ 498974 w 844871"/>
                  <a:gd name="connsiteY627" fmla="*/ 96884 h 844871"/>
                  <a:gd name="connsiteX628" fmla="*/ 498818 w 844871"/>
                  <a:gd name="connsiteY628" fmla="*/ 98074 h 844871"/>
                  <a:gd name="connsiteX629" fmla="*/ 498609 w 844871"/>
                  <a:gd name="connsiteY629" fmla="*/ 99315 h 844871"/>
                  <a:gd name="connsiteX630" fmla="*/ 498298 w 844871"/>
                  <a:gd name="connsiteY630" fmla="*/ 100558 h 844871"/>
                  <a:gd name="connsiteX631" fmla="*/ 497780 w 844871"/>
                  <a:gd name="connsiteY631" fmla="*/ 101696 h 844871"/>
                  <a:gd name="connsiteX632" fmla="*/ 497365 w 844871"/>
                  <a:gd name="connsiteY632" fmla="*/ 102835 h 844871"/>
                  <a:gd name="connsiteX633" fmla="*/ 496848 w 844871"/>
                  <a:gd name="connsiteY633" fmla="*/ 104077 h 844871"/>
                  <a:gd name="connsiteX634" fmla="*/ 496120 w 844871"/>
                  <a:gd name="connsiteY634" fmla="*/ 105320 h 844871"/>
                  <a:gd name="connsiteX635" fmla="*/ 495345 w 844871"/>
                  <a:gd name="connsiteY635" fmla="*/ 106407 h 844871"/>
                  <a:gd name="connsiteX636" fmla="*/ 493740 w 844871"/>
                  <a:gd name="connsiteY636" fmla="*/ 108736 h 844871"/>
                  <a:gd name="connsiteX637" fmla="*/ 491565 w 844871"/>
                  <a:gd name="connsiteY637" fmla="*/ 111118 h 844871"/>
                  <a:gd name="connsiteX638" fmla="*/ 473806 w 844871"/>
                  <a:gd name="connsiteY638" fmla="*/ 128877 h 844871"/>
                  <a:gd name="connsiteX639" fmla="*/ 473081 w 844871"/>
                  <a:gd name="connsiteY639" fmla="*/ 129395 h 844871"/>
                  <a:gd name="connsiteX640" fmla="*/ 472408 w 844871"/>
                  <a:gd name="connsiteY640" fmla="*/ 129757 h 844871"/>
                  <a:gd name="connsiteX641" fmla="*/ 471528 w 844871"/>
                  <a:gd name="connsiteY641" fmla="*/ 130017 h 844871"/>
                  <a:gd name="connsiteX642" fmla="*/ 470699 w 844871"/>
                  <a:gd name="connsiteY642" fmla="*/ 130225 h 844871"/>
                  <a:gd name="connsiteX643" fmla="*/ 469665 w 844871"/>
                  <a:gd name="connsiteY643" fmla="*/ 130328 h 844871"/>
                  <a:gd name="connsiteX644" fmla="*/ 468785 w 844871"/>
                  <a:gd name="connsiteY644" fmla="*/ 130071 h 844871"/>
                  <a:gd name="connsiteX645" fmla="*/ 467907 w 844871"/>
                  <a:gd name="connsiteY645" fmla="*/ 129708 h 844871"/>
                  <a:gd name="connsiteX646" fmla="*/ 467285 w 844871"/>
                  <a:gd name="connsiteY646" fmla="*/ 129088 h 844871"/>
                  <a:gd name="connsiteX647" fmla="*/ 400070 w 844871"/>
                  <a:gd name="connsiteY647" fmla="*/ 61871 h 844871"/>
                  <a:gd name="connsiteX648" fmla="*/ 399139 w 844871"/>
                  <a:gd name="connsiteY648" fmla="*/ 60940 h 844871"/>
                  <a:gd name="connsiteX649" fmla="*/ 398621 w 844871"/>
                  <a:gd name="connsiteY649" fmla="*/ 59906 h 844871"/>
                  <a:gd name="connsiteX650" fmla="*/ 398209 w 844871"/>
                  <a:gd name="connsiteY650" fmla="*/ 58872 h 844871"/>
                  <a:gd name="connsiteX651" fmla="*/ 398261 w 844871"/>
                  <a:gd name="connsiteY651" fmla="*/ 57785 h 844871"/>
                  <a:gd name="connsiteX652" fmla="*/ 398417 w 844871"/>
                  <a:gd name="connsiteY652" fmla="*/ 56801 h 844871"/>
                  <a:gd name="connsiteX653" fmla="*/ 398830 w 844871"/>
                  <a:gd name="connsiteY653" fmla="*/ 55663 h 844871"/>
                  <a:gd name="connsiteX654" fmla="*/ 399557 w 844871"/>
                  <a:gd name="connsiteY654" fmla="*/ 54628 h 844871"/>
                  <a:gd name="connsiteX655" fmla="*/ 207153 w 844871"/>
                  <a:gd name="connsiteY655" fmla="*/ 199462 h 844871"/>
                  <a:gd name="connsiteX656" fmla="*/ 215632 w 844871"/>
                  <a:gd name="connsiteY656" fmla="*/ 207942 h 844871"/>
                  <a:gd name="connsiteX657" fmla="*/ 216873 w 844871"/>
                  <a:gd name="connsiteY657" fmla="*/ 209079 h 844871"/>
                  <a:gd name="connsiteX658" fmla="*/ 218011 w 844871"/>
                  <a:gd name="connsiteY658" fmla="*/ 210010 h 844871"/>
                  <a:gd name="connsiteX659" fmla="*/ 219304 w 844871"/>
                  <a:gd name="connsiteY659" fmla="*/ 210992 h 844871"/>
                  <a:gd name="connsiteX660" fmla="*/ 220596 w 844871"/>
                  <a:gd name="connsiteY660" fmla="*/ 211767 h 844871"/>
                  <a:gd name="connsiteX661" fmla="*/ 221785 w 844871"/>
                  <a:gd name="connsiteY661" fmla="*/ 212440 h 844871"/>
                  <a:gd name="connsiteX662" fmla="*/ 223130 w 844871"/>
                  <a:gd name="connsiteY662" fmla="*/ 212853 h 844871"/>
                  <a:gd name="connsiteX663" fmla="*/ 224422 w 844871"/>
                  <a:gd name="connsiteY663" fmla="*/ 213318 h 844871"/>
                  <a:gd name="connsiteX664" fmla="*/ 225716 w 844871"/>
                  <a:gd name="connsiteY664" fmla="*/ 213576 h 844871"/>
                  <a:gd name="connsiteX665" fmla="*/ 228302 w 844871"/>
                  <a:gd name="connsiteY665" fmla="*/ 213887 h 844871"/>
                  <a:gd name="connsiteX666" fmla="*/ 230733 w 844871"/>
                  <a:gd name="connsiteY666" fmla="*/ 214041 h 844871"/>
                  <a:gd name="connsiteX667" fmla="*/ 232956 w 844871"/>
                  <a:gd name="connsiteY667" fmla="*/ 214092 h 844871"/>
                  <a:gd name="connsiteX668" fmla="*/ 235180 w 844871"/>
                  <a:gd name="connsiteY668" fmla="*/ 213833 h 844871"/>
                  <a:gd name="connsiteX669" fmla="*/ 236215 w 844871"/>
                  <a:gd name="connsiteY669" fmla="*/ 213626 h 844871"/>
                  <a:gd name="connsiteX670" fmla="*/ 237197 w 844871"/>
                  <a:gd name="connsiteY670" fmla="*/ 213471 h 844871"/>
                  <a:gd name="connsiteX671" fmla="*/ 238180 w 844871"/>
                  <a:gd name="connsiteY671" fmla="*/ 213522 h 844871"/>
                  <a:gd name="connsiteX672" fmla="*/ 239214 w 844871"/>
                  <a:gd name="connsiteY672" fmla="*/ 213728 h 844871"/>
                  <a:gd name="connsiteX673" fmla="*/ 240197 w 844871"/>
                  <a:gd name="connsiteY673" fmla="*/ 213987 h 844871"/>
                  <a:gd name="connsiteX674" fmla="*/ 241283 w 844871"/>
                  <a:gd name="connsiteY674" fmla="*/ 214762 h 844871"/>
                  <a:gd name="connsiteX675" fmla="*/ 242472 w 844871"/>
                  <a:gd name="connsiteY675" fmla="*/ 215642 h 844871"/>
                  <a:gd name="connsiteX676" fmla="*/ 243765 w 844871"/>
                  <a:gd name="connsiteY676" fmla="*/ 216934 h 844871"/>
                  <a:gd name="connsiteX677" fmla="*/ 244126 w 844871"/>
                  <a:gd name="connsiteY677" fmla="*/ 217296 h 844871"/>
                  <a:gd name="connsiteX678" fmla="*/ 387247 w 844871"/>
                  <a:gd name="connsiteY678" fmla="*/ 360416 h 844871"/>
                  <a:gd name="connsiteX679" fmla="*/ 390039 w 844871"/>
                  <a:gd name="connsiteY679" fmla="*/ 363002 h 844871"/>
                  <a:gd name="connsiteX680" fmla="*/ 392780 w 844871"/>
                  <a:gd name="connsiteY680" fmla="*/ 365432 h 844871"/>
                  <a:gd name="connsiteX681" fmla="*/ 395468 w 844871"/>
                  <a:gd name="connsiteY681" fmla="*/ 367604 h 844871"/>
                  <a:gd name="connsiteX682" fmla="*/ 398364 w 844871"/>
                  <a:gd name="connsiteY682" fmla="*/ 369567 h 844871"/>
                  <a:gd name="connsiteX683" fmla="*/ 401104 w 844871"/>
                  <a:gd name="connsiteY683" fmla="*/ 371274 h 844871"/>
                  <a:gd name="connsiteX684" fmla="*/ 404052 w 844871"/>
                  <a:gd name="connsiteY684" fmla="*/ 372877 h 844871"/>
                  <a:gd name="connsiteX685" fmla="*/ 407000 w 844871"/>
                  <a:gd name="connsiteY685" fmla="*/ 374272 h 844871"/>
                  <a:gd name="connsiteX686" fmla="*/ 409844 w 844871"/>
                  <a:gd name="connsiteY686" fmla="*/ 375358 h 844871"/>
                  <a:gd name="connsiteX687" fmla="*/ 412843 w 844871"/>
                  <a:gd name="connsiteY687" fmla="*/ 376289 h 844871"/>
                  <a:gd name="connsiteX688" fmla="*/ 415791 w 844871"/>
                  <a:gd name="connsiteY688" fmla="*/ 377166 h 844871"/>
                  <a:gd name="connsiteX689" fmla="*/ 418842 w 844871"/>
                  <a:gd name="connsiteY689" fmla="*/ 377734 h 844871"/>
                  <a:gd name="connsiteX690" fmla="*/ 421789 w 844871"/>
                  <a:gd name="connsiteY690" fmla="*/ 378096 h 844871"/>
                  <a:gd name="connsiteX691" fmla="*/ 424789 w 844871"/>
                  <a:gd name="connsiteY691" fmla="*/ 378406 h 844871"/>
                  <a:gd name="connsiteX692" fmla="*/ 427841 w 844871"/>
                  <a:gd name="connsiteY692" fmla="*/ 378457 h 844871"/>
                  <a:gd name="connsiteX693" fmla="*/ 430789 w 844871"/>
                  <a:gd name="connsiteY693" fmla="*/ 378300 h 844871"/>
                  <a:gd name="connsiteX694" fmla="*/ 433841 w 844871"/>
                  <a:gd name="connsiteY694" fmla="*/ 378041 h 844871"/>
                  <a:gd name="connsiteX695" fmla="*/ 436736 w 844871"/>
                  <a:gd name="connsiteY695" fmla="*/ 377523 h 844871"/>
                  <a:gd name="connsiteX696" fmla="*/ 439736 w 844871"/>
                  <a:gd name="connsiteY696" fmla="*/ 377006 h 844871"/>
                  <a:gd name="connsiteX697" fmla="*/ 442736 w 844871"/>
                  <a:gd name="connsiteY697" fmla="*/ 376178 h 844871"/>
                  <a:gd name="connsiteX698" fmla="*/ 445632 w 844871"/>
                  <a:gd name="connsiteY698" fmla="*/ 375349 h 844871"/>
                  <a:gd name="connsiteX699" fmla="*/ 448632 w 844871"/>
                  <a:gd name="connsiteY699" fmla="*/ 374107 h 844871"/>
                  <a:gd name="connsiteX700" fmla="*/ 451580 w 844871"/>
                  <a:gd name="connsiteY700" fmla="*/ 372917 h 844871"/>
                  <a:gd name="connsiteX701" fmla="*/ 454528 w 844871"/>
                  <a:gd name="connsiteY701" fmla="*/ 371520 h 844871"/>
                  <a:gd name="connsiteX702" fmla="*/ 457322 w 844871"/>
                  <a:gd name="connsiteY702" fmla="*/ 370072 h 844871"/>
                  <a:gd name="connsiteX703" fmla="*/ 460321 w 844871"/>
                  <a:gd name="connsiteY703" fmla="*/ 368312 h 844871"/>
                  <a:gd name="connsiteX704" fmla="*/ 463063 w 844871"/>
                  <a:gd name="connsiteY704" fmla="*/ 366398 h 844871"/>
                  <a:gd name="connsiteX705" fmla="*/ 465907 w 844871"/>
                  <a:gd name="connsiteY705" fmla="*/ 364587 h 844871"/>
                  <a:gd name="connsiteX706" fmla="*/ 468701 w 844871"/>
                  <a:gd name="connsiteY706" fmla="*/ 362518 h 844871"/>
                  <a:gd name="connsiteX707" fmla="*/ 471391 w 844871"/>
                  <a:gd name="connsiteY707" fmla="*/ 360345 h 844871"/>
                  <a:gd name="connsiteX708" fmla="*/ 474080 w 844871"/>
                  <a:gd name="connsiteY708" fmla="*/ 358069 h 844871"/>
                  <a:gd name="connsiteX709" fmla="*/ 476822 w 844871"/>
                  <a:gd name="connsiteY709" fmla="*/ 355638 h 844871"/>
                  <a:gd name="connsiteX710" fmla="*/ 479460 w 844871"/>
                  <a:gd name="connsiteY710" fmla="*/ 353000 h 844871"/>
                  <a:gd name="connsiteX711" fmla="*/ 482047 w 844871"/>
                  <a:gd name="connsiteY711" fmla="*/ 350413 h 844871"/>
                  <a:gd name="connsiteX712" fmla="*/ 484374 w 844871"/>
                  <a:gd name="connsiteY712" fmla="*/ 347775 h 844871"/>
                  <a:gd name="connsiteX713" fmla="*/ 486703 w 844871"/>
                  <a:gd name="connsiteY713" fmla="*/ 345034 h 844871"/>
                  <a:gd name="connsiteX714" fmla="*/ 488875 w 844871"/>
                  <a:gd name="connsiteY714" fmla="*/ 342344 h 844871"/>
                  <a:gd name="connsiteX715" fmla="*/ 490944 w 844871"/>
                  <a:gd name="connsiteY715" fmla="*/ 339550 h 844871"/>
                  <a:gd name="connsiteX716" fmla="*/ 492755 w 844871"/>
                  <a:gd name="connsiteY716" fmla="*/ 336705 h 844871"/>
                  <a:gd name="connsiteX717" fmla="*/ 494566 w 844871"/>
                  <a:gd name="connsiteY717" fmla="*/ 334068 h 844871"/>
                  <a:gd name="connsiteX718" fmla="*/ 496222 w 844871"/>
                  <a:gd name="connsiteY718" fmla="*/ 331172 h 844871"/>
                  <a:gd name="connsiteX719" fmla="*/ 497722 w 844871"/>
                  <a:gd name="connsiteY719" fmla="*/ 328326 h 844871"/>
                  <a:gd name="connsiteX720" fmla="*/ 499067 w 844871"/>
                  <a:gd name="connsiteY720" fmla="*/ 325430 h 844871"/>
                  <a:gd name="connsiteX721" fmla="*/ 500309 w 844871"/>
                  <a:gd name="connsiteY721" fmla="*/ 322430 h 844871"/>
                  <a:gd name="connsiteX722" fmla="*/ 501292 w 844871"/>
                  <a:gd name="connsiteY722" fmla="*/ 319689 h 844871"/>
                  <a:gd name="connsiteX723" fmla="*/ 502173 w 844871"/>
                  <a:gd name="connsiteY723" fmla="*/ 316741 h 844871"/>
                  <a:gd name="connsiteX724" fmla="*/ 503001 w 844871"/>
                  <a:gd name="connsiteY724" fmla="*/ 313741 h 844871"/>
                  <a:gd name="connsiteX725" fmla="*/ 503467 w 844871"/>
                  <a:gd name="connsiteY725" fmla="*/ 310793 h 844871"/>
                  <a:gd name="connsiteX726" fmla="*/ 504037 w 844871"/>
                  <a:gd name="connsiteY726" fmla="*/ 307846 h 844871"/>
                  <a:gd name="connsiteX727" fmla="*/ 504192 w 844871"/>
                  <a:gd name="connsiteY727" fmla="*/ 304897 h 844871"/>
                  <a:gd name="connsiteX728" fmla="*/ 504348 w 844871"/>
                  <a:gd name="connsiteY728" fmla="*/ 301949 h 844871"/>
                  <a:gd name="connsiteX729" fmla="*/ 504297 w 844871"/>
                  <a:gd name="connsiteY729" fmla="*/ 298898 h 844871"/>
                  <a:gd name="connsiteX730" fmla="*/ 503935 w 844871"/>
                  <a:gd name="connsiteY730" fmla="*/ 295950 h 844871"/>
                  <a:gd name="connsiteX731" fmla="*/ 503574 w 844871"/>
                  <a:gd name="connsiteY731" fmla="*/ 293002 h 844871"/>
                  <a:gd name="connsiteX732" fmla="*/ 502902 w 844871"/>
                  <a:gd name="connsiteY732" fmla="*/ 290055 h 844871"/>
                  <a:gd name="connsiteX733" fmla="*/ 502076 w 844871"/>
                  <a:gd name="connsiteY733" fmla="*/ 287055 h 844871"/>
                  <a:gd name="connsiteX734" fmla="*/ 501094 w 844871"/>
                  <a:gd name="connsiteY734" fmla="*/ 284107 h 844871"/>
                  <a:gd name="connsiteX735" fmla="*/ 500060 w 844871"/>
                  <a:gd name="connsiteY735" fmla="*/ 281211 h 844871"/>
                  <a:gd name="connsiteX736" fmla="*/ 498665 w 844871"/>
                  <a:gd name="connsiteY736" fmla="*/ 278264 h 844871"/>
                  <a:gd name="connsiteX737" fmla="*/ 497011 w 844871"/>
                  <a:gd name="connsiteY737" fmla="*/ 275368 h 844871"/>
                  <a:gd name="connsiteX738" fmla="*/ 495408 w 844871"/>
                  <a:gd name="connsiteY738" fmla="*/ 272523 h 844871"/>
                  <a:gd name="connsiteX739" fmla="*/ 493289 w 844871"/>
                  <a:gd name="connsiteY739" fmla="*/ 269783 h 844871"/>
                  <a:gd name="connsiteX740" fmla="*/ 491220 w 844871"/>
                  <a:gd name="connsiteY740" fmla="*/ 266991 h 844871"/>
                  <a:gd name="connsiteX741" fmla="*/ 488790 w 844871"/>
                  <a:gd name="connsiteY741" fmla="*/ 264251 h 844871"/>
                  <a:gd name="connsiteX742" fmla="*/ 486204 w 844871"/>
                  <a:gd name="connsiteY742" fmla="*/ 261459 h 844871"/>
                  <a:gd name="connsiteX743" fmla="*/ 342463 w 844871"/>
                  <a:gd name="connsiteY743" fmla="*/ 117718 h 844871"/>
                  <a:gd name="connsiteX744" fmla="*/ 341946 w 844871"/>
                  <a:gd name="connsiteY744" fmla="*/ 117201 h 844871"/>
                  <a:gd name="connsiteX745" fmla="*/ 340913 w 844871"/>
                  <a:gd name="connsiteY745" fmla="*/ 115959 h 844871"/>
                  <a:gd name="connsiteX746" fmla="*/ 340343 w 844871"/>
                  <a:gd name="connsiteY746" fmla="*/ 114874 h 844871"/>
                  <a:gd name="connsiteX747" fmla="*/ 339878 w 844871"/>
                  <a:gd name="connsiteY747" fmla="*/ 113891 h 844871"/>
                  <a:gd name="connsiteX748" fmla="*/ 339620 w 844871"/>
                  <a:gd name="connsiteY748" fmla="*/ 113012 h 844871"/>
                  <a:gd name="connsiteX749" fmla="*/ 339465 w 844871"/>
                  <a:gd name="connsiteY749" fmla="*/ 112133 h 844871"/>
                  <a:gd name="connsiteX750" fmla="*/ 339466 w 844871"/>
                  <a:gd name="connsiteY750" fmla="*/ 111202 h 844871"/>
                  <a:gd name="connsiteX751" fmla="*/ 339673 w 844871"/>
                  <a:gd name="connsiteY751" fmla="*/ 109340 h 844871"/>
                  <a:gd name="connsiteX752" fmla="*/ 339776 w 844871"/>
                  <a:gd name="connsiteY752" fmla="*/ 107271 h 844871"/>
                  <a:gd name="connsiteX753" fmla="*/ 339674 w 844871"/>
                  <a:gd name="connsiteY753" fmla="*/ 105100 h 844871"/>
                  <a:gd name="connsiteX754" fmla="*/ 339416 w 844871"/>
                  <a:gd name="connsiteY754" fmla="*/ 102773 h 844871"/>
                  <a:gd name="connsiteX755" fmla="*/ 338847 w 844871"/>
                  <a:gd name="connsiteY755" fmla="*/ 100445 h 844871"/>
                  <a:gd name="connsiteX756" fmla="*/ 338537 w 844871"/>
                  <a:gd name="connsiteY756" fmla="*/ 99204 h 844871"/>
                  <a:gd name="connsiteX757" fmla="*/ 338072 w 844871"/>
                  <a:gd name="connsiteY757" fmla="*/ 97910 h 844871"/>
                  <a:gd name="connsiteX758" fmla="*/ 337451 w 844871"/>
                  <a:gd name="connsiteY758" fmla="*/ 96773 h 844871"/>
                  <a:gd name="connsiteX759" fmla="*/ 336780 w 844871"/>
                  <a:gd name="connsiteY759" fmla="*/ 95584 h 844871"/>
                  <a:gd name="connsiteX760" fmla="*/ 336005 w 844871"/>
                  <a:gd name="connsiteY760" fmla="*/ 94291 h 844871"/>
                  <a:gd name="connsiteX761" fmla="*/ 334970 w 844871"/>
                  <a:gd name="connsiteY761" fmla="*/ 93051 h 844871"/>
                  <a:gd name="connsiteX762" fmla="*/ 333987 w 844871"/>
                  <a:gd name="connsiteY762" fmla="*/ 91964 h 844871"/>
                  <a:gd name="connsiteX763" fmla="*/ 332903 w 844871"/>
                  <a:gd name="connsiteY763" fmla="*/ 90672 h 844871"/>
                  <a:gd name="connsiteX764" fmla="*/ 324423 w 844871"/>
                  <a:gd name="connsiteY764" fmla="*/ 82192 h 844871"/>
                  <a:gd name="connsiteX765" fmla="*/ 278022 w 844871"/>
                  <a:gd name="connsiteY765" fmla="*/ 128593 h 844871"/>
                  <a:gd name="connsiteX766" fmla="*/ 286502 w 844871"/>
                  <a:gd name="connsiteY766" fmla="*/ 137073 h 844871"/>
                  <a:gd name="connsiteX767" fmla="*/ 287793 w 844871"/>
                  <a:gd name="connsiteY767" fmla="*/ 138158 h 844871"/>
                  <a:gd name="connsiteX768" fmla="*/ 288880 w 844871"/>
                  <a:gd name="connsiteY768" fmla="*/ 139141 h 844871"/>
                  <a:gd name="connsiteX769" fmla="*/ 290224 w 844871"/>
                  <a:gd name="connsiteY769" fmla="*/ 140072 h 844871"/>
                  <a:gd name="connsiteX770" fmla="*/ 291517 w 844871"/>
                  <a:gd name="connsiteY770" fmla="*/ 140847 h 844871"/>
                  <a:gd name="connsiteX771" fmla="*/ 292810 w 844871"/>
                  <a:gd name="connsiteY771" fmla="*/ 141415 h 844871"/>
                  <a:gd name="connsiteX772" fmla="*/ 293999 w 844871"/>
                  <a:gd name="connsiteY772" fmla="*/ 141984 h 844871"/>
                  <a:gd name="connsiteX773" fmla="*/ 295343 w 844871"/>
                  <a:gd name="connsiteY773" fmla="*/ 142397 h 844871"/>
                  <a:gd name="connsiteX774" fmla="*/ 296688 w 844871"/>
                  <a:gd name="connsiteY774" fmla="*/ 142604 h 844871"/>
                  <a:gd name="connsiteX775" fmla="*/ 299274 w 844871"/>
                  <a:gd name="connsiteY775" fmla="*/ 142914 h 844871"/>
                  <a:gd name="connsiteX776" fmla="*/ 301705 w 844871"/>
                  <a:gd name="connsiteY776" fmla="*/ 143068 h 844871"/>
                  <a:gd name="connsiteX777" fmla="*/ 303980 w 844871"/>
                  <a:gd name="connsiteY777" fmla="*/ 143068 h 844871"/>
                  <a:gd name="connsiteX778" fmla="*/ 306049 w 844871"/>
                  <a:gd name="connsiteY778" fmla="*/ 142964 h 844871"/>
                  <a:gd name="connsiteX779" fmla="*/ 307911 w 844871"/>
                  <a:gd name="connsiteY779" fmla="*/ 142757 h 844871"/>
                  <a:gd name="connsiteX780" fmla="*/ 309876 w 844871"/>
                  <a:gd name="connsiteY780" fmla="*/ 142756 h 844871"/>
                  <a:gd name="connsiteX781" fmla="*/ 310755 w 844871"/>
                  <a:gd name="connsiteY781" fmla="*/ 143015 h 844871"/>
                  <a:gd name="connsiteX782" fmla="*/ 311789 w 844871"/>
                  <a:gd name="connsiteY782" fmla="*/ 143428 h 844871"/>
                  <a:gd name="connsiteX783" fmla="*/ 312772 w 844871"/>
                  <a:gd name="connsiteY783" fmla="*/ 144100 h 844871"/>
                  <a:gd name="connsiteX784" fmla="*/ 313910 w 844871"/>
                  <a:gd name="connsiteY784" fmla="*/ 145238 h 844871"/>
                  <a:gd name="connsiteX785" fmla="*/ 314685 w 844871"/>
                  <a:gd name="connsiteY785" fmla="*/ 146014 h 844871"/>
                  <a:gd name="connsiteX786" fmla="*/ 315047 w 844871"/>
                  <a:gd name="connsiteY786" fmla="*/ 146375 h 844871"/>
                  <a:gd name="connsiteX787" fmla="*/ 455892 w 844871"/>
                  <a:gd name="connsiteY787" fmla="*/ 287221 h 844871"/>
                  <a:gd name="connsiteX788" fmla="*/ 457288 w 844871"/>
                  <a:gd name="connsiteY788" fmla="*/ 288616 h 844871"/>
                  <a:gd name="connsiteX789" fmla="*/ 458477 w 844871"/>
                  <a:gd name="connsiteY789" fmla="*/ 290013 h 844871"/>
                  <a:gd name="connsiteX790" fmla="*/ 459719 w 844871"/>
                  <a:gd name="connsiteY790" fmla="*/ 291358 h 844871"/>
                  <a:gd name="connsiteX791" fmla="*/ 460752 w 844871"/>
                  <a:gd name="connsiteY791" fmla="*/ 292805 h 844871"/>
                  <a:gd name="connsiteX792" fmla="*/ 461631 w 844871"/>
                  <a:gd name="connsiteY792" fmla="*/ 294201 h 844871"/>
                  <a:gd name="connsiteX793" fmla="*/ 462355 w 844871"/>
                  <a:gd name="connsiteY793" fmla="*/ 295649 h 844871"/>
                  <a:gd name="connsiteX794" fmla="*/ 463182 w 844871"/>
                  <a:gd name="connsiteY794" fmla="*/ 297097 h 844871"/>
                  <a:gd name="connsiteX795" fmla="*/ 463855 w 844871"/>
                  <a:gd name="connsiteY795" fmla="*/ 298493 h 844871"/>
                  <a:gd name="connsiteX796" fmla="*/ 464422 w 844871"/>
                  <a:gd name="connsiteY796" fmla="*/ 299890 h 844871"/>
                  <a:gd name="connsiteX797" fmla="*/ 464836 w 844871"/>
                  <a:gd name="connsiteY797" fmla="*/ 301337 h 844871"/>
                  <a:gd name="connsiteX798" fmla="*/ 465146 w 844871"/>
                  <a:gd name="connsiteY798" fmla="*/ 302889 h 844871"/>
                  <a:gd name="connsiteX799" fmla="*/ 465404 w 844871"/>
                  <a:gd name="connsiteY799" fmla="*/ 304389 h 844871"/>
                  <a:gd name="connsiteX800" fmla="*/ 465610 w 844871"/>
                  <a:gd name="connsiteY800" fmla="*/ 305733 h 844871"/>
                  <a:gd name="connsiteX801" fmla="*/ 465559 w 844871"/>
                  <a:gd name="connsiteY801" fmla="*/ 307336 h 844871"/>
                  <a:gd name="connsiteX802" fmla="*/ 465610 w 844871"/>
                  <a:gd name="connsiteY802" fmla="*/ 308733 h 844871"/>
                  <a:gd name="connsiteX803" fmla="*/ 465403 w 844871"/>
                  <a:gd name="connsiteY803" fmla="*/ 310285 h 844871"/>
                  <a:gd name="connsiteX804" fmla="*/ 464885 w 844871"/>
                  <a:gd name="connsiteY804" fmla="*/ 313181 h 844871"/>
                  <a:gd name="connsiteX805" fmla="*/ 464161 w 844871"/>
                  <a:gd name="connsiteY805" fmla="*/ 315974 h 844871"/>
                  <a:gd name="connsiteX806" fmla="*/ 463436 w 844871"/>
                  <a:gd name="connsiteY806" fmla="*/ 318663 h 844871"/>
                  <a:gd name="connsiteX807" fmla="*/ 462297 w 844871"/>
                  <a:gd name="connsiteY807" fmla="*/ 321146 h 844871"/>
                  <a:gd name="connsiteX808" fmla="*/ 461107 w 844871"/>
                  <a:gd name="connsiteY808" fmla="*/ 323577 h 844871"/>
                  <a:gd name="connsiteX809" fmla="*/ 459710 w 844871"/>
                  <a:gd name="connsiteY809" fmla="*/ 325801 h 844871"/>
                  <a:gd name="connsiteX810" fmla="*/ 458004 w 844871"/>
                  <a:gd name="connsiteY810" fmla="*/ 327922 h 844871"/>
                  <a:gd name="connsiteX811" fmla="*/ 456245 w 844871"/>
                  <a:gd name="connsiteY811" fmla="*/ 329784 h 844871"/>
                  <a:gd name="connsiteX812" fmla="*/ 454176 w 844871"/>
                  <a:gd name="connsiteY812" fmla="*/ 331750 h 844871"/>
                  <a:gd name="connsiteX813" fmla="*/ 452054 w 844871"/>
                  <a:gd name="connsiteY813" fmla="*/ 333457 h 844871"/>
                  <a:gd name="connsiteX814" fmla="*/ 449727 w 844871"/>
                  <a:gd name="connsiteY814" fmla="*/ 334957 h 844871"/>
                  <a:gd name="connsiteX815" fmla="*/ 447245 w 844871"/>
                  <a:gd name="connsiteY815" fmla="*/ 336199 h 844871"/>
                  <a:gd name="connsiteX816" fmla="*/ 444710 w 844871"/>
                  <a:gd name="connsiteY816" fmla="*/ 337389 h 844871"/>
                  <a:gd name="connsiteX817" fmla="*/ 441917 w 844871"/>
                  <a:gd name="connsiteY817" fmla="*/ 338217 h 844871"/>
                  <a:gd name="connsiteX818" fmla="*/ 439072 w 844871"/>
                  <a:gd name="connsiteY818" fmla="*/ 338994 h 844871"/>
                  <a:gd name="connsiteX819" fmla="*/ 436176 w 844871"/>
                  <a:gd name="connsiteY819" fmla="*/ 339512 h 844871"/>
                  <a:gd name="connsiteX820" fmla="*/ 434728 w 844871"/>
                  <a:gd name="connsiteY820" fmla="*/ 339615 h 844871"/>
                  <a:gd name="connsiteX821" fmla="*/ 433228 w 844871"/>
                  <a:gd name="connsiteY821" fmla="*/ 339667 h 844871"/>
                  <a:gd name="connsiteX822" fmla="*/ 431676 w 844871"/>
                  <a:gd name="connsiteY822" fmla="*/ 339667 h 844871"/>
                  <a:gd name="connsiteX823" fmla="*/ 430177 w 844871"/>
                  <a:gd name="connsiteY823" fmla="*/ 339617 h 844871"/>
                  <a:gd name="connsiteX824" fmla="*/ 428677 w 844871"/>
                  <a:gd name="connsiteY824" fmla="*/ 339358 h 844871"/>
                  <a:gd name="connsiteX825" fmla="*/ 427229 w 844871"/>
                  <a:gd name="connsiteY825" fmla="*/ 338944 h 844871"/>
                  <a:gd name="connsiteX826" fmla="*/ 425781 w 844871"/>
                  <a:gd name="connsiteY826" fmla="*/ 338531 h 844871"/>
                  <a:gd name="connsiteX827" fmla="*/ 424281 w 844871"/>
                  <a:gd name="connsiteY827" fmla="*/ 338067 h 844871"/>
                  <a:gd name="connsiteX828" fmla="*/ 422936 w 844871"/>
                  <a:gd name="connsiteY828" fmla="*/ 337342 h 844871"/>
                  <a:gd name="connsiteX829" fmla="*/ 421437 w 844871"/>
                  <a:gd name="connsiteY829" fmla="*/ 336568 h 844871"/>
                  <a:gd name="connsiteX830" fmla="*/ 419989 w 844871"/>
                  <a:gd name="connsiteY830" fmla="*/ 335843 h 844871"/>
                  <a:gd name="connsiteX831" fmla="*/ 418593 w 844871"/>
                  <a:gd name="connsiteY831" fmla="*/ 334964 h 844871"/>
                  <a:gd name="connsiteX832" fmla="*/ 417197 w 844871"/>
                  <a:gd name="connsiteY832" fmla="*/ 333879 h 844871"/>
                  <a:gd name="connsiteX833" fmla="*/ 415801 w 844871"/>
                  <a:gd name="connsiteY833" fmla="*/ 332689 h 844871"/>
                  <a:gd name="connsiteX834" fmla="*/ 414457 w 844871"/>
                  <a:gd name="connsiteY834" fmla="*/ 331448 h 844871"/>
                  <a:gd name="connsiteX835" fmla="*/ 412957 w 844871"/>
                  <a:gd name="connsiteY835" fmla="*/ 330156 h 844871"/>
                  <a:gd name="connsiteX836" fmla="*/ 271750 w 844871"/>
                  <a:gd name="connsiteY836" fmla="*/ 188949 h 844871"/>
                  <a:gd name="connsiteX837" fmla="*/ 270561 w 844871"/>
                  <a:gd name="connsiteY837" fmla="*/ 187553 h 844871"/>
                  <a:gd name="connsiteX838" fmla="*/ 269578 w 844871"/>
                  <a:gd name="connsiteY838" fmla="*/ 186466 h 844871"/>
                  <a:gd name="connsiteX839" fmla="*/ 268907 w 844871"/>
                  <a:gd name="connsiteY839" fmla="*/ 185277 h 844871"/>
                  <a:gd name="connsiteX840" fmla="*/ 268544 w 844871"/>
                  <a:gd name="connsiteY840" fmla="*/ 184398 h 844871"/>
                  <a:gd name="connsiteX841" fmla="*/ 268390 w 844871"/>
                  <a:gd name="connsiteY841" fmla="*/ 183312 h 844871"/>
                  <a:gd name="connsiteX842" fmla="*/ 268390 w 844871"/>
                  <a:gd name="connsiteY842" fmla="*/ 182278 h 844871"/>
                  <a:gd name="connsiteX843" fmla="*/ 268494 w 844871"/>
                  <a:gd name="connsiteY843" fmla="*/ 181347 h 844871"/>
                  <a:gd name="connsiteX844" fmla="*/ 268752 w 844871"/>
                  <a:gd name="connsiteY844" fmla="*/ 180261 h 844871"/>
                  <a:gd name="connsiteX845" fmla="*/ 268907 w 844871"/>
                  <a:gd name="connsiteY845" fmla="*/ 178140 h 844871"/>
                  <a:gd name="connsiteX846" fmla="*/ 268960 w 844871"/>
                  <a:gd name="connsiteY846" fmla="*/ 175813 h 844871"/>
                  <a:gd name="connsiteX847" fmla="*/ 268961 w 844871"/>
                  <a:gd name="connsiteY847" fmla="*/ 173227 h 844871"/>
                  <a:gd name="connsiteX848" fmla="*/ 268806 w 844871"/>
                  <a:gd name="connsiteY848" fmla="*/ 170486 h 844871"/>
                  <a:gd name="connsiteX849" fmla="*/ 268651 w 844871"/>
                  <a:gd name="connsiteY849" fmla="*/ 169089 h 844871"/>
                  <a:gd name="connsiteX850" fmla="*/ 268393 w 844871"/>
                  <a:gd name="connsiteY850" fmla="*/ 167589 h 844871"/>
                  <a:gd name="connsiteX851" fmla="*/ 267928 w 844871"/>
                  <a:gd name="connsiteY851" fmla="*/ 166297 h 844871"/>
                  <a:gd name="connsiteX852" fmla="*/ 267359 w 844871"/>
                  <a:gd name="connsiteY852" fmla="*/ 165004 h 844871"/>
                  <a:gd name="connsiteX853" fmla="*/ 266688 w 844871"/>
                  <a:gd name="connsiteY853" fmla="*/ 163608 h 844871"/>
                  <a:gd name="connsiteX854" fmla="*/ 265705 w 844871"/>
                  <a:gd name="connsiteY854" fmla="*/ 162316 h 844871"/>
                  <a:gd name="connsiteX855" fmla="*/ 264826 w 844871"/>
                  <a:gd name="connsiteY855" fmla="*/ 161126 h 844871"/>
                  <a:gd name="connsiteX856" fmla="*/ 263637 w 844871"/>
                  <a:gd name="connsiteY856" fmla="*/ 159937 h 844871"/>
                  <a:gd name="connsiteX857" fmla="*/ 255158 w 844871"/>
                  <a:gd name="connsiteY857" fmla="*/ 151458 h 844871"/>
                  <a:gd name="connsiteX858" fmla="*/ 136546 w 844871"/>
                  <a:gd name="connsiteY858" fmla="*/ 265518 h 844871"/>
                  <a:gd name="connsiteX859" fmla="*/ 134063 w 844871"/>
                  <a:gd name="connsiteY859" fmla="*/ 268312 h 844871"/>
                  <a:gd name="connsiteX860" fmla="*/ 131787 w 844871"/>
                  <a:gd name="connsiteY860" fmla="*/ 271002 h 844871"/>
                  <a:gd name="connsiteX861" fmla="*/ 129614 w 844871"/>
                  <a:gd name="connsiteY861" fmla="*/ 273692 h 844871"/>
                  <a:gd name="connsiteX862" fmla="*/ 127493 w 844871"/>
                  <a:gd name="connsiteY862" fmla="*/ 276434 h 844871"/>
                  <a:gd name="connsiteX863" fmla="*/ 125630 w 844871"/>
                  <a:gd name="connsiteY863" fmla="*/ 279227 h 844871"/>
                  <a:gd name="connsiteX864" fmla="*/ 123819 w 844871"/>
                  <a:gd name="connsiteY864" fmla="*/ 282072 h 844871"/>
                  <a:gd name="connsiteX865" fmla="*/ 122164 w 844871"/>
                  <a:gd name="connsiteY865" fmla="*/ 284969 h 844871"/>
                  <a:gd name="connsiteX866" fmla="*/ 120611 w 844871"/>
                  <a:gd name="connsiteY866" fmla="*/ 287866 h 844871"/>
                  <a:gd name="connsiteX867" fmla="*/ 119215 w 844871"/>
                  <a:gd name="connsiteY867" fmla="*/ 290814 h 844871"/>
                  <a:gd name="connsiteX868" fmla="*/ 118024 w 844871"/>
                  <a:gd name="connsiteY868" fmla="*/ 293763 h 844871"/>
                  <a:gd name="connsiteX869" fmla="*/ 116834 w 844871"/>
                  <a:gd name="connsiteY869" fmla="*/ 296607 h 844871"/>
                  <a:gd name="connsiteX870" fmla="*/ 115954 w 844871"/>
                  <a:gd name="connsiteY870" fmla="*/ 299659 h 844871"/>
                  <a:gd name="connsiteX871" fmla="*/ 115230 w 844871"/>
                  <a:gd name="connsiteY871" fmla="*/ 302556 h 844871"/>
                  <a:gd name="connsiteX872" fmla="*/ 114556 w 844871"/>
                  <a:gd name="connsiteY872" fmla="*/ 305505 h 844871"/>
                  <a:gd name="connsiteX873" fmla="*/ 114090 w 844871"/>
                  <a:gd name="connsiteY873" fmla="*/ 308556 h 844871"/>
                  <a:gd name="connsiteX874" fmla="*/ 113832 w 844871"/>
                  <a:gd name="connsiteY874" fmla="*/ 311608 h 844871"/>
                  <a:gd name="connsiteX875" fmla="*/ 113676 w 844871"/>
                  <a:gd name="connsiteY875" fmla="*/ 314557 h 844871"/>
                  <a:gd name="connsiteX876" fmla="*/ 113779 w 844871"/>
                  <a:gd name="connsiteY876" fmla="*/ 317557 h 844871"/>
                  <a:gd name="connsiteX877" fmla="*/ 114037 w 844871"/>
                  <a:gd name="connsiteY877" fmla="*/ 320608 h 844871"/>
                  <a:gd name="connsiteX878" fmla="*/ 114346 w 844871"/>
                  <a:gd name="connsiteY878" fmla="*/ 323504 h 844871"/>
                  <a:gd name="connsiteX879" fmla="*/ 115070 w 844871"/>
                  <a:gd name="connsiteY879" fmla="*/ 326505 h 844871"/>
                  <a:gd name="connsiteX880" fmla="*/ 115794 w 844871"/>
                  <a:gd name="connsiteY880" fmla="*/ 329504 h 844871"/>
                  <a:gd name="connsiteX881" fmla="*/ 116672 w 844871"/>
                  <a:gd name="connsiteY881" fmla="*/ 332453 h 844871"/>
                  <a:gd name="connsiteX882" fmla="*/ 117913 w 844871"/>
                  <a:gd name="connsiteY882" fmla="*/ 335348 h 844871"/>
                  <a:gd name="connsiteX883" fmla="*/ 119309 w 844871"/>
                  <a:gd name="connsiteY883" fmla="*/ 338297 h 844871"/>
                  <a:gd name="connsiteX884" fmla="*/ 120964 w 844871"/>
                  <a:gd name="connsiteY884" fmla="*/ 341193 h 844871"/>
                  <a:gd name="connsiteX885" fmla="*/ 122567 w 844871"/>
                  <a:gd name="connsiteY885" fmla="*/ 344037 h 844871"/>
                  <a:gd name="connsiteX886" fmla="*/ 124635 w 844871"/>
                  <a:gd name="connsiteY886" fmla="*/ 346830 h 844871"/>
                  <a:gd name="connsiteX887" fmla="*/ 126755 w 844871"/>
                  <a:gd name="connsiteY887" fmla="*/ 349572 h 844871"/>
                  <a:gd name="connsiteX888" fmla="*/ 129134 w 844871"/>
                  <a:gd name="connsiteY888" fmla="*/ 352364 h 844871"/>
                  <a:gd name="connsiteX889" fmla="*/ 131772 w 844871"/>
                  <a:gd name="connsiteY889" fmla="*/ 355105 h 844871"/>
                  <a:gd name="connsiteX890" fmla="*/ 328806 w 844871"/>
                  <a:gd name="connsiteY890" fmla="*/ 552138 h 844871"/>
                  <a:gd name="connsiteX891" fmla="*/ 331546 w 844871"/>
                  <a:gd name="connsiteY891" fmla="*/ 554776 h 844871"/>
                  <a:gd name="connsiteX892" fmla="*/ 334287 w 844871"/>
                  <a:gd name="connsiteY892" fmla="*/ 557104 h 844871"/>
                  <a:gd name="connsiteX893" fmla="*/ 337079 w 844871"/>
                  <a:gd name="connsiteY893" fmla="*/ 559275 h 844871"/>
                  <a:gd name="connsiteX894" fmla="*/ 339873 w 844871"/>
                  <a:gd name="connsiteY894" fmla="*/ 561343 h 844871"/>
                  <a:gd name="connsiteX895" fmla="*/ 342770 w 844871"/>
                  <a:gd name="connsiteY895" fmla="*/ 562998 h 844871"/>
                  <a:gd name="connsiteX896" fmla="*/ 345614 w 844871"/>
                  <a:gd name="connsiteY896" fmla="*/ 564602 h 844871"/>
                  <a:gd name="connsiteX897" fmla="*/ 348561 w 844871"/>
                  <a:gd name="connsiteY897" fmla="*/ 565997 h 844871"/>
                  <a:gd name="connsiteX898" fmla="*/ 351406 w 844871"/>
                  <a:gd name="connsiteY898" fmla="*/ 567187 h 844871"/>
                  <a:gd name="connsiteX899" fmla="*/ 354406 w 844871"/>
                  <a:gd name="connsiteY899" fmla="*/ 568117 h 844871"/>
                  <a:gd name="connsiteX900" fmla="*/ 357458 w 844871"/>
                  <a:gd name="connsiteY900" fmla="*/ 568892 h 844871"/>
                  <a:gd name="connsiteX901" fmla="*/ 360406 w 844871"/>
                  <a:gd name="connsiteY901" fmla="*/ 569564 h 844871"/>
                  <a:gd name="connsiteX902" fmla="*/ 363406 w 844871"/>
                  <a:gd name="connsiteY902" fmla="*/ 569977 h 844871"/>
                  <a:gd name="connsiteX903" fmla="*/ 366457 w 844871"/>
                  <a:gd name="connsiteY903" fmla="*/ 570235 h 844871"/>
                  <a:gd name="connsiteX904" fmla="*/ 369458 w 844871"/>
                  <a:gd name="connsiteY904" fmla="*/ 570338 h 844871"/>
                  <a:gd name="connsiteX905" fmla="*/ 372406 w 844871"/>
                  <a:gd name="connsiteY905" fmla="*/ 570182 h 844871"/>
                  <a:gd name="connsiteX906" fmla="*/ 375458 w 844871"/>
                  <a:gd name="connsiteY906" fmla="*/ 569923 h 844871"/>
                  <a:gd name="connsiteX907" fmla="*/ 378509 w 844871"/>
                  <a:gd name="connsiteY907" fmla="*/ 569457 h 844871"/>
                  <a:gd name="connsiteX908" fmla="*/ 381509 w 844871"/>
                  <a:gd name="connsiteY908" fmla="*/ 568836 h 844871"/>
                  <a:gd name="connsiteX909" fmla="*/ 384458 w 844871"/>
                  <a:gd name="connsiteY909" fmla="*/ 568163 h 844871"/>
                  <a:gd name="connsiteX910" fmla="*/ 387458 w 844871"/>
                  <a:gd name="connsiteY910" fmla="*/ 567231 h 844871"/>
                  <a:gd name="connsiteX911" fmla="*/ 390458 w 844871"/>
                  <a:gd name="connsiteY911" fmla="*/ 566197 h 844871"/>
                  <a:gd name="connsiteX912" fmla="*/ 393355 w 844871"/>
                  <a:gd name="connsiteY912" fmla="*/ 564955 h 844871"/>
                  <a:gd name="connsiteX913" fmla="*/ 396355 w 844871"/>
                  <a:gd name="connsiteY913" fmla="*/ 563610 h 844871"/>
                  <a:gd name="connsiteX914" fmla="*/ 399252 w 844871"/>
                  <a:gd name="connsiteY914" fmla="*/ 562058 h 844871"/>
                  <a:gd name="connsiteX915" fmla="*/ 402148 w 844871"/>
                  <a:gd name="connsiteY915" fmla="*/ 560401 h 844871"/>
                  <a:gd name="connsiteX916" fmla="*/ 404994 w 844871"/>
                  <a:gd name="connsiteY916" fmla="*/ 558591 h 844871"/>
                  <a:gd name="connsiteX917" fmla="*/ 407736 w 844871"/>
                  <a:gd name="connsiteY917" fmla="*/ 556676 h 844871"/>
                  <a:gd name="connsiteX918" fmla="*/ 410529 w 844871"/>
                  <a:gd name="connsiteY918" fmla="*/ 554607 h 844871"/>
                  <a:gd name="connsiteX919" fmla="*/ 413219 w 844871"/>
                  <a:gd name="connsiteY919" fmla="*/ 552434 h 844871"/>
                  <a:gd name="connsiteX920" fmla="*/ 415858 w 844871"/>
                  <a:gd name="connsiteY920" fmla="*/ 550106 h 844871"/>
                  <a:gd name="connsiteX921" fmla="*/ 418651 w 844871"/>
                  <a:gd name="connsiteY921" fmla="*/ 547623 h 844871"/>
                  <a:gd name="connsiteX922" fmla="*/ 421237 w 844871"/>
                  <a:gd name="connsiteY922" fmla="*/ 545036 h 844871"/>
                  <a:gd name="connsiteX923" fmla="*/ 424238 w 844871"/>
                  <a:gd name="connsiteY923" fmla="*/ 542035 h 844871"/>
                  <a:gd name="connsiteX924" fmla="*/ 426929 w 844871"/>
                  <a:gd name="connsiteY924" fmla="*/ 538828 h 844871"/>
                  <a:gd name="connsiteX925" fmla="*/ 429619 w 844871"/>
                  <a:gd name="connsiteY925" fmla="*/ 535621 h 844871"/>
                  <a:gd name="connsiteX926" fmla="*/ 432153 w 844871"/>
                  <a:gd name="connsiteY926" fmla="*/ 532465 h 844871"/>
                  <a:gd name="connsiteX927" fmla="*/ 406761 w 844871"/>
                  <a:gd name="connsiteY927" fmla="*/ 507073 h 844871"/>
                  <a:gd name="connsiteX928" fmla="*/ 405778 w 844871"/>
                  <a:gd name="connsiteY928" fmla="*/ 510022 h 844871"/>
                  <a:gd name="connsiteX929" fmla="*/ 405158 w 844871"/>
                  <a:gd name="connsiteY929" fmla="*/ 511263 h 844871"/>
                  <a:gd name="connsiteX930" fmla="*/ 404382 w 844871"/>
                  <a:gd name="connsiteY930" fmla="*/ 512763 h 844871"/>
                  <a:gd name="connsiteX931" fmla="*/ 402985 w 844871"/>
                  <a:gd name="connsiteY931" fmla="*/ 515194 h 844871"/>
                  <a:gd name="connsiteX932" fmla="*/ 401433 w 844871"/>
                  <a:gd name="connsiteY932" fmla="*/ 517470 h 844871"/>
                  <a:gd name="connsiteX933" fmla="*/ 399725 w 844871"/>
                  <a:gd name="connsiteY933" fmla="*/ 519695 h 844871"/>
                  <a:gd name="connsiteX934" fmla="*/ 397811 w 844871"/>
                  <a:gd name="connsiteY934" fmla="*/ 521610 h 844871"/>
                  <a:gd name="connsiteX935" fmla="*/ 395793 w 844871"/>
                  <a:gd name="connsiteY935" fmla="*/ 523627 h 844871"/>
                  <a:gd name="connsiteX936" fmla="*/ 393569 w 844871"/>
                  <a:gd name="connsiteY936" fmla="*/ 525334 h 844871"/>
                  <a:gd name="connsiteX937" fmla="*/ 391189 w 844871"/>
                  <a:gd name="connsiteY937" fmla="*/ 526989 h 844871"/>
                  <a:gd name="connsiteX938" fmla="*/ 388706 w 844871"/>
                  <a:gd name="connsiteY938" fmla="*/ 528439 h 844871"/>
                  <a:gd name="connsiteX939" fmla="*/ 386172 w 844871"/>
                  <a:gd name="connsiteY939" fmla="*/ 529731 h 844871"/>
                  <a:gd name="connsiteX940" fmla="*/ 383585 w 844871"/>
                  <a:gd name="connsiteY940" fmla="*/ 530767 h 844871"/>
                  <a:gd name="connsiteX941" fmla="*/ 380791 w 844871"/>
                  <a:gd name="connsiteY941" fmla="*/ 531491 h 844871"/>
                  <a:gd name="connsiteX942" fmla="*/ 378154 w 844871"/>
                  <a:gd name="connsiteY942" fmla="*/ 531958 h 844871"/>
                  <a:gd name="connsiteX943" fmla="*/ 376757 w 844871"/>
                  <a:gd name="connsiteY943" fmla="*/ 532113 h 844871"/>
                  <a:gd name="connsiteX944" fmla="*/ 375464 w 844871"/>
                  <a:gd name="connsiteY944" fmla="*/ 532165 h 844871"/>
                  <a:gd name="connsiteX945" fmla="*/ 374016 w 844871"/>
                  <a:gd name="connsiteY945" fmla="*/ 532061 h 844871"/>
                  <a:gd name="connsiteX946" fmla="*/ 372619 w 844871"/>
                  <a:gd name="connsiteY946" fmla="*/ 532113 h 844871"/>
                  <a:gd name="connsiteX947" fmla="*/ 371120 w 844871"/>
                  <a:gd name="connsiteY947" fmla="*/ 531855 h 844871"/>
                  <a:gd name="connsiteX948" fmla="*/ 369775 w 844871"/>
                  <a:gd name="connsiteY948" fmla="*/ 531648 h 844871"/>
                  <a:gd name="connsiteX949" fmla="*/ 368275 w 844871"/>
                  <a:gd name="connsiteY949" fmla="*/ 531184 h 844871"/>
                  <a:gd name="connsiteX950" fmla="*/ 366930 w 844871"/>
                  <a:gd name="connsiteY950" fmla="*/ 530873 h 844871"/>
                  <a:gd name="connsiteX951" fmla="*/ 365430 w 844871"/>
                  <a:gd name="connsiteY951" fmla="*/ 530305 h 844871"/>
                  <a:gd name="connsiteX952" fmla="*/ 363982 w 844871"/>
                  <a:gd name="connsiteY952" fmla="*/ 529684 h 844871"/>
                  <a:gd name="connsiteX953" fmla="*/ 362585 w 844871"/>
                  <a:gd name="connsiteY953" fmla="*/ 529012 h 844871"/>
                  <a:gd name="connsiteX954" fmla="*/ 361086 w 844871"/>
                  <a:gd name="connsiteY954" fmla="*/ 528029 h 844871"/>
                  <a:gd name="connsiteX955" fmla="*/ 359638 w 844871"/>
                  <a:gd name="connsiteY955" fmla="*/ 527099 h 844871"/>
                  <a:gd name="connsiteX956" fmla="*/ 358345 w 844871"/>
                  <a:gd name="connsiteY956" fmla="*/ 525910 h 844871"/>
                  <a:gd name="connsiteX957" fmla="*/ 356845 w 844871"/>
                  <a:gd name="connsiteY957" fmla="*/ 524616 h 844871"/>
                  <a:gd name="connsiteX958" fmla="*/ 355396 w 844871"/>
                  <a:gd name="connsiteY958" fmla="*/ 523375 h 844871"/>
                  <a:gd name="connsiteX959" fmla="*/ 160587 w 844871"/>
                  <a:gd name="connsiteY959" fmla="*/ 328566 h 844871"/>
                  <a:gd name="connsiteX960" fmla="*/ 159294 w 844871"/>
                  <a:gd name="connsiteY960" fmla="*/ 327065 h 844871"/>
                  <a:gd name="connsiteX961" fmla="*/ 158001 w 844871"/>
                  <a:gd name="connsiteY961" fmla="*/ 325566 h 844871"/>
                  <a:gd name="connsiteX962" fmla="*/ 156863 w 844871"/>
                  <a:gd name="connsiteY962" fmla="*/ 324325 h 844871"/>
                  <a:gd name="connsiteX963" fmla="*/ 155881 w 844871"/>
                  <a:gd name="connsiteY963" fmla="*/ 322825 h 844871"/>
                  <a:gd name="connsiteX964" fmla="*/ 154951 w 844871"/>
                  <a:gd name="connsiteY964" fmla="*/ 321377 h 844871"/>
                  <a:gd name="connsiteX965" fmla="*/ 154278 w 844871"/>
                  <a:gd name="connsiteY965" fmla="*/ 319980 h 844871"/>
                  <a:gd name="connsiteX966" fmla="*/ 153657 w 844871"/>
                  <a:gd name="connsiteY966" fmla="*/ 318532 h 844871"/>
                  <a:gd name="connsiteX967" fmla="*/ 153090 w 844871"/>
                  <a:gd name="connsiteY967" fmla="*/ 317032 h 844871"/>
                  <a:gd name="connsiteX968" fmla="*/ 152624 w 844871"/>
                  <a:gd name="connsiteY968" fmla="*/ 315532 h 844871"/>
                  <a:gd name="connsiteX969" fmla="*/ 152314 w 844871"/>
                  <a:gd name="connsiteY969" fmla="*/ 314188 h 844871"/>
                  <a:gd name="connsiteX970" fmla="*/ 152056 w 844871"/>
                  <a:gd name="connsiteY970" fmla="*/ 312791 h 844871"/>
                  <a:gd name="connsiteX971" fmla="*/ 151849 w 844871"/>
                  <a:gd name="connsiteY971" fmla="*/ 311342 h 844871"/>
                  <a:gd name="connsiteX972" fmla="*/ 151849 w 844871"/>
                  <a:gd name="connsiteY972" fmla="*/ 309895 h 844871"/>
                  <a:gd name="connsiteX973" fmla="*/ 151746 w 844871"/>
                  <a:gd name="connsiteY973" fmla="*/ 308447 h 844871"/>
                  <a:gd name="connsiteX974" fmla="*/ 151849 w 844871"/>
                  <a:gd name="connsiteY974" fmla="*/ 307205 h 844871"/>
                  <a:gd name="connsiteX975" fmla="*/ 151901 w 844871"/>
                  <a:gd name="connsiteY975" fmla="*/ 305705 h 844871"/>
                  <a:gd name="connsiteX976" fmla="*/ 152419 w 844871"/>
                  <a:gd name="connsiteY976" fmla="*/ 303119 h 844871"/>
                  <a:gd name="connsiteX977" fmla="*/ 153144 w 844871"/>
                  <a:gd name="connsiteY977" fmla="*/ 300325 h 844871"/>
                  <a:gd name="connsiteX978" fmla="*/ 154179 w 844871"/>
                  <a:gd name="connsiteY978" fmla="*/ 297739 h 844871"/>
                  <a:gd name="connsiteX979" fmla="*/ 155472 w 844871"/>
                  <a:gd name="connsiteY979" fmla="*/ 295205 h 844871"/>
                  <a:gd name="connsiteX980" fmla="*/ 156921 w 844871"/>
                  <a:gd name="connsiteY980" fmla="*/ 292721 h 844871"/>
                  <a:gd name="connsiteX981" fmla="*/ 158628 w 844871"/>
                  <a:gd name="connsiteY981" fmla="*/ 290393 h 844871"/>
                  <a:gd name="connsiteX982" fmla="*/ 160284 w 844871"/>
                  <a:gd name="connsiteY982" fmla="*/ 288117 h 844871"/>
                  <a:gd name="connsiteX983" fmla="*/ 162301 w 844871"/>
                  <a:gd name="connsiteY983" fmla="*/ 286100 h 844871"/>
                  <a:gd name="connsiteX984" fmla="*/ 164215 w 844871"/>
                  <a:gd name="connsiteY984" fmla="*/ 284186 h 844871"/>
                  <a:gd name="connsiteX985" fmla="*/ 166492 w 844871"/>
                  <a:gd name="connsiteY985" fmla="*/ 282530 h 844871"/>
                  <a:gd name="connsiteX986" fmla="*/ 168717 w 844871"/>
                  <a:gd name="connsiteY986" fmla="*/ 280926 h 844871"/>
                  <a:gd name="connsiteX987" fmla="*/ 171148 w 844871"/>
                  <a:gd name="connsiteY987" fmla="*/ 279529 h 844871"/>
                  <a:gd name="connsiteX988" fmla="*/ 173683 w 844871"/>
                  <a:gd name="connsiteY988" fmla="*/ 278235 h 844871"/>
                  <a:gd name="connsiteX989" fmla="*/ 176269 w 844871"/>
                  <a:gd name="connsiteY989" fmla="*/ 277201 h 844871"/>
                  <a:gd name="connsiteX990" fmla="*/ 178958 w 844871"/>
                  <a:gd name="connsiteY990" fmla="*/ 276579 h 844871"/>
                  <a:gd name="connsiteX991" fmla="*/ 181544 w 844871"/>
                  <a:gd name="connsiteY991" fmla="*/ 276062 h 844871"/>
                  <a:gd name="connsiteX992" fmla="*/ 183045 w 844871"/>
                  <a:gd name="connsiteY992" fmla="*/ 276009 h 844871"/>
                  <a:gd name="connsiteX993" fmla="*/ 184390 w 844871"/>
                  <a:gd name="connsiteY993" fmla="*/ 275803 h 844871"/>
                  <a:gd name="connsiteX994" fmla="*/ 185838 w 844871"/>
                  <a:gd name="connsiteY994" fmla="*/ 275906 h 844871"/>
                  <a:gd name="connsiteX995" fmla="*/ 187182 w 844871"/>
                  <a:gd name="connsiteY995" fmla="*/ 276009 h 844871"/>
                  <a:gd name="connsiteX996" fmla="*/ 188631 w 844871"/>
                  <a:gd name="connsiteY996" fmla="*/ 276216 h 844871"/>
                  <a:gd name="connsiteX997" fmla="*/ 190027 w 844871"/>
                  <a:gd name="connsiteY997" fmla="*/ 276474 h 844871"/>
                  <a:gd name="connsiteX998" fmla="*/ 191372 w 844871"/>
                  <a:gd name="connsiteY998" fmla="*/ 276784 h 844871"/>
                  <a:gd name="connsiteX999" fmla="*/ 192872 w 844871"/>
                  <a:gd name="connsiteY999" fmla="*/ 277250 h 844871"/>
                  <a:gd name="connsiteX1000" fmla="*/ 194423 w 844871"/>
                  <a:gd name="connsiteY1000" fmla="*/ 277766 h 844871"/>
                  <a:gd name="connsiteX1001" fmla="*/ 195820 w 844871"/>
                  <a:gd name="connsiteY1001" fmla="*/ 278438 h 844871"/>
                  <a:gd name="connsiteX1002" fmla="*/ 197217 w 844871"/>
                  <a:gd name="connsiteY1002" fmla="*/ 279111 h 844871"/>
                  <a:gd name="connsiteX1003" fmla="*/ 198665 w 844871"/>
                  <a:gd name="connsiteY1003" fmla="*/ 280041 h 844871"/>
                  <a:gd name="connsiteX1004" fmla="*/ 200164 w 844871"/>
                  <a:gd name="connsiteY1004" fmla="*/ 281024 h 844871"/>
                  <a:gd name="connsiteX1005" fmla="*/ 201509 w 844871"/>
                  <a:gd name="connsiteY1005" fmla="*/ 282058 h 844871"/>
                  <a:gd name="connsiteX1006" fmla="*/ 203008 w 844871"/>
                  <a:gd name="connsiteY1006" fmla="*/ 283351 h 844871"/>
                  <a:gd name="connsiteX1007" fmla="*/ 204405 w 844871"/>
                  <a:gd name="connsiteY1007" fmla="*/ 284748 h 844871"/>
                  <a:gd name="connsiteX1008" fmla="*/ 318384 w 844871"/>
                  <a:gd name="connsiteY1008" fmla="*/ 398727 h 844871"/>
                  <a:gd name="connsiteX1009" fmla="*/ 318850 w 844871"/>
                  <a:gd name="connsiteY1009" fmla="*/ 398364 h 844871"/>
                  <a:gd name="connsiteX1010" fmla="*/ 322419 w 844871"/>
                  <a:gd name="connsiteY1010" fmla="*/ 396553 h 844871"/>
                  <a:gd name="connsiteX1011" fmla="*/ 325937 w 844871"/>
                  <a:gd name="connsiteY1011" fmla="*/ 394898 h 844871"/>
                  <a:gd name="connsiteX1012" fmla="*/ 329662 w 844871"/>
                  <a:gd name="connsiteY1012" fmla="*/ 393345 h 844871"/>
                  <a:gd name="connsiteX1013" fmla="*/ 333127 w 844871"/>
                  <a:gd name="connsiteY1013" fmla="*/ 392052 h 844871"/>
                  <a:gd name="connsiteX1014" fmla="*/ 336748 w 844871"/>
                  <a:gd name="connsiteY1014" fmla="*/ 390914 h 844871"/>
                  <a:gd name="connsiteX1015" fmla="*/ 340369 w 844871"/>
                  <a:gd name="connsiteY1015" fmla="*/ 390086 h 844871"/>
                  <a:gd name="connsiteX1016" fmla="*/ 343989 w 844871"/>
                  <a:gd name="connsiteY1016" fmla="*/ 389360 h 844871"/>
                  <a:gd name="connsiteX1017" fmla="*/ 347610 w 844871"/>
                  <a:gd name="connsiteY1017" fmla="*/ 388842 h 844871"/>
                  <a:gd name="connsiteX1018" fmla="*/ 351697 w 844871"/>
                  <a:gd name="connsiteY1018" fmla="*/ 388376 h 844871"/>
                  <a:gd name="connsiteX1019" fmla="*/ 355835 w 844871"/>
                  <a:gd name="connsiteY1019" fmla="*/ 388376 h 844871"/>
                  <a:gd name="connsiteX1020" fmla="*/ 359920 w 844871"/>
                  <a:gd name="connsiteY1020" fmla="*/ 388530 h 844871"/>
                  <a:gd name="connsiteX1021" fmla="*/ 364058 w 844871"/>
                  <a:gd name="connsiteY1021" fmla="*/ 389046 h 844871"/>
                  <a:gd name="connsiteX1022" fmla="*/ 230945 w 844871"/>
                  <a:gd name="connsiteY1022" fmla="*/ 255933 h 844871"/>
                  <a:gd name="connsiteX1023" fmla="*/ 228203 w 844871"/>
                  <a:gd name="connsiteY1023" fmla="*/ 253294 h 844871"/>
                  <a:gd name="connsiteX1024" fmla="*/ 225411 w 844871"/>
                  <a:gd name="connsiteY1024" fmla="*/ 250916 h 844871"/>
                  <a:gd name="connsiteX1025" fmla="*/ 222722 w 844871"/>
                  <a:gd name="connsiteY1025" fmla="*/ 248743 h 844871"/>
                  <a:gd name="connsiteX1026" fmla="*/ 219877 w 844871"/>
                  <a:gd name="connsiteY1026" fmla="*/ 246727 h 844871"/>
                  <a:gd name="connsiteX1027" fmla="*/ 217136 w 844871"/>
                  <a:gd name="connsiteY1027" fmla="*/ 245021 h 844871"/>
                  <a:gd name="connsiteX1028" fmla="*/ 214188 w 844871"/>
                  <a:gd name="connsiteY1028" fmla="*/ 243418 h 844871"/>
                  <a:gd name="connsiteX1029" fmla="*/ 211188 w 844871"/>
                  <a:gd name="connsiteY1029" fmla="*/ 242073 h 844871"/>
                  <a:gd name="connsiteX1030" fmla="*/ 208292 w 844871"/>
                  <a:gd name="connsiteY1030" fmla="*/ 240833 h 844871"/>
                  <a:gd name="connsiteX1031" fmla="*/ 205344 w 844871"/>
                  <a:gd name="connsiteY1031" fmla="*/ 239954 h 844871"/>
                  <a:gd name="connsiteX1032" fmla="*/ 202448 w 844871"/>
                  <a:gd name="connsiteY1032" fmla="*/ 239127 h 844871"/>
                  <a:gd name="connsiteX1033" fmla="*/ 199344 w 844871"/>
                  <a:gd name="connsiteY1033" fmla="*/ 238507 h 844871"/>
                  <a:gd name="connsiteX1034" fmla="*/ 196551 w 844871"/>
                  <a:gd name="connsiteY1034" fmla="*/ 238094 h 844871"/>
                  <a:gd name="connsiteX1035" fmla="*/ 193500 w 844871"/>
                  <a:gd name="connsiteY1035" fmla="*/ 237836 h 844871"/>
                  <a:gd name="connsiteX1036" fmla="*/ 190448 w 844871"/>
                  <a:gd name="connsiteY1036" fmla="*/ 237785 h 844871"/>
                  <a:gd name="connsiteX1037" fmla="*/ 187603 w 844871"/>
                  <a:gd name="connsiteY1037" fmla="*/ 237837 h 844871"/>
                  <a:gd name="connsiteX1038" fmla="*/ 184551 w 844871"/>
                  <a:gd name="connsiteY1038" fmla="*/ 238096 h 844871"/>
                  <a:gd name="connsiteX1039" fmla="*/ 181551 w 844871"/>
                  <a:gd name="connsiteY1039" fmla="*/ 238510 h 844871"/>
                  <a:gd name="connsiteX1040" fmla="*/ 178654 w 844871"/>
                  <a:gd name="connsiteY1040" fmla="*/ 239132 h 844871"/>
                  <a:gd name="connsiteX1041" fmla="*/ 175758 w 844871"/>
                  <a:gd name="connsiteY1041" fmla="*/ 239856 h 844871"/>
                  <a:gd name="connsiteX1042" fmla="*/ 172706 w 844871"/>
                  <a:gd name="connsiteY1042" fmla="*/ 240735 h 844871"/>
                  <a:gd name="connsiteX1043" fmla="*/ 169861 w 844871"/>
                  <a:gd name="connsiteY1043" fmla="*/ 241926 h 844871"/>
                  <a:gd name="connsiteX1044" fmla="*/ 166913 w 844871"/>
                  <a:gd name="connsiteY1044" fmla="*/ 243116 h 844871"/>
                  <a:gd name="connsiteX1045" fmla="*/ 164067 w 844871"/>
                  <a:gd name="connsiteY1045" fmla="*/ 244410 h 844871"/>
                  <a:gd name="connsiteX1046" fmla="*/ 161119 w 844871"/>
                  <a:gd name="connsiteY1046" fmla="*/ 246014 h 844871"/>
                  <a:gd name="connsiteX1047" fmla="*/ 158273 w 844871"/>
                  <a:gd name="connsiteY1047" fmla="*/ 247618 h 844871"/>
                  <a:gd name="connsiteX1048" fmla="*/ 155429 w 844871"/>
                  <a:gd name="connsiteY1048" fmla="*/ 249429 h 844871"/>
                  <a:gd name="connsiteX1049" fmla="*/ 152532 w 844871"/>
                  <a:gd name="connsiteY1049" fmla="*/ 251395 h 844871"/>
                  <a:gd name="connsiteX1050" fmla="*/ 149790 w 844871"/>
                  <a:gd name="connsiteY1050" fmla="*/ 253516 h 844871"/>
                  <a:gd name="connsiteX1051" fmla="*/ 147100 w 844871"/>
                  <a:gd name="connsiteY1051" fmla="*/ 255689 h 844871"/>
                  <a:gd name="connsiteX1052" fmla="*/ 144410 w 844871"/>
                  <a:gd name="connsiteY1052" fmla="*/ 257966 h 844871"/>
                  <a:gd name="connsiteX1053" fmla="*/ 141719 w 844871"/>
                  <a:gd name="connsiteY1053" fmla="*/ 260345 h 844871"/>
                  <a:gd name="connsiteX1054" fmla="*/ 139133 w 844871"/>
                  <a:gd name="connsiteY1054" fmla="*/ 262932 h 844871"/>
                  <a:gd name="connsiteX1055" fmla="*/ 41244 w 844871"/>
                  <a:gd name="connsiteY1055" fmla="*/ 41244 h 844871"/>
                  <a:gd name="connsiteX1056" fmla="*/ 140814 w 844871"/>
                  <a:gd name="connsiteY1056" fmla="*/ 0 h 844871"/>
                  <a:gd name="connsiteX1057" fmla="*/ 409798 w 844871"/>
                  <a:gd name="connsiteY1057" fmla="*/ 0 h 844871"/>
                  <a:gd name="connsiteX1058" fmla="*/ 408581 w 844871"/>
                  <a:gd name="connsiteY1058" fmla="*/ 722 h 844871"/>
                  <a:gd name="connsiteX1059" fmla="*/ 405582 w 844871"/>
                  <a:gd name="connsiteY1059" fmla="*/ 2688 h 844871"/>
                  <a:gd name="connsiteX1060" fmla="*/ 402633 w 844871"/>
                  <a:gd name="connsiteY1060" fmla="*/ 5016 h 844871"/>
                  <a:gd name="connsiteX1061" fmla="*/ 399632 w 844871"/>
                  <a:gd name="connsiteY1061" fmla="*/ 7499 h 844871"/>
                  <a:gd name="connsiteX1062" fmla="*/ 396581 w 844871"/>
                  <a:gd name="connsiteY1062" fmla="*/ 10137 h 844871"/>
                  <a:gd name="connsiteX1063" fmla="*/ 393477 w 844871"/>
                  <a:gd name="connsiteY1063" fmla="*/ 13138 h 844871"/>
                  <a:gd name="connsiteX1064" fmla="*/ 335333 w 844871"/>
                  <a:gd name="connsiteY1064" fmla="*/ 71282 h 844871"/>
                  <a:gd name="connsiteX1065" fmla="*/ 343502 w 844871"/>
                  <a:gd name="connsiteY1065" fmla="*/ 79451 h 844871"/>
                  <a:gd name="connsiteX1066" fmla="*/ 344898 w 844871"/>
                  <a:gd name="connsiteY1066" fmla="*/ 80847 h 844871"/>
                  <a:gd name="connsiteX1067" fmla="*/ 346346 w 844871"/>
                  <a:gd name="connsiteY1067" fmla="*/ 82192 h 844871"/>
                  <a:gd name="connsiteX1068" fmla="*/ 347846 w 844871"/>
                  <a:gd name="connsiteY1068" fmla="*/ 83278 h 844871"/>
                  <a:gd name="connsiteX1069" fmla="*/ 349242 w 844871"/>
                  <a:gd name="connsiteY1069" fmla="*/ 84156 h 844871"/>
                  <a:gd name="connsiteX1070" fmla="*/ 350689 w 844871"/>
                  <a:gd name="connsiteY1070" fmla="*/ 84984 h 844871"/>
                  <a:gd name="connsiteX1071" fmla="*/ 351982 w 844871"/>
                  <a:gd name="connsiteY1071" fmla="*/ 85552 h 844871"/>
                  <a:gd name="connsiteX1072" fmla="*/ 353327 w 844871"/>
                  <a:gd name="connsiteY1072" fmla="*/ 86069 h 844871"/>
                  <a:gd name="connsiteX1073" fmla="*/ 354619 w 844871"/>
                  <a:gd name="connsiteY1073" fmla="*/ 86431 h 844871"/>
                  <a:gd name="connsiteX1074" fmla="*/ 357154 w 844871"/>
                  <a:gd name="connsiteY1074" fmla="*/ 86792 h 844871"/>
                  <a:gd name="connsiteX1075" fmla="*/ 359430 w 844871"/>
                  <a:gd name="connsiteY1075" fmla="*/ 86895 h 844871"/>
                  <a:gd name="connsiteX1076" fmla="*/ 361550 w 844871"/>
                  <a:gd name="connsiteY1076" fmla="*/ 86843 h 844871"/>
                  <a:gd name="connsiteX1077" fmla="*/ 363515 w 844871"/>
                  <a:gd name="connsiteY1077" fmla="*/ 86532 h 844871"/>
                  <a:gd name="connsiteX1078" fmla="*/ 364343 w 844871"/>
                  <a:gd name="connsiteY1078" fmla="*/ 86325 h 844871"/>
                  <a:gd name="connsiteX1079" fmla="*/ 365326 w 844871"/>
                  <a:gd name="connsiteY1079" fmla="*/ 86273 h 844871"/>
                  <a:gd name="connsiteX1080" fmla="*/ 366360 w 844871"/>
                  <a:gd name="connsiteY1080" fmla="*/ 86272 h 844871"/>
                  <a:gd name="connsiteX1081" fmla="*/ 367395 w 844871"/>
                  <a:gd name="connsiteY1081" fmla="*/ 86376 h 844871"/>
                  <a:gd name="connsiteX1082" fmla="*/ 368428 w 844871"/>
                  <a:gd name="connsiteY1082" fmla="*/ 86789 h 844871"/>
                  <a:gd name="connsiteX1083" fmla="*/ 369462 w 844871"/>
                  <a:gd name="connsiteY1083" fmla="*/ 87307 h 844871"/>
                  <a:gd name="connsiteX1084" fmla="*/ 370600 w 844871"/>
                  <a:gd name="connsiteY1084" fmla="*/ 88030 h 844871"/>
                  <a:gd name="connsiteX1085" fmla="*/ 371686 w 844871"/>
                  <a:gd name="connsiteY1085" fmla="*/ 89013 h 844871"/>
                  <a:gd name="connsiteX1086" fmla="*/ 528767 w 844871"/>
                  <a:gd name="connsiteY1086" fmla="*/ 246094 h 844871"/>
                  <a:gd name="connsiteX1087" fmla="*/ 530008 w 844871"/>
                  <a:gd name="connsiteY1087" fmla="*/ 247438 h 844871"/>
                  <a:gd name="connsiteX1088" fmla="*/ 530886 w 844871"/>
                  <a:gd name="connsiteY1088" fmla="*/ 248731 h 844871"/>
                  <a:gd name="connsiteX1089" fmla="*/ 531507 w 844871"/>
                  <a:gd name="connsiteY1089" fmla="*/ 249868 h 844871"/>
                  <a:gd name="connsiteX1090" fmla="*/ 531921 w 844871"/>
                  <a:gd name="connsiteY1090" fmla="*/ 250902 h 844871"/>
                  <a:gd name="connsiteX1091" fmla="*/ 532024 w 844871"/>
                  <a:gd name="connsiteY1091" fmla="*/ 252971 h 844871"/>
                  <a:gd name="connsiteX1092" fmla="*/ 532126 w 844871"/>
                  <a:gd name="connsiteY1092" fmla="*/ 255143 h 844871"/>
                  <a:gd name="connsiteX1093" fmla="*/ 531919 w 844871"/>
                  <a:gd name="connsiteY1093" fmla="*/ 257212 h 844871"/>
                  <a:gd name="connsiteX1094" fmla="*/ 531970 w 844871"/>
                  <a:gd name="connsiteY1094" fmla="*/ 259436 h 844871"/>
                  <a:gd name="connsiteX1095" fmla="*/ 532073 w 844871"/>
                  <a:gd name="connsiteY1095" fmla="*/ 261815 h 844871"/>
                  <a:gd name="connsiteX1096" fmla="*/ 532383 w 844871"/>
                  <a:gd name="connsiteY1096" fmla="*/ 264401 h 844871"/>
                  <a:gd name="connsiteX1097" fmla="*/ 532744 w 844871"/>
                  <a:gd name="connsiteY1097" fmla="*/ 265797 h 844871"/>
                  <a:gd name="connsiteX1098" fmla="*/ 533106 w 844871"/>
                  <a:gd name="connsiteY1098" fmla="*/ 267193 h 844871"/>
                  <a:gd name="connsiteX1099" fmla="*/ 533572 w 844871"/>
                  <a:gd name="connsiteY1099" fmla="*/ 268383 h 844871"/>
                  <a:gd name="connsiteX1100" fmla="*/ 534243 w 844871"/>
                  <a:gd name="connsiteY1100" fmla="*/ 269675 h 844871"/>
                  <a:gd name="connsiteX1101" fmla="*/ 535019 w 844871"/>
                  <a:gd name="connsiteY1101" fmla="*/ 270969 h 844871"/>
                  <a:gd name="connsiteX1102" fmla="*/ 535846 w 844871"/>
                  <a:gd name="connsiteY1102" fmla="*/ 272209 h 844871"/>
                  <a:gd name="connsiteX1103" fmla="*/ 536932 w 844871"/>
                  <a:gd name="connsiteY1103" fmla="*/ 273399 h 844871"/>
                  <a:gd name="connsiteX1104" fmla="*/ 538121 w 844871"/>
                  <a:gd name="connsiteY1104" fmla="*/ 274588 h 844871"/>
                  <a:gd name="connsiteX1105" fmla="*/ 546239 w 844871"/>
                  <a:gd name="connsiteY1105" fmla="*/ 282706 h 844871"/>
                  <a:gd name="connsiteX1106" fmla="*/ 593054 w 844871"/>
                  <a:gd name="connsiteY1106" fmla="*/ 235890 h 844871"/>
                  <a:gd name="connsiteX1107" fmla="*/ 584937 w 844871"/>
                  <a:gd name="connsiteY1107" fmla="*/ 227773 h 844871"/>
                  <a:gd name="connsiteX1108" fmla="*/ 583747 w 844871"/>
                  <a:gd name="connsiteY1108" fmla="*/ 226583 h 844871"/>
                  <a:gd name="connsiteX1109" fmla="*/ 582506 w 844871"/>
                  <a:gd name="connsiteY1109" fmla="*/ 225549 h 844871"/>
                  <a:gd name="connsiteX1110" fmla="*/ 581318 w 844871"/>
                  <a:gd name="connsiteY1110" fmla="*/ 224670 h 844871"/>
                  <a:gd name="connsiteX1111" fmla="*/ 580024 w 844871"/>
                  <a:gd name="connsiteY1111" fmla="*/ 223894 h 844871"/>
                  <a:gd name="connsiteX1112" fmla="*/ 578680 w 844871"/>
                  <a:gd name="connsiteY1112" fmla="*/ 223274 h 844871"/>
                  <a:gd name="connsiteX1113" fmla="*/ 577491 w 844871"/>
                  <a:gd name="connsiteY1113" fmla="*/ 222809 h 844871"/>
                  <a:gd name="connsiteX1114" fmla="*/ 576094 w 844871"/>
                  <a:gd name="connsiteY1114" fmla="*/ 222448 h 844871"/>
                  <a:gd name="connsiteX1115" fmla="*/ 574698 w 844871"/>
                  <a:gd name="connsiteY1115" fmla="*/ 222085 h 844871"/>
                  <a:gd name="connsiteX1116" fmla="*/ 572163 w 844871"/>
                  <a:gd name="connsiteY1116" fmla="*/ 221724 h 844871"/>
                  <a:gd name="connsiteX1117" fmla="*/ 569785 w 844871"/>
                  <a:gd name="connsiteY1117" fmla="*/ 221621 h 844871"/>
                  <a:gd name="connsiteX1118" fmla="*/ 567509 w 844871"/>
                  <a:gd name="connsiteY1118" fmla="*/ 221622 h 844871"/>
                  <a:gd name="connsiteX1119" fmla="*/ 565440 w 844871"/>
                  <a:gd name="connsiteY1119" fmla="*/ 221829 h 844871"/>
                  <a:gd name="connsiteX1120" fmla="*/ 563269 w 844871"/>
                  <a:gd name="connsiteY1120" fmla="*/ 221726 h 844871"/>
                  <a:gd name="connsiteX1121" fmla="*/ 561251 w 844871"/>
                  <a:gd name="connsiteY1121" fmla="*/ 221571 h 844871"/>
                  <a:gd name="connsiteX1122" fmla="*/ 560165 w 844871"/>
                  <a:gd name="connsiteY1122" fmla="*/ 221209 h 844871"/>
                  <a:gd name="connsiteX1123" fmla="*/ 559028 w 844871"/>
                  <a:gd name="connsiteY1123" fmla="*/ 220589 h 844871"/>
                  <a:gd name="connsiteX1124" fmla="*/ 557787 w 844871"/>
                  <a:gd name="connsiteY1124" fmla="*/ 219659 h 844871"/>
                  <a:gd name="connsiteX1125" fmla="*/ 556495 w 844871"/>
                  <a:gd name="connsiteY1125" fmla="*/ 218366 h 844871"/>
                  <a:gd name="connsiteX1126" fmla="*/ 497447 w 844871"/>
                  <a:gd name="connsiteY1126" fmla="*/ 159318 h 844871"/>
                  <a:gd name="connsiteX1127" fmla="*/ 496516 w 844871"/>
                  <a:gd name="connsiteY1127" fmla="*/ 158388 h 844871"/>
                  <a:gd name="connsiteX1128" fmla="*/ 495896 w 844871"/>
                  <a:gd name="connsiteY1128" fmla="*/ 157457 h 844871"/>
                  <a:gd name="connsiteX1129" fmla="*/ 495430 w 844871"/>
                  <a:gd name="connsiteY1129" fmla="*/ 156474 h 844871"/>
                  <a:gd name="connsiteX1130" fmla="*/ 495327 w 844871"/>
                  <a:gd name="connsiteY1130" fmla="*/ 155544 h 844871"/>
                  <a:gd name="connsiteX1131" fmla="*/ 495483 w 844871"/>
                  <a:gd name="connsiteY1131" fmla="*/ 154561 h 844871"/>
                  <a:gd name="connsiteX1132" fmla="*/ 495689 w 844871"/>
                  <a:gd name="connsiteY1132" fmla="*/ 153630 h 844871"/>
                  <a:gd name="connsiteX1133" fmla="*/ 496311 w 844871"/>
                  <a:gd name="connsiteY1133" fmla="*/ 152699 h 844871"/>
                  <a:gd name="connsiteX1134" fmla="*/ 497086 w 844871"/>
                  <a:gd name="connsiteY1134" fmla="*/ 151716 h 844871"/>
                  <a:gd name="connsiteX1135" fmla="*/ 514570 w 844871"/>
                  <a:gd name="connsiteY1135" fmla="*/ 134232 h 844871"/>
                  <a:gd name="connsiteX1136" fmla="*/ 516951 w 844871"/>
                  <a:gd name="connsiteY1136" fmla="*/ 132059 h 844871"/>
                  <a:gd name="connsiteX1137" fmla="*/ 519174 w 844871"/>
                  <a:gd name="connsiteY1137" fmla="*/ 130352 h 844871"/>
                  <a:gd name="connsiteX1138" fmla="*/ 521502 w 844871"/>
                  <a:gd name="connsiteY1138" fmla="*/ 128851 h 844871"/>
                  <a:gd name="connsiteX1139" fmla="*/ 522641 w 844871"/>
                  <a:gd name="connsiteY1139" fmla="*/ 128230 h 844871"/>
                  <a:gd name="connsiteX1140" fmla="*/ 523778 w 844871"/>
                  <a:gd name="connsiteY1140" fmla="*/ 127817 h 844871"/>
                  <a:gd name="connsiteX1141" fmla="*/ 524968 w 844871"/>
                  <a:gd name="connsiteY1141" fmla="*/ 127351 h 844871"/>
                  <a:gd name="connsiteX1142" fmla="*/ 526158 w 844871"/>
                  <a:gd name="connsiteY1142" fmla="*/ 126989 h 844871"/>
                  <a:gd name="connsiteX1143" fmla="*/ 527347 w 844871"/>
                  <a:gd name="connsiteY1143" fmla="*/ 126730 h 844871"/>
                  <a:gd name="connsiteX1144" fmla="*/ 528537 w 844871"/>
                  <a:gd name="connsiteY1144" fmla="*/ 126574 h 844871"/>
                  <a:gd name="connsiteX1145" fmla="*/ 529674 w 844871"/>
                  <a:gd name="connsiteY1145" fmla="*/ 126471 h 844871"/>
                  <a:gd name="connsiteX1146" fmla="*/ 530864 w 844871"/>
                  <a:gd name="connsiteY1146" fmla="*/ 126419 h 844871"/>
                  <a:gd name="connsiteX1147" fmla="*/ 532054 w 844871"/>
                  <a:gd name="connsiteY1147" fmla="*/ 126470 h 844871"/>
                  <a:gd name="connsiteX1148" fmla="*/ 533242 w 844871"/>
                  <a:gd name="connsiteY1148" fmla="*/ 126625 h 844871"/>
                  <a:gd name="connsiteX1149" fmla="*/ 535725 w 844871"/>
                  <a:gd name="connsiteY1149" fmla="*/ 127142 h 844871"/>
                  <a:gd name="connsiteX1150" fmla="*/ 538156 w 844871"/>
                  <a:gd name="connsiteY1150" fmla="*/ 127813 h 844871"/>
                  <a:gd name="connsiteX1151" fmla="*/ 540535 w 844871"/>
                  <a:gd name="connsiteY1151" fmla="*/ 128847 h 844871"/>
                  <a:gd name="connsiteX1152" fmla="*/ 543017 w 844871"/>
                  <a:gd name="connsiteY1152" fmla="*/ 130087 h 844871"/>
                  <a:gd name="connsiteX1153" fmla="*/ 545395 w 844871"/>
                  <a:gd name="connsiteY1153" fmla="*/ 131639 h 844871"/>
                  <a:gd name="connsiteX1154" fmla="*/ 547826 w 844871"/>
                  <a:gd name="connsiteY1154" fmla="*/ 133551 h 844871"/>
                  <a:gd name="connsiteX1155" fmla="*/ 550308 w 844871"/>
                  <a:gd name="connsiteY1155" fmla="*/ 135516 h 844871"/>
                  <a:gd name="connsiteX1156" fmla="*/ 552738 w 844871"/>
                  <a:gd name="connsiteY1156" fmla="*/ 137946 h 844871"/>
                  <a:gd name="connsiteX1157" fmla="*/ 608114 w 844871"/>
                  <a:gd name="connsiteY1157" fmla="*/ 193323 h 844871"/>
                  <a:gd name="connsiteX1158" fmla="*/ 609717 w 844871"/>
                  <a:gd name="connsiteY1158" fmla="*/ 194719 h 844871"/>
                  <a:gd name="connsiteX1159" fmla="*/ 611320 w 844871"/>
                  <a:gd name="connsiteY1159" fmla="*/ 196011 h 844871"/>
                  <a:gd name="connsiteX1160" fmla="*/ 612871 w 844871"/>
                  <a:gd name="connsiteY1160" fmla="*/ 197045 h 844871"/>
                  <a:gd name="connsiteX1161" fmla="*/ 614578 w 844871"/>
                  <a:gd name="connsiteY1161" fmla="*/ 197924 h 844871"/>
                  <a:gd name="connsiteX1162" fmla="*/ 616284 w 844871"/>
                  <a:gd name="connsiteY1162" fmla="*/ 198699 h 844871"/>
                  <a:gd name="connsiteX1163" fmla="*/ 618094 w 844871"/>
                  <a:gd name="connsiteY1163" fmla="*/ 199268 h 844871"/>
                  <a:gd name="connsiteX1164" fmla="*/ 619904 w 844871"/>
                  <a:gd name="connsiteY1164" fmla="*/ 199527 h 844871"/>
                  <a:gd name="connsiteX1165" fmla="*/ 621663 w 844871"/>
                  <a:gd name="connsiteY1165" fmla="*/ 199732 h 844871"/>
                  <a:gd name="connsiteX1166" fmla="*/ 623525 w 844871"/>
                  <a:gd name="connsiteY1166" fmla="*/ 199732 h 844871"/>
                  <a:gd name="connsiteX1167" fmla="*/ 625335 w 844871"/>
                  <a:gd name="connsiteY1167" fmla="*/ 199473 h 844871"/>
                  <a:gd name="connsiteX1168" fmla="*/ 627196 w 844871"/>
                  <a:gd name="connsiteY1168" fmla="*/ 198852 h 844871"/>
                  <a:gd name="connsiteX1169" fmla="*/ 629007 w 844871"/>
                  <a:gd name="connsiteY1169" fmla="*/ 198076 h 844871"/>
                  <a:gd name="connsiteX1170" fmla="*/ 630765 w 844871"/>
                  <a:gd name="connsiteY1170" fmla="*/ 197144 h 844871"/>
                  <a:gd name="connsiteX1171" fmla="*/ 632731 w 844871"/>
                  <a:gd name="connsiteY1171" fmla="*/ 195903 h 844871"/>
                  <a:gd name="connsiteX1172" fmla="*/ 634490 w 844871"/>
                  <a:gd name="connsiteY1172" fmla="*/ 194455 h 844871"/>
                  <a:gd name="connsiteX1173" fmla="*/ 636353 w 844871"/>
                  <a:gd name="connsiteY1173" fmla="*/ 192592 h 844871"/>
                  <a:gd name="connsiteX1174" fmla="*/ 659786 w 844871"/>
                  <a:gd name="connsiteY1174" fmla="*/ 169159 h 844871"/>
                  <a:gd name="connsiteX1175" fmla="*/ 648824 w 844871"/>
                  <a:gd name="connsiteY1175" fmla="*/ 158197 h 844871"/>
                  <a:gd name="connsiteX1176" fmla="*/ 647480 w 844871"/>
                  <a:gd name="connsiteY1176" fmla="*/ 157059 h 844871"/>
                  <a:gd name="connsiteX1177" fmla="*/ 646343 w 844871"/>
                  <a:gd name="connsiteY1177" fmla="*/ 156025 h 844871"/>
                  <a:gd name="connsiteX1178" fmla="*/ 645102 w 844871"/>
                  <a:gd name="connsiteY1178" fmla="*/ 155198 h 844871"/>
                  <a:gd name="connsiteX1179" fmla="*/ 643965 w 844871"/>
                  <a:gd name="connsiteY1179" fmla="*/ 154371 h 844871"/>
                  <a:gd name="connsiteX1180" fmla="*/ 642722 w 844871"/>
                  <a:gd name="connsiteY1180" fmla="*/ 153854 h 844871"/>
                  <a:gd name="connsiteX1181" fmla="*/ 641637 w 844871"/>
                  <a:gd name="connsiteY1181" fmla="*/ 153389 h 844871"/>
                  <a:gd name="connsiteX1182" fmla="*/ 640602 w 844871"/>
                  <a:gd name="connsiteY1182" fmla="*/ 153285 h 844871"/>
                  <a:gd name="connsiteX1183" fmla="*/ 639464 w 844871"/>
                  <a:gd name="connsiteY1183" fmla="*/ 153183 h 844871"/>
                  <a:gd name="connsiteX1184" fmla="*/ 637395 w 844871"/>
                  <a:gd name="connsiteY1184" fmla="*/ 153183 h 844871"/>
                  <a:gd name="connsiteX1185" fmla="*/ 635276 w 844871"/>
                  <a:gd name="connsiteY1185" fmla="*/ 153338 h 844871"/>
                  <a:gd name="connsiteX1186" fmla="*/ 633465 w 844871"/>
                  <a:gd name="connsiteY1186" fmla="*/ 153597 h 844871"/>
                  <a:gd name="connsiteX1187" fmla="*/ 631551 w 844871"/>
                  <a:gd name="connsiteY1187" fmla="*/ 153960 h 844871"/>
                  <a:gd name="connsiteX1188" fmla="*/ 629483 w 844871"/>
                  <a:gd name="connsiteY1188" fmla="*/ 154478 h 844871"/>
                  <a:gd name="connsiteX1189" fmla="*/ 627621 w 844871"/>
                  <a:gd name="connsiteY1189" fmla="*/ 154789 h 844871"/>
                  <a:gd name="connsiteX1190" fmla="*/ 627207 w 844871"/>
                  <a:gd name="connsiteY1190" fmla="*/ 154892 h 844871"/>
                  <a:gd name="connsiteX1191" fmla="*/ 626742 w 844871"/>
                  <a:gd name="connsiteY1191" fmla="*/ 154840 h 844871"/>
                  <a:gd name="connsiteX1192" fmla="*/ 626225 w 844871"/>
                  <a:gd name="connsiteY1192" fmla="*/ 154634 h 844871"/>
                  <a:gd name="connsiteX1193" fmla="*/ 625656 w 844871"/>
                  <a:gd name="connsiteY1193" fmla="*/ 154375 h 844871"/>
                  <a:gd name="connsiteX1194" fmla="*/ 624414 w 844871"/>
                  <a:gd name="connsiteY1194" fmla="*/ 153548 h 844871"/>
                  <a:gd name="connsiteX1195" fmla="*/ 623122 w 844871"/>
                  <a:gd name="connsiteY1195" fmla="*/ 152255 h 844871"/>
                  <a:gd name="connsiteX1196" fmla="*/ 581654 w 844871"/>
                  <a:gd name="connsiteY1196" fmla="*/ 110788 h 844871"/>
                  <a:gd name="connsiteX1197" fmla="*/ 579017 w 844871"/>
                  <a:gd name="connsiteY1197" fmla="*/ 108254 h 844871"/>
                  <a:gd name="connsiteX1198" fmla="*/ 576277 w 844871"/>
                  <a:gd name="connsiteY1198" fmla="*/ 105928 h 844871"/>
                  <a:gd name="connsiteX1199" fmla="*/ 573537 w 844871"/>
                  <a:gd name="connsiteY1199" fmla="*/ 103704 h 844871"/>
                  <a:gd name="connsiteX1200" fmla="*/ 570951 w 844871"/>
                  <a:gd name="connsiteY1200" fmla="*/ 101636 h 844871"/>
                  <a:gd name="connsiteX1201" fmla="*/ 568055 w 844871"/>
                  <a:gd name="connsiteY1201" fmla="*/ 99775 h 844871"/>
                  <a:gd name="connsiteX1202" fmla="*/ 565212 w 844871"/>
                  <a:gd name="connsiteY1202" fmla="*/ 97966 h 844871"/>
                  <a:gd name="connsiteX1203" fmla="*/ 562419 w 844871"/>
                  <a:gd name="connsiteY1203" fmla="*/ 96414 h 844871"/>
                  <a:gd name="connsiteX1204" fmla="*/ 559626 w 844871"/>
                  <a:gd name="connsiteY1204" fmla="*/ 94967 h 844871"/>
                  <a:gd name="connsiteX1205" fmla="*/ 556627 w 844871"/>
                  <a:gd name="connsiteY1205" fmla="*/ 93727 h 844871"/>
                  <a:gd name="connsiteX1206" fmla="*/ 553835 w 844871"/>
                  <a:gd name="connsiteY1206" fmla="*/ 92797 h 844871"/>
                  <a:gd name="connsiteX1207" fmla="*/ 550887 w 844871"/>
                  <a:gd name="connsiteY1207" fmla="*/ 91918 h 844871"/>
                  <a:gd name="connsiteX1208" fmla="*/ 548094 w 844871"/>
                  <a:gd name="connsiteY1208" fmla="*/ 91401 h 844871"/>
                  <a:gd name="connsiteX1209" fmla="*/ 545147 w 844871"/>
                  <a:gd name="connsiteY1209" fmla="*/ 91040 h 844871"/>
                  <a:gd name="connsiteX1210" fmla="*/ 542406 w 844871"/>
                  <a:gd name="connsiteY1210" fmla="*/ 90885 h 844871"/>
                  <a:gd name="connsiteX1211" fmla="*/ 539509 w 844871"/>
                  <a:gd name="connsiteY1211" fmla="*/ 90990 h 844871"/>
                  <a:gd name="connsiteX1212" fmla="*/ 536665 w 844871"/>
                  <a:gd name="connsiteY1212" fmla="*/ 91250 h 844871"/>
                  <a:gd name="connsiteX1213" fmla="*/ 535268 w 844871"/>
                  <a:gd name="connsiteY1213" fmla="*/ 91198 h 844871"/>
                  <a:gd name="connsiteX1214" fmla="*/ 533975 w 844871"/>
                  <a:gd name="connsiteY1214" fmla="*/ 90939 h 844871"/>
                  <a:gd name="connsiteX1215" fmla="*/ 532838 w 844871"/>
                  <a:gd name="connsiteY1215" fmla="*/ 90525 h 844871"/>
                  <a:gd name="connsiteX1216" fmla="*/ 532010 w 844871"/>
                  <a:gd name="connsiteY1216" fmla="*/ 90009 h 844871"/>
                  <a:gd name="connsiteX1217" fmla="*/ 531338 w 844871"/>
                  <a:gd name="connsiteY1217" fmla="*/ 89337 h 844871"/>
                  <a:gd name="connsiteX1218" fmla="*/ 530873 w 844871"/>
                  <a:gd name="connsiteY1218" fmla="*/ 88354 h 844871"/>
                  <a:gd name="connsiteX1219" fmla="*/ 530563 w 844871"/>
                  <a:gd name="connsiteY1219" fmla="*/ 87423 h 844871"/>
                  <a:gd name="connsiteX1220" fmla="*/ 530460 w 844871"/>
                  <a:gd name="connsiteY1220" fmla="*/ 86182 h 844871"/>
                  <a:gd name="connsiteX1221" fmla="*/ 530719 w 844871"/>
                  <a:gd name="connsiteY1221" fmla="*/ 83545 h 844871"/>
                  <a:gd name="connsiteX1222" fmla="*/ 530822 w 844871"/>
                  <a:gd name="connsiteY1222" fmla="*/ 80855 h 844871"/>
                  <a:gd name="connsiteX1223" fmla="*/ 530617 w 844871"/>
                  <a:gd name="connsiteY1223" fmla="*/ 78063 h 844871"/>
                  <a:gd name="connsiteX1224" fmla="*/ 530359 w 844871"/>
                  <a:gd name="connsiteY1224" fmla="*/ 75425 h 844871"/>
                  <a:gd name="connsiteX1225" fmla="*/ 530050 w 844871"/>
                  <a:gd name="connsiteY1225" fmla="*/ 72632 h 844871"/>
                  <a:gd name="connsiteX1226" fmla="*/ 529429 w 844871"/>
                  <a:gd name="connsiteY1226" fmla="*/ 69943 h 844871"/>
                  <a:gd name="connsiteX1227" fmla="*/ 528654 w 844871"/>
                  <a:gd name="connsiteY1227" fmla="*/ 67099 h 844871"/>
                  <a:gd name="connsiteX1228" fmla="*/ 527724 w 844871"/>
                  <a:gd name="connsiteY1228" fmla="*/ 64306 h 844871"/>
                  <a:gd name="connsiteX1229" fmla="*/ 526742 w 844871"/>
                  <a:gd name="connsiteY1229" fmla="*/ 61566 h 844871"/>
                  <a:gd name="connsiteX1230" fmla="*/ 525605 w 844871"/>
                  <a:gd name="connsiteY1230" fmla="*/ 58876 h 844871"/>
                  <a:gd name="connsiteX1231" fmla="*/ 524210 w 844871"/>
                  <a:gd name="connsiteY1231" fmla="*/ 56239 h 844871"/>
                  <a:gd name="connsiteX1232" fmla="*/ 522658 w 844871"/>
                  <a:gd name="connsiteY1232" fmla="*/ 53654 h 844871"/>
                  <a:gd name="connsiteX1233" fmla="*/ 521004 w 844871"/>
                  <a:gd name="connsiteY1233" fmla="*/ 51171 h 844871"/>
                  <a:gd name="connsiteX1234" fmla="*/ 519091 w 844871"/>
                  <a:gd name="connsiteY1234" fmla="*/ 48742 h 844871"/>
                  <a:gd name="connsiteX1235" fmla="*/ 517126 w 844871"/>
                  <a:gd name="connsiteY1235" fmla="*/ 46362 h 844871"/>
                  <a:gd name="connsiteX1236" fmla="*/ 514954 w 844871"/>
                  <a:gd name="connsiteY1236" fmla="*/ 44088 h 844871"/>
                  <a:gd name="connsiteX1237" fmla="*/ 485896 w 844871"/>
                  <a:gd name="connsiteY1237" fmla="*/ 15029 h 844871"/>
                  <a:gd name="connsiteX1238" fmla="*/ 483207 w 844871"/>
                  <a:gd name="connsiteY1238" fmla="*/ 12444 h 844871"/>
                  <a:gd name="connsiteX1239" fmla="*/ 480622 w 844871"/>
                  <a:gd name="connsiteY1239" fmla="*/ 10065 h 844871"/>
                  <a:gd name="connsiteX1240" fmla="*/ 477933 w 844871"/>
                  <a:gd name="connsiteY1240" fmla="*/ 7894 h 844871"/>
                  <a:gd name="connsiteX1241" fmla="*/ 475245 w 844871"/>
                  <a:gd name="connsiteY1241" fmla="*/ 5723 h 844871"/>
                  <a:gd name="connsiteX1242" fmla="*/ 472452 w 844871"/>
                  <a:gd name="connsiteY1242" fmla="*/ 3655 h 844871"/>
                  <a:gd name="connsiteX1243" fmla="*/ 469815 w 844871"/>
                  <a:gd name="connsiteY1243" fmla="*/ 1845 h 844871"/>
                  <a:gd name="connsiteX1244" fmla="*/ 467022 w 844871"/>
                  <a:gd name="connsiteY1244" fmla="*/ 87 h 844871"/>
                  <a:gd name="connsiteX1245" fmla="*/ 466866 w 844871"/>
                  <a:gd name="connsiteY1245" fmla="*/ 0 h 844871"/>
                  <a:gd name="connsiteX1246" fmla="*/ 704057 w 844871"/>
                  <a:gd name="connsiteY1246" fmla="*/ 0 h 844871"/>
                  <a:gd name="connsiteX1247" fmla="*/ 844871 w 844871"/>
                  <a:gd name="connsiteY1247" fmla="*/ 140814 h 844871"/>
                  <a:gd name="connsiteX1248" fmla="*/ 844871 w 844871"/>
                  <a:gd name="connsiteY1248" fmla="*/ 368636 h 844871"/>
                  <a:gd name="connsiteX1249" fmla="*/ 843402 w 844871"/>
                  <a:gd name="connsiteY1249" fmla="*/ 367045 h 844871"/>
                  <a:gd name="connsiteX1250" fmla="*/ 712309 w 844871"/>
                  <a:gd name="connsiteY1250" fmla="*/ 235952 h 844871"/>
                  <a:gd name="connsiteX1251" fmla="*/ 709620 w 844871"/>
                  <a:gd name="connsiteY1251" fmla="*/ 233470 h 844871"/>
                  <a:gd name="connsiteX1252" fmla="*/ 706880 w 844871"/>
                  <a:gd name="connsiteY1252" fmla="*/ 231041 h 844871"/>
                  <a:gd name="connsiteX1253" fmla="*/ 703986 w 844871"/>
                  <a:gd name="connsiteY1253" fmla="*/ 228869 h 844871"/>
                  <a:gd name="connsiteX1254" fmla="*/ 701349 w 844871"/>
                  <a:gd name="connsiteY1254" fmla="*/ 226854 h 844871"/>
                  <a:gd name="connsiteX1255" fmla="*/ 698403 w 844871"/>
                  <a:gd name="connsiteY1255" fmla="*/ 225149 h 844871"/>
                  <a:gd name="connsiteX1256" fmla="*/ 695611 w 844871"/>
                  <a:gd name="connsiteY1256" fmla="*/ 223597 h 844871"/>
                  <a:gd name="connsiteX1257" fmla="*/ 692664 w 844871"/>
                  <a:gd name="connsiteY1257" fmla="*/ 222202 h 844871"/>
                  <a:gd name="connsiteX1258" fmla="*/ 689666 w 844871"/>
                  <a:gd name="connsiteY1258" fmla="*/ 221065 h 844871"/>
                  <a:gd name="connsiteX1259" fmla="*/ 686720 w 844871"/>
                  <a:gd name="connsiteY1259" fmla="*/ 220083 h 844871"/>
                  <a:gd name="connsiteX1260" fmla="*/ 683824 w 844871"/>
                  <a:gd name="connsiteY1260" fmla="*/ 219360 h 844871"/>
                  <a:gd name="connsiteX1261" fmla="*/ 680825 w 844871"/>
                  <a:gd name="connsiteY1261" fmla="*/ 218636 h 844871"/>
                  <a:gd name="connsiteX1262" fmla="*/ 677827 w 844871"/>
                  <a:gd name="connsiteY1262" fmla="*/ 218223 h 844871"/>
                  <a:gd name="connsiteX1263" fmla="*/ 674984 w 844871"/>
                  <a:gd name="connsiteY1263" fmla="*/ 217965 h 844871"/>
                  <a:gd name="connsiteX1264" fmla="*/ 671933 w 844871"/>
                  <a:gd name="connsiteY1264" fmla="*/ 217914 h 844871"/>
                  <a:gd name="connsiteX1265" fmla="*/ 668882 w 844871"/>
                  <a:gd name="connsiteY1265" fmla="*/ 217966 h 844871"/>
                  <a:gd name="connsiteX1266" fmla="*/ 666040 w 844871"/>
                  <a:gd name="connsiteY1266" fmla="*/ 218225 h 844871"/>
                  <a:gd name="connsiteX1267" fmla="*/ 663041 w 844871"/>
                  <a:gd name="connsiteY1267" fmla="*/ 218638 h 844871"/>
                  <a:gd name="connsiteX1268" fmla="*/ 660094 w 844871"/>
                  <a:gd name="connsiteY1268" fmla="*/ 219208 h 844871"/>
                  <a:gd name="connsiteX1269" fmla="*/ 657147 w 844871"/>
                  <a:gd name="connsiteY1269" fmla="*/ 220087 h 844871"/>
                  <a:gd name="connsiteX1270" fmla="*/ 654199 w 844871"/>
                  <a:gd name="connsiteY1270" fmla="*/ 220966 h 844871"/>
                  <a:gd name="connsiteX1271" fmla="*/ 651253 w 844871"/>
                  <a:gd name="connsiteY1271" fmla="*/ 221949 h 844871"/>
                  <a:gd name="connsiteX1272" fmla="*/ 648409 w 844871"/>
                  <a:gd name="connsiteY1272" fmla="*/ 223242 h 844871"/>
                  <a:gd name="connsiteX1273" fmla="*/ 645462 w 844871"/>
                  <a:gd name="connsiteY1273" fmla="*/ 224637 h 844871"/>
                  <a:gd name="connsiteX1274" fmla="*/ 642618 w 844871"/>
                  <a:gd name="connsiteY1274" fmla="*/ 226138 h 844871"/>
                  <a:gd name="connsiteX1275" fmla="*/ 639672 w 844871"/>
                  <a:gd name="connsiteY1275" fmla="*/ 227844 h 844871"/>
                  <a:gd name="connsiteX1276" fmla="*/ 636828 w 844871"/>
                  <a:gd name="connsiteY1276" fmla="*/ 229654 h 844871"/>
                  <a:gd name="connsiteX1277" fmla="*/ 634035 w 844871"/>
                  <a:gd name="connsiteY1277" fmla="*/ 231516 h 844871"/>
                  <a:gd name="connsiteX1278" fmla="*/ 631295 w 844871"/>
                  <a:gd name="connsiteY1278" fmla="*/ 233635 h 844871"/>
                  <a:gd name="connsiteX1279" fmla="*/ 628607 w 844871"/>
                  <a:gd name="connsiteY1279" fmla="*/ 235808 h 844871"/>
                  <a:gd name="connsiteX1280" fmla="*/ 625814 w 844871"/>
                  <a:gd name="connsiteY1280" fmla="*/ 238082 h 844871"/>
                  <a:gd name="connsiteX1281" fmla="*/ 623126 w 844871"/>
                  <a:gd name="connsiteY1281" fmla="*/ 240564 h 844871"/>
                  <a:gd name="connsiteX1282" fmla="*/ 620541 w 844871"/>
                  <a:gd name="connsiteY1282" fmla="*/ 243149 h 844871"/>
                  <a:gd name="connsiteX1283" fmla="*/ 617955 w 844871"/>
                  <a:gd name="connsiteY1283" fmla="*/ 245735 h 844871"/>
                  <a:gd name="connsiteX1284" fmla="*/ 615525 w 844871"/>
                  <a:gd name="connsiteY1284" fmla="*/ 248372 h 844871"/>
                  <a:gd name="connsiteX1285" fmla="*/ 613302 w 844871"/>
                  <a:gd name="connsiteY1285" fmla="*/ 251113 h 844871"/>
                  <a:gd name="connsiteX1286" fmla="*/ 611129 w 844871"/>
                  <a:gd name="connsiteY1286" fmla="*/ 253801 h 844871"/>
                  <a:gd name="connsiteX1287" fmla="*/ 609010 w 844871"/>
                  <a:gd name="connsiteY1287" fmla="*/ 256541 h 844871"/>
                  <a:gd name="connsiteX1288" fmla="*/ 607045 w 844871"/>
                  <a:gd name="connsiteY1288" fmla="*/ 259437 h 844871"/>
                  <a:gd name="connsiteX1289" fmla="*/ 605339 w 844871"/>
                  <a:gd name="connsiteY1289" fmla="*/ 262177 h 844871"/>
                  <a:gd name="connsiteX1290" fmla="*/ 603580 w 844871"/>
                  <a:gd name="connsiteY1290" fmla="*/ 265176 h 844871"/>
                  <a:gd name="connsiteX1291" fmla="*/ 602028 w 844871"/>
                  <a:gd name="connsiteY1291" fmla="*/ 268071 h 844871"/>
                  <a:gd name="connsiteX1292" fmla="*/ 600736 w 844871"/>
                  <a:gd name="connsiteY1292" fmla="*/ 270915 h 844871"/>
                  <a:gd name="connsiteX1293" fmla="*/ 599340 w 844871"/>
                  <a:gd name="connsiteY1293" fmla="*/ 273863 h 844871"/>
                  <a:gd name="connsiteX1294" fmla="*/ 598305 w 844871"/>
                  <a:gd name="connsiteY1294" fmla="*/ 276861 h 844871"/>
                  <a:gd name="connsiteX1295" fmla="*/ 597478 w 844871"/>
                  <a:gd name="connsiteY1295" fmla="*/ 279756 h 844871"/>
                  <a:gd name="connsiteX1296" fmla="*/ 596598 w 844871"/>
                  <a:gd name="connsiteY1296" fmla="*/ 282704 h 844871"/>
                  <a:gd name="connsiteX1297" fmla="*/ 595977 w 844871"/>
                  <a:gd name="connsiteY1297" fmla="*/ 285702 h 844871"/>
                  <a:gd name="connsiteX1298" fmla="*/ 595512 w 844871"/>
                  <a:gd name="connsiteY1298" fmla="*/ 288752 h 844871"/>
                  <a:gd name="connsiteX1299" fmla="*/ 595149 w 844871"/>
                  <a:gd name="connsiteY1299" fmla="*/ 291699 h 844871"/>
                  <a:gd name="connsiteX1300" fmla="*/ 595097 w 844871"/>
                  <a:gd name="connsiteY1300" fmla="*/ 294749 h 844871"/>
                  <a:gd name="connsiteX1301" fmla="*/ 595201 w 844871"/>
                  <a:gd name="connsiteY1301" fmla="*/ 297748 h 844871"/>
                  <a:gd name="connsiteX1302" fmla="*/ 595459 w 844871"/>
                  <a:gd name="connsiteY1302" fmla="*/ 300591 h 844871"/>
                  <a:gd name="connsiteX1303" fmla="*/ 595872 w 844871"/>
                  <a:gd name="connsiteY1303" fmla="*/ 303589 h 844871"/>
                  <a:gd name="connsiteX1304" fmla="*/ 596492 w 844871"/>
                  <a:gd name="connsiteY1304" fmla="*/ 306692 h 844871"/>
                  <a:gd name="connsiteX1305" fmla="*/ 597267 w 844871"/>
                  <a:gd name="connsiteY1305" fmla="*/ 309536 h 844871"/>
                  <a:gd name="connsiteX1306" fmla="*/ 598198 w 844871"/>
                  <a:gd name="connsiteY1306" fmla="*/ 312534 h 844871"/>
                  <a:gd name="connsiteX1307" fmla="*/ 599386 w 844871"/>
                  <a:gd name="connsiteY1307" fmla="*/ 315480 h 844871"/>
                  <a:gd name="connsiteX1308" fmla="*/ 600782 w 844871"/>
                  <a:gd name="connsiteY1308" fmla="*/ 318427 h 844871"/>
                  <a:gd name="connsiteX1309" fmla="*/ 602281 w 844871"/>
                  <a:gd name="connsiteY1309" fmla="*/ 321271 h 844871"/>
                  <a:gd name="connsiteX1310" fmla="*/ 604089 w 844871"/>
                  <a:gd name="connsiteY1310" fmla="*/ 324113 h 844871"/>
                  <a:gd name="connsiteX1311" fmla="*/ 605950 w 844871"/>
                  <a:gd name="connsiteY1311" fmla="*/ 326905 h 844871"/>
                  <a:gd name="connsiteX1312" fmla="*/ 608225 w 844871"/>
                  <a:gd name="connsiteY1312" fmla="*/ 329697 h 844871"/>
                  <a:gd name="connsiteX1313" fmla="*/ 610654 w 844871"/>
                  <a:gd name="connsiteY1313" fmla="*/ 332436 h 844871"/>
                  <a:gd name="connsiteX1314" fmla="*/ 613136 w 844871"/>
                  <a:gd name="connsiteY1314" fmla="*/ 335124 h 844871"/>
                  <a:gd name="connsiteX1315" fmla="*/ 744229 w 844871"/>
                  <a:gd name="connsiteY1315" fmla="*/ 466218 h 844871"/>
                  <a:gd name="connsiteX1316" fmla="*/ 746917 w 844871"/>
                  <a:gd name="connsiteY1316" fmla="*/ 468699 h 844871"/>
                  <a:gd name="connsiteX1317" fmla="*/ 749656 w 844871"/>
                  <a:gd name="connsiteY1317" fmla="*/ 471129 h 844871"/>
                  <a:gd name="connsiteX1318" fmla="*/ 752345 w 844871"/>
                  <a:gd name="connsiteY1318" fmla="*/ 473299 h 844871"/>
                  <a:gd name="connsiteX1319" fmla="*/ 755240 w 844871"/>
                  <a:gd name="connsiteY1319" fmla="*/ 475264 h 844871"/>
                  <a:gd name="connsiteX1320" fmla="*/ 757980 w 844871"/>
                  <a:gd name="connsiteY1320" fmla="*/ 476970 h 844871"/>
                  <a:gd name="connsiteX1321" fmla="*/ 760926 w 844871"/>
                  <a:gd name="connsiteY1321" fmla="*/ 478572 h 844871"/>
                  <a:gd name="connsiteX1322" fmla="*/ 763874 w 844871"/>
                  <a:gd name="connsiteY1322" fmla="*/ 479967 h 844871"/>
                  <a:gd name="connsiteX1323" fmla="*/ 766820 w 844871"/>
                  <a:gd name="connsiteY1323" fmla="*/ 481156 h 844871"/>
                  <a:gd name="connsiteX1324" fmla="*/ 769767 w 844871"/>
                  <a:gd name="connsiteY1324" fmla="*/ 482035 h 844871"/>
                  <a:gd name="connsiteX1325" fmla="*/ 772662 w 844871"/>
                  <a:gd name="connsiteY1325" fmla="*/ 482862 h 844871"/>
                  <a:gd name="connsiteX1326" fmla="*/ 775764 w 844871"/>
                  <a:gd name="connsiteY1326" fmla="*/ 483481 h 844871"/>
                  <a:gd name="connsiteX1327" fmla="*/ 778762 w 844871"/>
                  <a:gd name="connsiteY1327" fmla="*/ 483895 h 844871"/>
                  <a:gd name="connsiteX1328" fmla="*/ 781709 w 844871"/>
                  <a:gd name="connsiteY1328" fmla="*/ 484256 h 844871"/>
                  <a:gd name="connsiteX1329" fmla="*/ 784707 w 844871"/>
                  <a:gd name="connsiteY1329" fmla="*/ 484359 h 844871"/>
                  <a:gd name="connsiteX1330" fmla="*/ 787706 w 844871"/>
                  <a:gd name="connsiteY1330" fmla="*/ 484255 h 844871"/>
                  <a:gd name="connsiteX1331" fmla="*/ 790756 w 844871"/>
                  <a:gd name="connsiteY1331" fmla="*/ 483996 h 844871"/>
                  <a:gd name="connsiteX1332" fmla="*/ 793807 w 844871"/>
                  <a:gd name="connsiteY1332" fmla="*/ 483531 h 844871"/>
                  <a:gd name="connsiteX1333" fmla="*/ 796857 w 844871"/>
                  <a:gd name="connsiteY1333" fmla="*/ 482962 h 844871"/>
                  <a:gd name="connsiteX1334" fmla="*/ 799855 w 844871"/>
                  <a:gd name="connsiteY1334" fmla="*/ 482134 h 844871"/>
                  <a:gd name="connsiteX1335" fmla="*/ 802699 w 844871"/>
                  <a:gd name="connsiteY1335" fmla="*/ 481255 h 844871"/>
                  <a:gd name="connsiteX1336" fmla="*/ 805646 w 844871"/>
                  <a:gd name="connsiteY1336" fmla="*/ 480169 h 844871"/>
                  <a:gd name="connsiteX1337" fmla="*/ 808697 w 844871"/>
                  <a:gd name="connsiteY1337" fmla="*/ 478876 h 844871"/>
                  <a:gd name="connsiteX1338" fmla="*/ 811540 w 844871"/>
                  <a:gd name="connsiteY1338" fmla="*/ 477584 h 844871"/>
                  <a:gd name="connsiteX1339" fmla="*/ 814436 w 844871"/>
                  <a:gd name="connsiteY1339" fmla="*/ 476032 h 844871"/>
                  <a:gd name="connsiteX1340" fmla="*/ 817435 w 844871"/>
                  <a:gd name="connsiteY1340" fmla="*/ 474273 h 844871"/>
                  <a:gd name="connsiteX1341" fmla="*/ 820175 w 844871"/>
                  <a:gd name="connsiteY1341" fmla="*/ 472567 h 844871"/>
                  <a:gd name="connsiteX1342" fmla="*/ 823070 w 844871"/>
                  <a:gd name="connsiteY1342" fmla="*/ 470602 h 844871"/>
                  <a:gd name="connsiteX1343" fmla="*/ 825810 w 844871"/>
                  <a:gd name="connsiteY1343" fmla="*/ 468483 h 844871"/>
                  <a:gd name="connsiteX1344" fmla="*/ 828499 w 844871"/>
                  <a:gd name="connsiteY1344" fmla="*/ 466310 h 844871"/>
                  <a:gd name="connsiteX1345" fmla="*/ 831240 w 844871"/>
                  <a:gd name="connsiteY1345" fmla="*/ 464087 h 844871"/>
                  <a:gd name="connsiteX1346" fmla="*/ 833876 w 844871"/>
                  <a:gd name="connsiteY1346" fmla="*/ 461657 h 844871"/>
                  <a:gd name="connsiteX1347" fmla="*/ 836462 w 844871"/>
                  <a:gd name="connsiteY1347" fmla="*/ 459071 h 844871"/>
                  <a:gd name="connsiteX1348" fmla="*/ 839047 w 844871"/>
                  <a:gd name="connsiteY1348" fmla="*/ 456486 h 844871"/>
                  <a:gd name="connsiteX1349" fmla="*/ 841529 w 844871"/>
                  <a:gd name="connsiteY1349" fmla="*/ 453797 h 844871"/>
                  <a:gd name="connsiteX1350" fmla="*/ 843804 w 844871"/>
                  <a:gd name="connsiteY1350" fmla="*/ 451005 h 844871"/>
                  <a:gd name="connsiteX1351" fmla="*/ 844870 w 844871"/>
                  <a:gd name="connsiteY1351" fmla="*/ 449685 h 844871"/>
                  <a:gd name="connsiteX1352" fmla="*/ 844871 w 844871"/>
                  <a:gd name="connsiteY1352" fmla="*/ 704056 h 844871"/>
                  <a:gd name="connsiteX1353" fmla="*/ 704056 w 844871"/>
                  <a:gd name="connsiteY1353" fmla="*/ 844871 h 844871"/>
                  <a:gd name="connsiteX1354" fmla="*/ 445699 w 844871"/>
                  <a:gd name="connsiteY1354" fmla="*/ 844871 h 844871"/>
                  <a:gd name="connsiteX1355" fmla="*/ 522385 w 844871"/>
                  <a:gd name="connsiteY1355" fmla="*/ 768185 h 844871"/>
                  <a:gd name="connsiteX1356" fmla="*/ 528027 w 844871"/>
                  <a:gd name="connsiteY1356" fmla="*/ 762543 h 844871"/>
                  <a:gd name="connsiteX1357" fmla="*/ 528648 w 844871"/>
                  <a:gd name="connsiteY1357" fmla="*/ 761921 h 844871"/>
                  <a:gd name="connsiteX1358" fmla="*/ 529114 w 844871"/>
                  <a:gd name="connsiteY1358" fmla="*/ 761352 h 844871"/>
                  <a:gd name="connsiteX1359" fmla="*/ 529476 w 844871"/>
                  <a:gd name="connsiteY1359" fmla="*/ 760576 h 844871"/>
                  <a:gd name="connsiteX1360" fmla="*/ 529736 w 844871"/>
                  <a:gd name="connsiteY1360" fmla="*/ 759800 h 844871"/>
                  <a:gd name="connsiteX1361" fmla="*/ 530098 w 844871"/>
                  <a:gd name="connsiteY1361" fmla="*/ 758920 h 844871"/>
                  <a:gd name="connsiteX1362" fmla="*/ 530305 w 844871"/>
                  <a:gd name="connsiteY1362" fmla="*/ 758092 h 844871"/>
                  <a:gd name="connsiteX1363" fmla="*/ 530564 w 844871"/>
                  <a:gd name="connsiteY1363" fmla="*/ 756073 h 844871"/>
                  <a:gd name="connsiteX1364" fmla="*/ 530565 w 844871"/>
                  <a:gd name="connsiteY1364" fmla="*/ 755039 h 844871"/>
                  <a:gd name="connsiteX1365" fmla="*/ 530461 w 844871"/>
                  <a:gd name="connsiteY1365" fmla="*/ 754108 h 844871"/>
                  <a:gd name="connsiteX1366" fmla="*/ 530410 w 844871"/>
                  <a:gd name="connsiteY1366" fmla="*/ 753125 h 844871"/>
                  <a:gd name="connsiteX1367" fmla="*/ 529944 w 844871"/>
                  <a:gd name="connsiteY1367" fmla="*/ 752141 h 844871"/>
                  <a:gd name="connsiteX1368" fmla="*/ 529635 w 844871"/>
                  <a:gd name="connsiteY1368" fmla="*/ 751314 h 844871"/>
                  <a:gd name="connsiteX1369" fmla="*/ 529065 w 844871"/>
                  <a:gd name="connsiteY1369" fmla="*/ 750434 h 844871"/>
                  <a:gd name="connsiteX1370" fmla="*/ 528393 w 844871"/>
                  <a:gd name="connsiteY1370" fmla="*/ 749555 h 844871"/>
                  <a:gd name="connsiteX1371" fmla="*/ 527669 w 844871"/>
                  <a:gd name="connsiteY1371" fmla="*/ 748727 h 844871"/>
                  <a:gd name="connsiteX1372" fmla="*/ 523529 w 844871"/>
                  <a:gd name="connsiteY1372" fmla="*/ 748210 h 844871"/>
                  <a:gd name="connsiteX1373" fmla="*/ 519493 w 844871"/>
                  <a:gd name="connsiteY1373" fmla="*/ 747384 h 844871"/>
                  <a:gd name="connsiteX1374" fmla="*/ 515509 w 844871"/>
                  <a:gd name="connsiteY1374" fmla="*/ 746402 h 844871"/>
                  <a:gd name="connsiteX1375" fmla="*/ 511422 w 844871"/>
                  <a:gd name="connsiteY1375" fmla="*/ 745109 h 844871"/>
                  <a:gd name="connsiteX1376" fmla="*/ 508059 w 844871"/>
                  <a:gd name="connsiteY1376" fmla="*/ 743816 h 844871"/>
                  <a:gd name="connsiteX1377" fmla="*/ 504747 w 844871"/>
                  <a:gd name="connsiteY1377" fmla="*/ 742266 h 844871"/>
                  <a:gd name="connsiteX1378" fmla="*/ 501384 w 844871"/>
                  <a:gd name="connsiteY1378" fmla="*/ 740456 h 844871"/>
                  <a:gd name="connsiteX1379" fmla="*/ 498074 w 844871"/>
                  <a:gd name="connsiteY1379" fmla="*/ 738490 h 844871"/>
                  <a:gd name="connsiteX1380" fmla="*/ 494865 w 844871"/>
                  <a:gd name="connsiteY1380" fmla="*/ 736317 h 844871"/>
                  <a:gd name="connsiteX1381" fmla="*/ 491864 w 844871"/>
                  <a:gd name="connsiteY1381" fmla="*/ 734041 h 844871"/>
                  <a:gd name="connsiteX1382" fmla="*/ 488709 w 844871"/>
                  <a:gd name="connsiteY1382" fmla="*/ 731404 h 844871"/>
                  <a:gd name="connsiteX1383" fmla="*/ 485606 w 844871"/>
                  <a:gd name="connsiteY1383" fmla="*/ 728610 h 844871"/>
                  <a:gd name="connsiteX1384" fmla="*/ 484725 w 844871"/>
                  <a:gd name="connsiteY1384" fmla="*/ 729490 h 844871"/>
                  <a:gd name="connsiteX1385" fmla="*/ 483380 w 844871"/>
                  <a:gd name="connsiteY1385" fmla="*/ 731043 h 844871"/>
                  <a:gd name="connsiteX1386" fmla="*/ 481982 w 844871"/>
                  <a:gd name="connsiteY1386" fmla="*/ 732647 h 844871"/>
                  <a:gd name="connsiteX1387" fmla="*/ 480791 w 844871"/>
                  <a:gd name="connsiteY1387" fmla="*/ 734149 h 844871"/>
                  <a:gd name="connsiteX1388" fmla="*/ 479600 w 844871"/>
                  <a:gd name="connsiteY1388" fmla="*/ 735753 h 844871"/>
                  <a:gd name="connsiteX1389" fmla="*/ 478565 w 844871"/>
                  <a:gd name="connsiteY1389" fmla="*/ 737305 h 844871"/>
                  <a:gd name="connsiteX1390" fmla="*/ 477633 w 844871"/>
                  <a:gd name="connsiteY1390" fmla="*/ 738858 h 844871"/>
                  <a:gd name="connsiteX1391" fmla="*/ 476960 w 844871"/>
                  <a:gd name="connsiteY1391" fmla="*/ 740462 h 844871"/>
                  <a:gd name="connsiteX1392" fmla="*/ 476287 w 844871"/>
                  <a:gd name="connsiteY1392" fmla="*/ 741964 h 844871"/>
                  <a:gd name="connsiteX1393" fmla="*/ 475925 w 844871"/>
                  <a:gd name="connsiteY1393" fmla="*/ 743568 h 844871"/>
                  <a:gd name="connsiteX1394" fmla="*/ 475769 w 844871"/>
                  <a:gd name="connsiteY1394" fmla="*/ 745069 h 844871"/>
                  <a:gd name="connsiteX1395" fmla="*/ 475923 w 844871"/>
                  <a:gd name="connsiteY1395" fmla="*/ 746672 h 844871"/>
                  <a:gd name="connsiteX1396" fmla="*/ 476233 w 844871"/>
                  <a:gd name="connsiteY1396" fmla="*/ 748225 h 844871"/>
                  <a:gd name="connsiteX1397" fmla="*/ 476854 w 844871"/>
                  <a:gd name="connsiteY1397" fmla="*/ 749881 h 844871"/>
                  <a:gd name="connsiteX1398" fmla="*/ 477888 w 844871"/>
                  <a:gd name="connsiteY1398" fmla="*/ 751433 h 844871"/>
                  <a:gd name="connsiteX1399" fmla="*/ 479026 w 844871"/>
                  <a:gd name="connsiteY1399" fmla="*/ 753088 h 844871"/>
                  <a:gd name="connsiteX1400" fmla="*/ 480578 w 844871"/>
                  <a:gd name="connsiteY1400" fmla="*/ 754640 h 844871"/>
                  <a:gd name="connsiteX1401" fmla="*/ 481406 w 844871"/>
                  <a:gd name="connsiteY1401" fmla="*/ 755571 h 844871"/>
                  <a:gd name="connsiteX1402" fmla="*/ 481975 w 844871"/>
                  <a:gd name="connsiteY1402" fmla="*/ 756554 h 844871"/>
                  <a:gd name="connsiteX1403" fmla="*/ 482492 w 844871"/>
                  <a:gd name="connsiteY1403" fmla="*/ 757692 h 844871"/>
                  <a:gd name="connsiteX1404" fmla="*/ 482854 w 844871"/>
                  <a:gd name="connsiteY1404" fmla="*/ 758986 h 844871"/>
                  <a:gd name="connsiteX1405" fmla="*/ 482905 w 844871"/>
                  <a:gd name="connsiteY1405" fmla="*/ 759555 h 844871"/>
                  <a:gd name="connsiteX1406" fmla="*/ 483009 w 844871"/>
                  <a:gd name="connsiteY1406" fmla="*/ 760176 h 844871"/>
                  <a:gd name="connsiteX1407" fmla="*/ 482957 w 844871"/>
                  <a:gd name="connsiteY1407" fmla="*/ 760745 h 844871"/>
                  <a:gd name="connsiteX1408" fmla="*/ 482749 w 844871"/>
                  <a:gd name="connsiteY1408" fmla="*/ 761263 h 844871"/>
                  <a:gd name="connsiteX1409" fmla="*/ 482543 w 844871"/>
                  <a:gd name="connsiteY1409" fmla="*/ 761884 h 844871"/>
                  <a:gd name="connsiteX1410" fmla="*/ 482335 w 844871"/>
                  <a:gd name="connsiteY1410" fmla="*/ 762401 h 844871"/>
                  <a:gd name="connsiteX1411" fmla="*/ 481456 w 844871"/>
                  <a:gd name="connsiteY1411" fmla="*/ 763488 h 844871"/>
                  <a:gd name="connsiteX1412" fmla="*/ 456610 w 844871"/>
                  <a:gd name="connsiteY1412" fmla="*/ 788334 h 844871"/>
                  <a:gd name="connsiteX1413" fmla="*/ 455989 w 844871"/>
                  <a:gd name="connsiteY1413" fmla="*/ 788747 h 844871"/>
                  <a:gd name="connsiteX1414" fmla="*/ 455471 w 844871"/>
                  <a:gd name="connsiteY1414" fmla="*/ 789059 h 844871"/>
                  <a:gd name="connsiteX1415" fmla="*/ 454953 w 844871"/>
                  <a:gd name="connsiteY1415" fmla="*/ 789473 h 844871"/>
                  <a:gd name="connsiteX1416" fmla="*/ 454436 w 844871"/>
                  <a:gd name="connsiteY1416" fmla="*/ 789576 h 844871"/>
                  <a:gd name="connsiteX1417" fmla="*/ 453815 w 844871"/>
                  <a:gd name="connsiteY1417" fmla="*/ 789679 h 844871"/>
                  <a:gd name="connsiteX1418" fmla="*/ 453297 w 844871"/>
                  <a:gd name="connsiteY1418" fmla="*/ 789680 h 844871"/>
                  <a:gd name="connsiteX1419" fmla="*/ 452729 w 844871"/>
                  <a:gd name="connsiteY1419" fmla="*/ 789629 h 844871"/>
                  <a:gd name="connsiteX1420" fmla="*/ 452003 w 844871"/>
                  <a:gd name="connsiteY1420" fmla="*/ 789422 h 844871"/>
                  <a:gd name="connsiteX1421" fmla="*/ 450762 w 844871"/>
                  <a:gd name="connsiteY1421" fmla="*/ 788904 h 844871"/>
                  <a:gd name="connsiteX1422" fmla="*/ 449572 w 844871"/>
                  <a:gd name="connsiteY1422" fmla="*/ 788233 h 844871"/>
                  <a:gd name="connsiteX1423" fmla="*/ 448382 w 844871"/>
                  <a:gd name="connsiteY1423" fmla="*/ 787352 h 844871"/>
                  <a:gd name="connsiteX1424" fmla="*/ 447141 w 844871"/>
                  <a:gd name="connsiteY1424" fmla="*/ 786319 h 844871"/>
                  <a:gd name="connsiteX1425" fmla="*/ 291483 w 844871"/>
                  <a:gd name="connsiteY1425" fmla="*/ 631179 h 844871"/>
                  <a:gd name="connsiteX1426" fmla="*/ 290137 w 844871"/>
                  <a:gd name="connsiteY1426" fmla="*/ 629833 h 844871"/>
                  <a:gd name="connsiteX1427" fmla="*/ 289104 w 844871"/>
                  <a:gd name="connsiteY1427" fmla="*/ 628385 h 844871"/>
                  <a:gd name="connsiteX1428" fmla="*/ 288431 w 844871"/>
                  <a:gd name="connsiteY1428" fmla="*/ 627195 h 844871"/>
                  <a:gd name="connsiteX1429" fmla="*/ 287966 w 844871"/>
                  <a:gd name="connsiteY1429" fmla="*/ 626212 h 844871"/>
                  <a:gd name="connsiteX1430" fmla="*/ 287862 w 844871"/>
                  <a:gd name="connsiteY1430" fmla="*/ 625281 h 844871"/>
                  <a:gd name="connsiteX1431" fmla="*/ 287759 w 844871"/>
                  <a:gd name="connsiteY1431" fmla="*/ 624349 h 844871"/>
                  <a:gd name="connsiteX1432" fmla="*/ 287966 w 844871"/>
                  <a:gd name="connsiteY1432" fmla="*/ 623314 h 844871"/>
                  <a:gd name="connsiteX1433" fmla="*/ 288122 w 844871"/>
                  <a:gd name="connsiteY1433" fmla="*/ 622124 h 844871"/>
                  <a:gd name="connsiteX1434" fmla="*/ 288382 w 844871"/>
                  <a:gd name="connsiteY1434" fmla="*/ 620105 h 844871"/>
                  <a:gd name="connsiteX1435" fmla="*/ 288382 w 844871"/>
                  <a:gd name="connsiteY1435" fmla="*/ 617828 h 844871"/>
                  <a:gd name="connsiteX1436" fmla="*/ 288228 w 844871"/>
                  <a:gd name="connsiteY1436" fmla="*/ 615396 h 844871"/>
                  <a:gd name="connsiteX1437" fmla="*/ 287866 w 844871"/>
                  <a:gd name="connsiteY1437" fmla="*/ 612861 h 844871"/>
                  <a:gd name="connsiteX1438" fmla="*/ 287608 w 844871"/>
                  <a:gd name="connsiteY1438" fmla="*/ 611568 h 844871"/>
                  <a:gd name="connsiteX1439" fmla="*/ 287194 w 844871"/>
                  <a:gd name="connsiteY1439" fmla="*/ 610222 h 844871"/>
                  <a:gd name="connsiteX1440" fmla="*/ 286677 w 844871"/>
                  <a:gd name="connsiteY1440" fmla="*/ 608877 h 844871"/>
                  <a:gd name="connsiteX1441" fmla="*/ 285953 w 844871"/>
                  <a:gd name="connsiteY1441" fmla="*/ 607635 h 844871"/>
                  <a:gd name="connsiteX1442" fmla="*/ 285177 w 844871"/>
                  <a:gd name="connsiteY1442" fmla="*/ 606342 h 844871"/>
                  <a:gd name="connsiteX1443" fmla="*/ 284350 w 844871"/>
                  <a:gd name="connsiteY1443" fmla="*/ 605101 h 844871"/>
                  <a:gd name="connsiteX1444" fmla="*/ 283263 w 844871"/>
                  <a:gd name="connsiteY1444" fmla="*/ 603910 h 844871"/>
                  <a:gd name="connsiteX1445" fmla="*/ 282281 w 844871"/>
                  <a:gd name="connsiteY1445" fmla="*/ 602720 h 844871"/>
                  <a:gd name="connsiteX1446" fmla="*/ 273797 w 844871"/>
                  <a:gd name="connsiteY1446" fmla="*/ 594237 h 844871"/>
                  <a:gd name="connsiteX1447" fmla="*/ 226590 w 844871"/>
                  <a:gd name="connsiteY1447" fmla="*/ 641444 h 844871"/>
                  <a:gd name="connsiteX1448" fmla="*/ 235074 w 844871"/>
                  <a:gd name="connsiteY1448" fmla="*/ 649928 h 844871"/>
                  <a:gd name="connsiteX1449" fmla="*/ 236160 w 844871"/>
                  <a:gd name="connsiteY1449" fmla="*/ 651014 h 844871"/>
                  <a:gd name="connsiteX1450" fmla="*/ 237402 w 844871"/>
                  <a:gd name="connsiteY1450" fmla="*/ 652048 h 844871"/>
                  <a:gd name="connsiteX1451" fmla="*/ 238695 w 844871"/>
                  <a:gd name="connsiteY1451" fmla="*/ 652824 h 844871"/>
                  <a:gd name="connsiteX1452" fmla="*/ 239885 w 844871"/>
                  <a:gd name="connsiteY1452" fmla="*/ 653703 h 844871"/>
                  <a:gd name="connsiteX1453" fmla="*/ 241230 w 844871"/>
                  <a:gd name="connsiteY1453" fmla="*/ 654324 h 844871"/>
                  <a:gd name="connsiteX1454" fmla="*/ 242472 w 844871"/>
                  <a:gd name="connsiteY1454" fmla="*/ 654944 h 844871"/>
                  <a:gd name="connsiteX1455" fmla="*/ 243869 w 844871"/>
                  <a:gd name="connsiteY1455" fmla="*/ 655307 h 844871"/>
                  <a:gd name="connsiteX1456" fmla="*/ 245163 w 844871"/>
                  <a:gd name="connsiteY1456" fmla="*/ 655565 h 844871"/>
                  <a:gd name="connsiteX1457" fmla="*/ 247750 w 844871"/>
                  <a:gd name="connsiteY1457" fmla="*/ 655874 h 844871"/>
                  <a:gd name="connsiteX1458" fmla="*/ 250182 w 844871"/>
                  <a:gd name="connsiteY1458" fmla="*/ 656028 h 844871"/>
                  <a:gd name="connsiteX1459" fmla="*/ 252459 w 844871"/>
                  <a:gd name="connsiteY1459" fmla="*/ 656028 h 844871"/>
                  <a:gd name="connsiteX1460" fmla="*/ 254426 w 844871"/>
                  <a:gd name="connsiteY1460" fmla="*/ 655821 h 844871"/>
                  <a:gd name="connsiteX1461" fmla="*/ 255667 w 844871"/>
                  <a:gd name="connsiteY1461" fmla="*/ 655613 h 844871"/>
                  <a:gd name="connsiteX1462" fmla="*/ 256702 w 844871"/>
                  <a:gd name="connsiteY1462" fmla="*/ 655406 h 844871"/>
                  <a:gd name="connsiteX1463" fmla="*/ 257737 w 844871"/>
                  <a:gd name="connsiteY1463" fmla="*/ 655406 h 844871"/>
                  <a:gd name="connsiteX1464" fmla="*/ 258669 w 844871"/>
                  <a:gd name="connsiteY1464" fmla="*/ 655509 h 844871"/>
                  <a:gd name="connsiteX1465" fmla="*/ 259290 w 844871"/>
                  <a:gd name="connsiteY1465" fmla="*/ 655612 h 844871"/>
                  <a:gd name="connsiteX1466" fmla="*/ 259807 w 844871"/>
                  <a:gd name="connsiteY1466" fmla="*/ 655819 h 844871"/>
                  <a:gd name="connsiteX1467" fmla="*/ 260997 w 844871"/>
                  <a:gd name="connsiteY1467" fmla="*/ 656492 h 844871"/>
                  <a:gd name="connsiteX1468" fmla="*/ 262342 w 844871"/>
                  <a:gd name="connsiteY1468" fmla="*/ 657629 h 844871"/>
                  <a:gd name="connsiteX1469" fmla="*/ 263791 w 844871"/>
                  <a:gd name="connsiteY1469" fmla="*/ 658871 h 844871"/>
                  <a:gd name="connsiteX1470" fmla="*/ 419810 w 844871"/>
                  <a:gd name="connsiteY1470" fmla="*/ 814891 h 844871"/>
                  <a:gd name="connsiteX1471" fmla="*/ 420638 w 844871"/>
                  <a:gd name="connsiteY1471" fmla="*/ 815925 h 844871"/>
                  <a:gd name="connsiteX1472" fmla="*/ 421258 w 844871"/>
                  <a:gd name="connsiteY1472" fmla="*/ 817063 h 844871"/>
                  <a:gd name="connsiteX1473" fmla="*/ 421775 w 844871"/>
                  <a:gd name="connsiteY1473" fmla="*/ 818305 h 844871"/>
                  <a:gd name="connsiteX1474" fmla="*/ 421879 w 844871"/>
                  <a:gd name="connsiteY1474" fmla="*/ 819547 h 844871"/>
                  <a:gd name="connsiteX1475" fmla="*/ 421982 w 844871"/>
                  <a:gd name="connsiteY1475" fmla="*/ 820892 h 844871"/>
                  <a:gd name="connsiteX1476" fmla="*/ 421826 w 844871"/>
                  <a:gd name="connsiteY1476" fmla="*/ 822083 h 844871"/>
                  <a:gd name="connsiteX1477" fmla="*/ 421515 w 844871"/>
                  <a:gd name="connsiteY1477" fmla="*/ 823221 h 844871"/>
                  <a:gd name="connsiteX1478" fmla="*/ 421204 w 844871"/>
                  <a:gd name="connsiteY1478" fmla="*/ 824256 h 844871"/>
                  <a:gd name="connsiteX1479" fmla="*/ 420790 w 844871"/>
                  <a:gd name="connsiteY1479" fmla="*/ 825291 h 844871"/>
                  <a:gd name="connsiteX1480" fmla="*/ 420686 w 844871"/>
                  <a:gd name="connsiteY1480" fmla="*/ 826327 h 844871"/>
                  <a:gd name="connsiteX1481" fmla="*/ 420582 w 844871"/>
                  <a:gd name="connsiteY1481" fmla="*/ 827464 h 844871"/>
                  <a:gd name="connsiteX1482" fmla="*/ 420582 w 844871"/>
                  <a:gd name="connsiteY1482" fmla="*/ 828706 h 844871"/>
                  <a:gd name="connsiteX1483" fmla="*/ 420634 w 844871"/>
                  <a:gd name="connsiteY1483" fmla="*/ 829793 h 844871"/>
                  <a:gd name="connsiteX1484" fmla="*/ 420840 w 844871"/>
                  <a:gd name="connsiteY1484" fmla="*/ 830828 h 844871"/>
                  <a:gd name="connsiteX1485" fmla="*/ 421099 w 844871"/>
                  <a:gd name="connsiteY1485" fmla="*/ 832121 h 844871"/>
                  <a:gd name="connsiteX1486" fmla="*/ 421513 w 844871"/>
                  <a:gd name="connsiteY1486" fmla="*/ 833260 h 844871"/>
                  <a:gd name="connsiteX1487" fmla="*/ 422029 w 844871"/>
                  <a:gd name="connsiteY1487" fmla="*/ 834502 h 844871"/>
                  <a:gd name="connsiteX1488" fmla="*/ 422650 w 844871"/>
                  <a:gd name="connsiteY1488" fmla="*/ 835743 h 844871"/>
                  <a:gd name="connsiteX1489" fmla="*/ 423426 w 844871"/>
                  <a:gd name="connsiteY1489" fmla="*/ 837036 h 844871"/>
                  <a:gd name="connsiteX1490" fmla="*/ 424305 w 844871"/>
                  <a:gd name="connsiteY1490" fmla="*/ 838434 h 844871"/>
                  <a:gd name="connsiteX1491" fmla="*/ 425287 w 844871"/>
                  <a:gd name="connsiteY1491" fmla="*/ 839830 h 844871"/>
                  <a:gd name="connsiteX1492" fmla="*/ 426581 w 844871"/>
                  <a:gd name="connsiteY1492" fmla="*/ 841228 h 844871"/>
                  <a:gd name="connsiteX1493" fmla="*/ 429374 w 844871"/>
                  <a:gd name="connsiteY1493" fmla="*/ 844228 h 844871"/>
                  <a:gd name="connsiteX1494" fmla="*/ 430017 w 844871"/>
                  <a:gd name="connsiteY1494" fmla="*/ 844871 h 844871"/>
                  <a:gd name="connsiteX1495" fmla="*/ 140814 w 844871"/>
                  <a:gd name="connsiteY1495" fmla="*/ 844871 h 844871"/>
                  <a:gd name="connsiteX1496" fmla="*/ 0 w 844871"/>
                  <a:gd name="connsiteY1496" fmla="*/ 704057 h 844871"/>
                  <a:gd name="connsiteX1497" fmla="*/ 0 w 844871"/>
                  <a:gd name="connsiteY1497" fmla="*/ 460991 h 844871"/>
                  <a:gd name="connsiteX1498" fmla="*/ 19 w 844871"/>
                  <a:gd name="connsiteY1498" fmla="*/ 461003 h 844871"/>
                  <a:gd name="connsiteX1499" fmla="*/ 4879 w 844871"/>
                  <a:gd name="connsiteY1499" fmla="*/ 463383 h 844871"/>
                  <a:gd name="connsiteX1500" fmla="*/ 11964 w 844871"/>
                  <a:gd name="connsiteY1500" fmla="*/ 467056 h 844871"/>
                  <a:gd name="connsiteX1501" fmla="*/ 20702 w 844871"/>
                  <a:gd name="connsiteY1501" fmla="*/ 471661 h 844871"/>
                  <a:gd name="connsiteX1502" fmla="*/ 42679 w 844871"/>
                  <a:gd name="connsiteY1502" fmla="*/ 483197 h 844871"/>
                  <a:gd name="connsiteX1503" fmla="*/ 55193 w 844871"/>
                  <a:gd name="connsiteY1503" fmla="*/ 489716 h 844871"/>
                  <a:gd name="connsiteX1504" fmla="*/ 67913 w 844871"/>
                  <a:gd name="connsiteY1504" fmla="*/ 496234 h 844871"/>
                  <a:gd name="connsiteX1505" fmla="*/ 99921 w 844871"/>
                  <a:gd name="connsiteY1505" fmla="*/ 512841 h 844871"/>
                  <a:gd name="connsiteX1506" fmla="*/ 135963 w 844871"/>
                  <a:gd name="connsiteY1506" fmla="*/ 531518 h 844871"/>
                  <a:gd name="connsiteX1507" fmla="*/ 189905 w 844871"/>
                  <a:gd name="connsiteY1507" fmla="*/ 585459 h 844871"/>
                  <a:gd name="connsiteX1508" fmla="*/ 190991 w 844871"/>
                  <a:gd name="connsiteY1508" fmla="*/ 586752 h 844871"/>
                  <a:gd name="connsiteX1509" fmla="*/ 191922 w 844871"/>
                  <a:gd name="connsiteY1509" fmla="*/ 587890 h 844871"/>
                  <a:gd name="connsiteX1510" fmla="*/ 192439 w 844871"/>
                  <a:gd name="connsiteY1510" fmla="*/ 588924 h 844871"/>
                  <a:gd name="connsiteX1511" fmla="*/ 192905 w 844871"/>
                  <a:gd name="connsiteY1511" fmla="*/ 589906 h 844871"/>
                  <a:gd name="connsiteX1512" fmla="*/ 193009 w 844871"/>
                  <a:gd name="connsiteY1512" fmla="*/ 590837 h 844871"/>
                  <a:gd name="connsiteX1513" fmla="*/ 193009 w 844871"/>
                  <a:gd name="connsiteY1513" fmla="*/ 591871 h 844871"/>
                  <a:gd name="connsiteX1514" fmla="*/ 193009 w 844871"/>
                  <a:gd name="connsiteY1514" fmla="*/ 592905 h 844871"/>
                  <a:gd name="connsiteX1515" fmla="*/ 192700 w 844871"/>
                  <a:gd name="connsiteY1515" fmla="*/ 594042 h 844871"/>
                  <a:gd name="connsiteX1516" fmla="*/ 192494 w 844871"/>
                  <a:gd name="connsiteY1516" fmla="*/ 596007 h 844871"/>
                  <a:gd name="connsiteX1517" fmla="*/ 192494 w 844871"/>
                  <a:gd name="connsiteY1517" fmla="*/ 598282 h 844871"/>
                  <a:gd name="connsiteX1518" fmla="*/ 192650 w 844871"/>
                  <a:gd name="connsiteY1518" fmla="*/ 600712 h 844871"/>
                  <a:gd name="connsiteX1519" fmla="*/ 192961 w 844871"/>
                  <a:gd name="connsiteY1519" fmla="*/ 603297 h 844871"/>
                  <a:gd name="connsiteX1520" fmla="*/ 193220 w 844871"/>
                  <a:gd name="connsiteY1520" fmla="*/ 604589 h 844871"/>
                  <a:gd name="connsiteX1521" fmla="*/ 193687 w 844871"/>
                  <a:gd name="connsiteY1521" fmla="*/ 605882 h 844871"/>
                  <a:gd name="connsiteX1522" fmla="*/ 194204 w 844871"/>
                  <a:gd name="connsiteY1522" fmla="*/ 607226 h 844871"/>
                  <a:gd name="connsiteX1523" fmla="*/ 194824 w 844871"/>
                  <a:gd name="connsiteY1523" fmla="*/ 608571 h 844871"/>
                  <a:gd name="connsiteX1524" fmla="*/ 195704 w 844871"/>
                  <a:gd name="connsiteY1524" fmla="*/ 609760 h 844871"/>
                  <a:gd name="connsiteX1525" fmla="*/ 196480 w 844871"/>
                  <a:gd name="connsiteY1525" fmla="*/ 611054 h 844871"/>
                  <a:gd name="connsiteX1526" fmla="*/ 197514 w 844871"/>
                  <a:gd name="connsiteY1526" fmla="*/ 612295 h 844871"/>
                  <a:gd name="connsiteX1527" fmla="*/ 198704 w 844871"/>
                  <a:gd name="connsiteY1527" fmla="*/ 613484 h 844871"/>
                  <a:gd name="connsiteX1528" fmla="*/ 207082 w 844871"/>
                  <a:gd name="connsiteY1528" fmla="*/ 621862 h 844871"/>
                  <a:gd name="connsiteX1529" fmla="*/ 254217 w 844871"/>
                  <a:gd name="connsiteY1529" fmla="*/ 574727 h 844871"/>
                  <a:gd name="connsiteX1530" fmla="*/ 245839 w 844871"/>
                  <a:gd name="connsiteY1530" fmla="*/ 566349 h 844871"/>
                  <a:gd name="connsiteX1531" fmla="*/ 244546 w 844871"/>
                  <a:gd name="connsiteY1531" fmla="*/ 565263 h 844871"/>
                  <a:gd name="connsiteX1532" fmla="*/ 243357 w 844871"/>
                  <a:gd name="connsiteY1532" fmla="*/ 564177 h 844871"/>
                  <a:gd name="connsiteX1533" fmla="*/ 242116 w 844871"/>
                  <a:gd name="connsiteY1533" fmla="*/ 563349 h 844871"/>
                  <a:gd name="connsiteX1534" fmla="*/ 240822 w 844871"/>
                  <a:gd name="connsiteY1534" fmla="*/ 562573 h 844871"/>
                  <a:gd name="connsiteX1535" fmla="*/ 239581 w 844871"/>
                  <a:gd name="connsiteY1535" fmla="*/ 561848 h 844871"/>
                  <a:gd name="connsiteX1536" fmla="*/ 238237 w 844871"/>
                  <a:gd name="connsiteY1536" fmla="*/ 561331 h 844871"/>
                  <a:gd name="connsiteX1537" fmla="*/ 236892 w 844871"/>
                  <a:gd name="connsiteY1537" fmla="*/ 560917 h 844871"/>
                  <a:gd name="connsiteX1538" fmla="*/ 235600 w 844871"/>
                  <a:gd name="connsiteY1538" fmla="*/ 560658 h 844871"/>
                  <a:gd name="connsiteX1539" fmla="*/ 233066 w 844871"/>
                  <a:gd name="connsiteY1539" fmla="*/ 560295 h 844871"/>
                  <a:gd name="connsiteX1540" fmla="*/ 230637 w 844871"/>
                  <a:gd name="connsiteY1540" fmla="*/ 560140 h 844871"/>
                  <a:gd name="connsiteX1541" fmla="*/ 228362 w 844871"/>
                  <a:gd name="connsiteY1541" fmla="*/ 560139 h 844871"/>
                  <a:gd name="connsiteX1542" fmla="*/ 226345 w 844871"/>
                  <a:gd name="connsiteY1542" fmla="*/ 560397 h 844871"/>
                  <a:gd name="connsiteX1543" fmla="*/ 225260 w 844871"/>
                  <a:gd name="connsiteY1543" fmla="*/ 560655 h 844871"/>
                  <a:gd name="connsiteX1544" fmla="*/ 224123 w 844871"/>
                  <a:gd name="connsiteY1544" fmla="*/ 560758 h 844871"/>
                  <a:gd name="connsiteX1545" fmla="*/ 223191 w 844871"/>
                  <a:gd name="connsiteY1545" fmla="*/ 560654 h 844871"/>
                  <a:gd name="connsiteX1546" fmla="*/ 222262 w 844871"/>
                  <a:gd name="connsiteY1546" fmla="*/ 560550 h 844871"/>
                  <a:gd name="connsiteX1547" fmla="*/ 221279 w 844871"/>
                  <a:gd name="connsiteY1547" fmla="*/ 560085 h 844871"/>
                  <a:gd name="connsiteX1548" fmla="*/ 220142 w 844871"/>
                  <a:gd name="connsiteY1548" fmla="*/ 559464 h 844871"/>
                  <a:gd name="connsiteX1549" fmla="*/ 218848 w 844871"/>
                  <a:gd name="connsiteY1549" fmla="*/ 558585 h 844871"/>
                  <a:gd name="connsiteX1550" fmla="*/ 217555 w 844871"/>
                  <a:gd name="connsiteY1550" fmla="*/ 557292 h 844871"/>
                  <a:gd name="connsiteX1551" fmla="*/ 217296 w 844871"/>
                  <a:gd name="connsiteY1551" fmla="*/ 557033 h 844871"/>
                  <a:gd name="connsiteX1552" fmla="*/ 163872 w 844871"/>
                  <a:gd name="connsiteY1552" fmla="*/ 503609 h 844871"/>
                  <a:gd name="connsiteX1553" fmla="*/ 145610 w 844871"/>
                  <a:gd name="connsiteY1553" fmla="*/ 468187 h 844871"/>
                  <a:gd name="connsiteX1554" fmla="*/ 129313 w 844871"/>
                  <a:gd name="connsiteY1554" fmla="*/ 436386 h 844871"/>
                  <a:gd name="connsiteX1555" fmla="*/ 116535 w 844871"/>
                  <a:gd name="connsiteY1555" fmla="*/ 411410 h 844871"/>
                  <a:gd name="connsiteX1556" fmla="*/ 105102 w 844871"/>
                  <a:gd name="connsiteY1556" fmla="*/ 389434 h 844871"/>
                  <a:gd name="connsiteX1557" fmla="*/ 96773 w 844871"/>
                  <a:gd name="connsiteY1557" fmla="*/ 373558 h 844871"/>
                  <a:gd name="connsiteX1558" fmla="*/ 94289 w 844871"/>
                  <a:gd name="connsiteY1558" fmla="*/ 368594 h 844871"/>
                  <a:gd name="connsiteX1559" fmla="*/ 93203 w 844871"/>
                  <a:gd name="connsiteY1559" fmla="*/ 366371 h 844871"/>
                  <a:gd name="connsiteX1560" fmla="*/ 92531 w 844871"/>
                  <a:gd name="connsiteY1560" fmla="*/ 364975 h 844871"/>
                  <a:gd name="connsiteX1561" fmla="*/ 92116 w 844871"/>
                  <a:gd name="connsiteY1561" fmla="*/ 363527 h 844871"/>
                  <a:gd name="connsiteX1562" fmla="*/ 91961 w 844871"/>
                  <a:gd name="connsiteY1562" fmla="*/ 362131 h 844871"/>
                  <a:gd name="connsiteX1563" fmla="*/ 92115 w 844871"/>
                  <a:gd name="connsiteY1563" fmla="*/ 360735 h 844871"/>
                  <a:gd name="connsiteX1564" fmla="*/ 92528 w 844871"/>
                  <a:gd name="connsiteY1564" fmla="*/ 358047 h 844871"/>
                  <a:gd name="connsiteX1565" fmla="*/ 92993 w 844871"/>
                  <a:gd name="connsiteY1565" fmla="*/ 355927 h 844871"/>
                  <a:gd name="connsiteX1566" fmla="*/ 93251 w 844871"/>
                  <a:gd name="connsiteY1566" fmla="*/ 353911 h 844871"/>
                  <a:gd name="connsiteX1567" fmla="*/ 93302 w 844871"/>
                  <a:gd name="connsiteY1567" fmla="*/ 351895 h 844871"/>
                  <a:gd name="connsiteX1568" fmla="*/ 93042 w 844871"/>
                  <a:gd name="connsiteY1568" fmla="*/ 349568 h 844871"/>
                  <a:gd name="connsiteX1569" fmla="*/ 92680 w 844871"/>
                  <a:gd name="connsiteY1569" fmla="*/ 347138 h 844871"/>
                  <a:gd name="connsiteX1570" fmla="*/ 92317 w 844871"/>
                  <a:gd name="connsiteY1570" fmla="*/ 345845 h 844871"/>
                  <a:gd name="connsiteX1571" fmla="*/ 91851 w 844871"/>
                  <a:gd name="connsiteY1571" fmla="*/ 344553 h 844871"/>
                  <a:gd name="connsiteX1572" fmla="*/ 91334 w 844871"/>
                  <a:gd name="connsiteY1572" fmla="*/ 343311 h 844871"/>
                  <a:gd name="connsiteX1573" fmla="*/ 90661 w 844871"/>
                  <a:gd name="connsiteY1573" fmla="*/ 342123 h 844871"/>
                  <a:gd name="connsiteX1574" fmla="*/ 89782 w 844871"/>
                  <a:gd name="connsiteY1574" fmla="*/ 340932 h 844871"/>
                  <a:gd name="connsiteX1575" fmla="*/ 88903 w 844871"/>
                  <a:gd name="connsiteY1575" fmla="*/ 339743 h 844871"/>
                  <a:gd name="connsiteX1576" fmla="*/ 87868 w 844871"/>
                  <a:gd name="connsiteY1576" fmla="*/ 338502 h 844871"/>
                  <a:gd name="connsiteX1577" fmla="*/ 86782 w 844871"/>
                  <a:gd name="connsiteY1577" fmla="*/ 337210 h 844871"/>
                  <a:gd name="connsiteX1578" fmla="*/ 78300 w 844871"/>
                  <a:gd name="connsiteY1578" fmla="*/ 328728 h 844871"/>
                  <a:gd name="connsiteX1579" fmla="*/ 32251 w 844871"/>
                  <a:gd name="connsiteY1579" fmla="*/ 374777 h 844871"/>
                  <a:gd name="connsiteX1580" fmla="*/ 40732 w 844871"/>
                  <a:gd name="connsiteY1580" fmla="*/ 383259 h 844871"/>
                  <a:gd name="connsiteX1581" fmla="*/ 42026 w 844871"/>
                  <a:gd name="connsiteY1581" fmla="*/ 384552 h 844871"/>
                  <a:gd name="connsiteX1582" fmla="*/ 43215 w 844871"/>
                  <a:gd name="connsiteY1582" fmla="*/ 385535 h 844871"/>
                  <a:gd name="connsiteX1583" fmla="*/ 44508 w 844871"/>
                  <a:gd name="connsiteY1583" fmla="*/ 386518 h 844871"/>
                  <a:gd name="connsiteX1584" fmla="*/ 45749 w 844871"/>
                  <a:gd name="connsiteY1584" fmla="*/ 387345 h 844871"/>
                  <a:gd name="connsiteX1585" fmla="*/ 47041 w 844871"/>
                  <a:gd name="connsiteY1585" fmla="*/ 388018 h 844871"/>
                  <a:gd name="connsiteX1586" fmla="*/ 48231 w 844871"/>
                  <a:gd name="connsiteY1586" fmla="*/ 388690 h 844871"/>
                  <a:gd name="connsiteX1587" fmla="*/ 49472 w 844871"/>
                  <a:gd name="connsiteY1587" fmla="*/ 389001 h 844871"/>
                  <a:gd name="connsiteX1588" fmla="*/ 50661 w 844871"/>
                  <a:gd name="connsiteY1588" fmla="*/ 389364 h 844871"/>
                  <a:gd name="connsiteX1589" fmla="*/ 53091 w 844871"/>
                  <a:gd name="connsiteY1589" fmla="*/ 389726 h 844871"/>
                  <a:gd name="connsiteX1590" fmla="*/ 55314 w 844871"/>
                  <a:gd name="connsiteY1590" fmla="*/ 389882 h 844871"/>
                  <a:gd name="connsiteX1591" fmla="*/ 57486 w 844871"/>
                  <a:gd name="connsiteY1591" fmla="*/ 389779 h 844871"/>
                  <a:gd name="connsiteX1592" fmla="*/ 59347 w 844871"/>
                  <a:gd name="connsiteY1592" fmla="*/ 389573 h 844871"/>
                  <a:gd name="connsiteX1593" fmla="*/ 64259 w 844871"/>
                  <a:gd name="connsiteY1593" fmla="*/ 389109 h 844871"/>
                  <a:gd name="connsiteX1594" fmla="*/ 64879 w 844871"/>
                  <a:gd name="connsiteY1594" fmla="*/ 389007 h 844871"/>
                  <a:gd name="connsiteX1595" fmla="*/ 65396 w 844871"/>
                  <a:gd name="connsiteY1595" fmla="*/ 389214 h 844871"/>
                  <a:gd name="connsiteX1596" fmla="*/ 65965 w 844871"/>
                  <a:gd name="connsiteY1596" fmla="*/ 389472 h 844871"/>
                  <a:gd name="connsiteX1597" fmla="*/ 66533 w 844871"/>
                  <a:gd name="connsiteY1597" fmla="*/ 389627 h 844871"/>
                  <a:gd name="connsiteX1598" fmla="*/ 66999 w 844871"/>
                  <a:gd name="connsiteY1598" fmla="*/ 389989 h 844871"/>
                  <a:gd name="connsiteX1599" fmla="*/ 67515 w 844871"/>
                  <a:gd name="connsiteY1599" fmla="*/ 390506 h 844871"/>
                  <a:gd name="connsiteX1600" fmla="*/ 68395 w 844871"/>
                  <a:gd name="connsiteY1600" fmla="*/ 391696 h 844871"/>
                  <a:gd name="connsiteX1601" fmla="*/ 68757 w 844871"/>
                  <a:gd name="connsiteY1601" fmla="*/ 392264 h 844871"/>
                  <a:gd name="connsiteX1602" fmla="*/ 69274 w 844871"/>
                  <a:gd name="connsiteY1602" fmla="*/ 393299 h 844871"/>
                  <a:gd name="connsiteX1603" fmla="*/ 71085 w 844871"/>
                  <a:gd name="connsiteY1603" fmla="*/ 396660 h 844871"/>
                  <a:gd name="connsiteX1604" fmla="*/ 73517 w 844871"/>
                  <a:gd name="connsiteY1604" fmla="*/ 401676 h 844871"/>
                  <a:gd name="connsiteX1605" fmla="*/ 76776 w 844871"/>
                  <a:gd name="connsiteY1605" fmla="*/ 407623 h 844871"/>
                  <a:gd name="connsiteX1606" fmla="*/ 84536 w 844871"/>
                  <a:gd name="connsiteY1606" fmla="*/ 422515 h 844871"/>
                  <a:gd name="connsiteX1607" fmla="*/ 93021 w 844871"/>
                  <a:gd name="connsiteY1607" fmla="*/ 438959 h 844871"/>
                  <a:gd name="connsiteX1608" fmla="*/ 116094 w 844871"/>
                  <a:gd name="connsiteY1608" fmla="*/ 483532 h 844871"/>
                  <a:gd name="connsiteX1609" fmla="*/ 114388 w 844871"/>
                  <a:gd name="connsiteY1609" fmla="*/ 485237 h 844871"/>
                  <a:gd name="connsiteX1610" fmla="*/ 91895 w 844871"/>
                  <a:gd name="connsiteY1610" fmla="*/ 472460 h 844871"/>
                  <a:gd name="connsiteX1611" fmla="*/ 71572 w 844871"/>
                  <a:gd name="connsiteY1611" fmla="*/ 460924 h 844871"/>
                  <a:gd name="connsiteX1612" fmla="*/ 63557 w 844871"/>
                  <a:gd name="connsiteY1612" fmla="*/ 456423 h 844871"/>
                  <a:gd name="connsiteX1613" fmla="*/ 55541 w 844871"/>
                  <a:gd name="connsiteY1613" fmla="*/ 452026 h 844871"/>
                  <a:gd name="connsiteX1614" fmla="*/ 41012 w 844871"/>
                  <a:gd name="connsiteY1614" fmla="*/ 444007 h 844871"/>
                  <a:gd name="connsiteX1615" fmla="*/ 30204 w 844871"/>
                  <a:gd name="connsiteY1615" fmla="*/ 437851 h 844871"/>
                  <a:gd name="connsiteX1616" fmla="*/ 26688 w 844871"/>
                  <a:gd name="connsiteY1616" fmla="*/ 435990 h 844871"/>
                  <a:gd name="connsiteX1617" fmla="*/ 25705 w 844871"/>
                  <a:gd name="connsiteY1617" fmla="*/ 435316 h 844871"/>
                  <a:gd name="connsiteX1618" fmla="*/ 25136 w 844871"/>
                  <a:gd name="connsiteY1618" fmla="*/ 434954 h 844871"/>
                  <a:gd name="connsiteX1619" fmla="*/ 24568 w 844871"/>
                  <a:gd name="connsiteY1619" fmla="*/ 434489 h 844871"/>
                  <a:gd name="connsiteX1620" fmla="*/ 23946 w 844871"/>
                  <a:gd name="connsiteY1620" fmla="*/ 434075 h 844871"/>
                  <a:gd name="connsiteX1621" fmla="*/ 23533 w 844871"/>
                  <a:gd name="connsiteY1621" fmla="*/ 433455 h 844871"/>
                  <a:gd name="connsiteX1622" fmla="*/ 23120 w 844871"/>
                  <a:gd name="connsiteY1622" fmla="*/ 433041 h 844871"/>
                  <a:gd name="connsiteX1623" fmla="*/ 22913 w 844871"/>
                  <a:gd name="connsiteY1623" fmla="*/ 432524 h 844871"/>
                  <a:gd name="connsiteX1624" fmla="*/ 22654 w 844871"/>
                  <a:gd name="connsiteY1624" fmla="*/ 431956 h 844871"/>
                  <a:gd name="connsiteX1625" fmla="*/ 22602 w 844871"/>
                  <a:gd name="connsiteY1625" fmla="*/ 431283 h 844871"/>
                  <a:gd name="connsiteX1626" fmla="*/ 22653 w 844871"/>
                  <a:gd name="connsiteY1626" fmla="*/ 430715 h 844871"/>
                  <a:gd name="connsiteX1627" fmla="*/ 23272 w 844871"/>
                  <a:gd name="connsiteY1627" fmla="*/ 425648 h 844871"/>
                  <a:gd name="connsiteX1628" fmla="*/ 23530 w 844871"/>
                  <a:gd name="connsiteY1628" fmla="*/ 423735 h 844871"/>
                  <a:gd name="connsiteX1629" fmla="*/ 23684 w 844871"/>
                  <a:gd name="connsiteY1629" fmla="*/ 421719 h 844871"/>
                  <a:gd name="connsiteX1630" fmla="*/ 23632 w 844871"/>
                  <a:gd name="connsiteY1630" fmla="*/ 419702 h 844871"/>
                  <a:gd name="connsiteX1631" fmla="*/ 23372 w 844871"/>
                  <a:gd name="connsiteY1631" fmla="*/ 417583 h 844871"/>
                  <a:gd name="connsiteX1632" fmla="*/ 23062 w 844871"/>
                  <a:gd name="connsiteY1632" fmla="*/ 416445 h 844871"/>
                  <a:gd name="connsiteX1633" fmla="*/ 22751 w 844871"/>
                  <a:gd name="connsiteY1633" fmla="*/ 415411 h 844871"/>
                  <a:gd name="connsiteX1634" fmla="*/ 22234 w 844871"/>
                  <a:gd name="connsiteY1634" fmla="*/ 414170 h 844871"/>
                  <a:gd name="connsiteX1635" fmla="*/ 21561 w 844871"/>
                  <a:gd name="connsiteY1635" fmla="*/ 412980 h 844871"/>
                  <a:gd name="connsiteX1636" fmla="*/ 20734 w 844871"/>
                  <a:gd name="connsiteY1636" fmla="*/ 411843 h 844871"/>
                  <a:gd name="connsiteX1637" fmla="*/ 19907 w 844871"/>
                  <a:gd name="connsiteY1637" fmla="*/ 410602 h 844871"/>
                  <a:gd name="connsiteX1638" fmla="*/ 18769 w 844871"/>
                  <a:gd name="connsiteY1638" fmla="*/ 409361 h 844871"/>
                  <a:gd name="connsiteX1639" fmla="*/ 17527 w 844871"/>
                  <a:gd name="connsiteY1639" fmla="*/ 408119 h 844871"/>
                  <a:gd name="connsiteX1640" fmla="*/ 8218 w 844871"/>
                  <a:gd name="connsiteY1640" fmla="*/ 398810 h 844871"/>
                  <a:gd name="connsiteX1641" fmla="*/ 0 w 844871"/>
                  <a:gd name="connsiteY1641" fmla="*/ 407029 h 844871"/>
                  <a:gd name="connsiteX1642" fmla="*/ 0 w 844871"/>
                  <a:gd name="connsiteY1642" fmla="*/ 140814 h 844871"/>
                  <a:gd name="connsiteX1643" fmla="*/ 41244 w 844871"/>
                  <a:gd name="connsiteY1643" fmla="*/ 41244 h 844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Lst>
                <a:rect l="l" t="t" r="r" b="b"/>
                <a:pathLst>
                  <a:path w="844871" h="844871">
                    <a:moveTo>
                      <a:pt x="643523" y="266288"/>
                    </a:moveTo>
                    <a:lnTo>
                      <a:pt x="645594" y="264425"/>
                    </a:lnTo>
                    <a:lnTo>
                      <a:pt x="647768" y="262561"/>
                    </a:lnTo>
                    <a:lnTo>
                      <a:pt x="650097" y="261059"/>
                    </a:lnTo>
                    <a:lnTo>
                      <a:pt x="652478" y="259609"/>
                    </a:lnTo>
                    <a:lnTo>
                      <a:pt x="655014" y="258418"/>
                    </a:lnTo>
                    <a:lnTo>
                      <a:pt x="657549" y="257434"/>
                    </a:lnTo>
                    <a:lnTo>
                      <a:pt x="660240" y="256708"/>
                    </a:lnTo>
                    <a:lnTo>
                      <a:pt x="662878" y="256240"/>
                    </a:lnTo>
                    <a:lnTo>
                      <a:pt x="664276" y="256084"/>
                    </a:lnTo>
                    <a:lnTo>
                      <a:pt x="665673" y="256031"/>
                    </a:lnTo>
                    <a:lnTo>
                      <a:pt x="667069" y="256082"/>
                    </a:lnTo>
                    <a:lnTo>
                      <a:pt x="668570" y="256134"/>
                    </a:lnTo>
                    <a:lnTo>
                      <a:pt x="669915" y="256340"/>
                    </a:lnTo>
                    <a:lnTo>
                      <a:pt x="671415" y="256597"/>
                    </a:lnTo>
                    <a:lnTo>
                      <a:pt x="672760" y="256907"/>
                    </a:lnTo>
                    <a:lnTo>
                      <a:pt x="674260" y="257372"/>
                    </a:lnTo>
                    <a:lnTo>
                      <a:pt x="675656" y="257836"/>
                    </a:lnTo>
                    <a:lnTo>
                      <a:pt x="677105" y="258456"/>
                    </a:lnTo>
                    <a:lnTo>
                      <a:pt x="678605" y="259232"/>
                    </a:lnTo>
                    <a:lnTo>
                      <a:pt x="680001" y="260110"/>
                    </a:lnTo>
                    <a:lnTo>
                      <a:pt x="681346" y="261144"/>
                    </a:lnTo>
                    <a:lnTo>
                      <a:pt x="682794" y="262281"/>
                    </a:lnTo>
                    <a:lnTo>
                      <a:pt x="684190" y="263471"/>
                    </a:lnTo>
                    <a:lnTo>
                      <a:pt x="685690" y="264763"/>
                    </a:lnTo>
                    <a:lnTo>
                      <a:pt x="814540" y="393613"/>
                    </a:lnTo>
                    <a:lnTo>
                      <a:pt x="815832" y="395113"/>
                    </a:lnTo>
                    <a:lnTo>
                      <a:pt x="817021" y="396508"/>
                    </a:lnTo>
                    <a:lnTo>
                      <a:pt x="818055" y="397853"/>
                    </a:lnTo>
                    <a:lnTo>
                      <a:pt x="819140" y="399249"/>
                    </a:lnTo>
                    <a:lnTo>
                      <a:pt x="820071" y="400698"/>
                    </a:lnTo>
                    <a:lnTo>
                      <a:pt x="820743" y="402094"/>
                    </a:lnTo>
                    <a:lnTo>
                      <a:pt x="821466" y="403646"/>
                    </a:lnTo>
                    <a:lnTo>
                      <a:pt x="821931" y="405043"/>
                    </a:lnTo>
                    <a:lnTo>
                      <a:pt x="822395" y="406542"/>
                    </a:lnTo>
                    <a:lnTo>
                      <a:pt x="822705" y="407887"/>
                    </a:lnTo>
                    <a:lnTo>
                      <a:pt x="822962" y="409387"/>
                    </a:lnTo>
                    <a:lnTo>
                      <a:pt x="823169" y="410733"/>
                    </a:lnTo>
                    <a:lnTo>
                      <a:pt x="823220" y="412233"/>
                    </a:lnTo>
                    <a:lnTo>
                      <a:pt x="823271" y="413629"/>
                    </a:lnTo>
                    <a:lnTo>
                      <a:pt x="823115" y="414923"/>
                    </a:lnTo>
                    <a:lnTo>
                      <a:pt x="823062" y="416424"/>
                    </a:lnTo>
                    <a:lnTo>
                      <a:pt x="822646" y="419114"/>
                    </a:lnTo>
                    <a:lnTo>
                      <a:pt x="821869" y="421754"/>
                    </a:lnTo>
                    <a:lnTo>
                      <a:pt x="820884" y="424288"/>
                    </a:lnTo>
                    <a:lnTo>
                      <a:pt x="819642" y="426773"/>
                    </a:lnTo>
                    <a:lnTo>
                      <a:pt x="818243" y="429205"/>
                    </a:lnTo>
                    <a:lnTo>
                      <a:pt x="816638" y="431431"/>
                    </a:lnTo>
                    <a:lnTo>
                      <a:pt x="814878" y="433709"/>
                    </a:lnTo>
                    <a:lnTo>
                      <a:pt x="812911" y="435676"/>
                    </a:lnTo>
                    <a:lnTo>
                      <a:pt x="810892" y="437695"/>
                    </a:lnTo>
                    <a:lnTo>
                      <a:pt x="808769" y="439299"/>
                    </a:lnTo>
                    <a:lnTo>
                      <a:pt x="806440" y="441008"/>
                    </a:lnTo>
                    <a:lnTo>
                      <a:pt x="803956" y="442458"/>
                    </a:lnTo>
                    <a:lnTo>
                      <a:pt x="801420" y="443753"/>
                    </a:lnTo>
                    <a:lnTo>
                      <a:pt x="798833" y="444790"/>
                    </a:lnTo>
                    <a:lnTo>
                      <a:pt x="796142" y="445619"/>
                    </a:lnTo>
                    <a:lnTo>
                      <a:pt x="793348" y="446138"/>
                    </a:lnTo>
                    <a:lnTo>
                      <a:pt x="791951" y="446087"/>
                    </a:lnTo>
                    <a:lnTo>
                      <a:pt x="790606" y="446295"/>
                    </a:lnTo>
                    <a:lnTo>
                      <a:pt x="789208" y="446244"/>
                    </a:lnTo>
                    <a:lnTo>
                      <a:pt x="787812" y="446089"/>
                    </a:lnTo>
                    <a:lnTo>
                      <a:pt x="786415" y="445935"/>
                    </a:lnTo>
                    <a:lnTo>
                      <a:pt x="784915" y="445677"/>
                    </a:lnTo>
                    <a:lnTo>
                      <a:pt x="783570" y="445367"/>
                    </a:lnTo>
                    <a:lnTo>
                      <a:pt x="782070" y="444904"/>
                    </a:lnTo>
                    <a:lnTo>
                      <a:pt x="780621" y="444490"/>
                    </a:lnTo>
                    <a:lnTo>
                      <a:pt x="779173" y="443663"/>
                    </a:lnTo>
                    <a:lnTo>
                      <a:pt x="777777" y="442992"/>
                    </a:lnTo>
                    <a:lnTo>
                      <a:pt x="776225" y="442165"/>
                    </a:lnTo>
                    <a:lnTo>
                      <a:pt x="774829" y="441078"/>
                    </a:lnTo>
                    <a:lnTo>
                      <a:pt x="773485" y="440045"/>
                    </a:lnTo>
                    <a:lnTo>
                      <a:pt x="772089" y="438856"/>
                    </a:lnTo>
                    <a:lnTo>
                      <a:pt x="770693" y="437460"/>
                    </a:lnTo>
                    <a:lnTo>
                      <a:pt x="641843" y="308610"/>
                    </a:lnTo>
                    <a:lnTo>
                      <a:pt x="640447" y="307214"/>
                    </a:lnTo>
                    <a:lnTo>
                      <a:pt x="639257" y="305818"/>
                    </a:lnTo>
                    <a:lnTo>
                      <a:pt x="638120" y="304369"/>
                    </a:lnTo>
                    <a:lnTo>
                      <a:pt x="637086" y="303024"/>
                    </a:lnTo>
                    <a:lnTo>
                      <a:pt x="636311" y="301526"/>
                    </a:lnTo>
                    <a:lnTo>
                      <a:pt x="635536" y="300026"/>
                    </a:lnTo>
                    <a:lnTo>
                      <a:pt x="634812" y="298681"/>
                    </a:lnTo>
                    <a:lnTo>
                      <a:pt x="634399" y="297233"/>
                    </a:lnTo>
                    <a:lnTo>
                      <a:pt x="633935" y="295732"/>
                    </a:lnTo>
                    <a:lnTo>
                      <a:pt x="633625" y="294387"/>
                    </a:lnTo>
                    <a:lnTo>
                      <a:pt x="633367" y="292888"/>
                    </a:lnTo>
                    <a:lnTo>
                      <a:pt x="633213" y="291490"/>
                    </a:lnTo>
                    <a:lnTo>
                      <a:pt x="633058" y="290094"/>
                    </a:lnTo>
                    <a:lnTo>
                      <a:pt x="633007" y="288697"/>
                    </a:lnTo>
                    <a:lnTo>
                      <a:pt x="633112" y="287249"/>
                    </a:lnTo>
                    <a:lnTo>
                      <a:pt x="633164" y="285954"/>
                    </a:lnTo>
                    <a:lnTo>
                      <a:pt x="633736" y="283211"/>
                    </a:lnTo>
                    <a:lnTo>
                      <a:pt x="634513" y="280470"/>
                    </a:lnTo>
                    <a:lnTo>
                      <a:pt x="635549" y="277883"/>
                    </a:lnTo>
                    <a:lnTo>
                      <a:pt x="636792" y="275295"/>
                    </a:lnTo>
                    <a:lnTo>
                      <a:pt x="638294" y="272862"/>
                    </a:lnTo>
                    <a:lnTo>
                      <a:pt x="639899" y="270429"/>
                    </a:lnTo>
                    <a:lnTo>
                      <a:pt x="641608" y="268411"/>
                    </a:lnTo>
                    <a:close/>
                    <a:moveTo>
                      <a:pt x="492929" y="369934"/>
                    </a:moveTo>
                    <a:lnTo>
                      <a:pt x="490447" y="372622"/>
                    </a:lnTo>
                    <a:lnTo>
                      <a:pt x="488017" y="375259"/>
                    </a:lnTo>
                    <a:lnTo>
                      <a:pt x="485691" y="377896"/>
                    </a:lnTo>
                    <a:lnTo>
                      <a:pt x="483622" y="380688"/>
                    </a:lnTo>
                    <a:lnTo>
                      <a:pt x="481502" y="383429"/>
                    </a:lnTo>
                    <a:lnTo>
                      <a:pt x="479641" y="386221"/>
                    </a:lnTo>
                    <a:lnTo>
                      <a:pt x="477830" y="389065"/>
                    </a:lnTo>
                    <a:lnTo>
                      <a:pt x="476279" y="391856"/>
                    </a:lnTo>
                    <a:lnTo>
                      <a:pt x="474572" y="394700"/>
                    </a:lnTo>
                    <a:lnTo>
                      <a:pt x="473280" y="397543"/>
                    </a:lnTo>
                    <a:lnTo>
                      <a:pt x="472194" y="400387"/>
                    </a:lnTo>
                    <a:lnTo>
                      <a:pt x="471160" y="403386"/>
                    </a:lnTo>
                    <a:lnTo>
                      <a:pt x="470177" y="406230"/>
                    </a:lnTo>
                    <a:lnTo>
                      <a:pt x="469608" y="409074"/>
                    </a:lnTo>
                    <a:lnTo>
                      <a:pt x="469090" y="411968"/>
                    </a:lnTo>
                    <a:lnTo>
                      <a:pt x="468676" y="414864"/>
                    </a:lnTo>
                    <a:lnTo>
                      <a:pt x="468470" y="417759"/>
                    </a:lnTo>
                    <a:lnTo>
                      <a:pt x="468572" y="420655"/>
                    </a:lnTo>
                    <a:lnTo>
                      <a:pt x="468624" y="423498"/>
                    </a:lnTo>
                    <a:lnTo>
                      <a:pt x="468985" y="426444"/>
                    </a:lnTo>
                    <a:lnTo>
                      <a:pt x="469501" y="429339"/>
                    </a:lnTo>
                    <a:lnTo>
                      <a:pt x="470122" y="432235"/>
                    </a:lnTo>
                    <a:lnTo>
                      <a:pt x="471052" y="435130"/>
                    </a:lnTo>
                    <a:lnTo>
                      <a:pt x="472086" y="438025"/>
                    </a:lnTo>
                    <a:lnTo>
                      <a:pt x="473275" y="440971"/>
                    </a:lnTo>
                    <a:lnTo>
                      <a:pt x="474721" y="443763"/>
                    </a:lnTo>
                    <a:lnTo>
                      <a:pt x="476324" y="446607"/>
                    </a:lnTo>
                    <a:lnTo>
                      <a:pt x="478133" y="449450"/>
                    </a:lnTo>
                    <a:lnTo>
                      <a:pt x="480097" y="452138"/>
                    </a:lnTo>
                    <a:lnTo>
                      <a:pt x="482372" y="454929"/>
                    </a:lnTo>
                    <a:lnTo>
                      <a:pt x="484697" y="457565"/>
                    </a:lnTo>
                    <a:lnTo>
                      <a:pt x="487282" y="460357"/>
                    </a:lnTo>
                    <a:lnTo>
                      <a:pt x="618272" y="591347"/>
                    </a:lnTo>
                    <a:lnTo>
                      <a:pt x="621063" y="593932"/>
                    </a:lnTo>
                    <a:lnTo>
                      <a:pt x="623753" y="596413"/>
                    </a:lnTo>
                    <a:lnTo>
                      <a:pt x="626544" y="598688"/>
                    </a:lnTo>
                    <a:lnTo>
                      <a:pt x="629232" y="600755"/>
                    </a:lnTo>
                    <a:lnTo>
                      <a:pt x="632075" y="602667"/>
                    </a:lnTo>
                    <a:lnTo>
                      <a:pt x="634711" y="604270"/>
                    </a:lnTo>
                    <a:lnTo>
                      <a:pt x="637555" y="605769"/>
                    </a:lnTo>
                    <a:lnTo>
                      <a:pt x="640346" y="607112"/>
                    </a:lnTo>
                    <a:lnTo>
                      <a:pt x="643190" y="608301"/>
                    </a:lnTo>
                    <a:lnTo>
                      <a:pt x="645878" y="609231"/>
                    </a:lnTo>
                    <a:lnTo>
                      <a:pt x="648721" y="610007"/>
                    </a:lnTo>
                    <a:lnTo>
                      <a:pt x="651616" y="610627"/>
                    </a:lnTo>
                    <a:lnTo>
                      <a:pt x="654408" y="611040"/>
                    </a:lnTo>
                    <a:lnTo>
                      <a:pt x="657200" y="611247"/>
                    </a:lnTo>
                    <a:lnTo>
                      <a:pt x="660043" y="611298"/>
                    </a:lnTo>
                    <a:lnTo>
                      <a:pt x="662887" y="611039"/>
                    </a:lnTo>
                    <a:lnTo>
                      <a:pt x="665782" y="610832"/>
                    </a:lnTo>
                    <a:lnTo>
                      <a:pt x="668626" y="610366"/>
                    </a:lnTo>
                    <a:lnTo>
                      <a:pt x="671417" y="609642"/>
                    </a:lnTo>
                    <a:lnTo>
                      <a:pt x="674157" y="608969"/>
                    </a:lnTo>
                    <a:lnTo>
                      <a:pt x="676950" y="608142"/>
                    </a:lnTo>
                    <a:lnTo>
                      <a:pt x="679690" y="607056"/>
                    </a:lnTo>
                    <a:lnTo>
                      <a:pt x="682378" y="605919"/>
                    </a:lnTo>
                    <a:lnTo>
                      <a:pt x="685067" y="604677"/>
                    </a:lnTo>
                    <a:lnTo>
                      <a:pt x="687755" y="603126"/>
                    </a:lnTo>
                    <a:lnTo>
                      <a:pt x="690443" y="601574"/>
                    </a:lnTo>
                    <a:lnTo>
                      <a:pt x="693029" y="599816"/>
                    </a:lnTo>
                    <a:lnTo>
                      <a:pt x="695718" y="597954"/>
                    </a:lnTo>
                    <a:lnTo>
                      <a:pt x="698200" y="595990"/>
                    </a:lnTo>
                    <a:lnTo>
                      <a:pt x="700836" y="593766"/>
                    </a:lnTo>
                    <a:lnTo>
                      <a:pt x="703422" y="591491"/>
                    </a:lnTo>
                    <a:lnTo>
                      <a:pt x="705852" y="589061"/>
                    </a:lnTo>
                    <a:lnTo>
                      <a:pt x="708023" y="586889"/>
                    </a:lnTo>
                    <a:lnTo>
                      <a:pt x="710092" y="584614"/>
                    </a:lnTo>
                    <a:lnTo>
                      <a:pt x="714332" y="579754"/>
                    </a:lnTo>
                    <a:lnTo>
                      <a:pt x="718520" y="574532"/>
                    </a:lnTo>
                    <a:lnTo>
                      <a:pt x="720485" y="571843"/>
                    </a:lnTo>
                    <a:lnTo>
                      <a:pt x="722450" y="569155"/>
                    </a:lnTo>
                    <a:lnTo>
                      <a:pt x="726018" y="563726"/>
                    </a:lnTo>
                    <a:lnTo>
                      <a:pt x="727673" y="561037"/>
                    </a:lnTo>
                    <a:lnTo>
                      <a:pt x="729224" y="558452"/>
                    </a:lnTo>
                    <a:lnTo>
                      <a:pt x="730569" y="555867"/>
                    </a:lnTo>
                    <a:lnTo>
                      <a:pt x="731655" y="553437"/>
                    </a:lnTo>
                    <a:lnTo>
                      <a:pt x="732586" y="550955"/>
                    </a:lnTo>
                    <a:lnTo>
                      <a:pt x="733258" y="548628"/>
                    </a:lnTo>
                    <a:lnTo>
                      <a:pt x="733827" y="546922"/>
                    </a:lnTo>
                    <a:lnTo>
                      <a:pt x="734551" y="545268"/>
                    </a:lnTo>
                    <a:lnTo>
                      <a:pt x="735585" y="543924"/>
                    </a:lnTo>
                    <a:lnTo>
                      <a:pt x="736723" y="542580"/>
                    </a:lnTo>
                    <a:lnTo>
                      <a:pt x="737602" y="542114"/>
                    </a:lnTo>
                    <a:lnTo>
                      <a:pt x="738481" y="541752"/>
                    </a:lnTo>
                    <a:lnTo>
                      <a:pt x="739463" y="541389"/>
                    </a:lnTo>
                    <a:lnTo>
                      <a:pt x="740600" y="541286"/>
                    </a:lnTo>
                    <a:lnTo>
                      <a:pt x="741996" y="541338"/>
                    </a:lnTo>
                    <a:lnTo>
                      <a:pt x="743599" y="541493"/>
                    </a:lnTo>
                    <a:lnTo>
                      <a:pt x="745201" y="541751"/>
                    </a:lnTo>
                    <a:lnTo>
                      <a:pt x="747063" y="542164"/>
                    </a:lnTo>
                    <a:lnTo>
                      <a:pt x="748045" y="542319"/>
                    </a:lnTo>
                    <a:lnTo>
                      <a:pt x="749389" y="542422"/>
                    </a:lnTo>
                    <a:lnTo>
                      <a:pt x="750061" y="542474"/>
                    </a:lnTo>
                    <a:lnTo>
                      <a:pt x="750733" y="542111"/>
                    </a:lnTo>
                    <a:lnTo>
                      <a:pt x="751509" y="541647"/>
                    </a:lnTo>
                    <a:lnTo>
                      <a:pt x="752130" y="541026"/>
                    </a:lnTo>
                    <a:lnTo>
                      <a:pt x="754715" y="538441"/>
                    </a:lnTo>
                    <a:lnTo>
                      <a:pt x="755491" y="537665"/>
                    </a:lnTo>
                    <a:lnTo>
                      <a:pt x="756007" y="536838"/>
                    </a:lnTo>
                    <a:lnTo>
                      <a:pt x="756421" y="536114"/>
                    </a:lnTo>
                    <a:lnTo>
                      <a:pt x="756576" y="535235"/>
                    </a:lnTo>
                    <a:lnTo>
                      <a:pt x="756525" y="534563"/>
                    </a:lnTo>
                    <a:lnTo>
                      <a:pt x="756267" y="533788"/>
                    </a:lnTo>
                    <a:lnTo>
                      <a:pt x="755853" y="532960"/>
                    </a:lnTo>
                    <a:lnTo>
                      <a:pt x="755336" y="532340"/>
                    </a:lnTo>
                    <a:lnTo>
                      <a:pt x="655310" y="432314"/>
                    </a:lnTo>
                    <a:lnTo>
                      <a:pt x="654328" y="431435"/>
                    </a:lnTo>
                    <a:lnTo>
                      <a:pt x="653242" y="430557"/>
                    </a:lnTo>
                    <a:lnTo>
                      <a:pt x="652156" y="429988"/>
                    </a:lnTo>
                    <a:lnTo>
                      <a:pt x="651174" y="429523"/>
                    </a:lnTo>
                    <a:lnTo>
                      <a:pt x="650140" y="429213"/>
                    </a:lnTo>
                    <a:lnTo>
                      <a:pt x="649107" y="429213"/>
                    </a:lnTo>
                    <a:lnTo>
                      <a:pt x="648124" y="429265"/>
                    </a:lnTo>
                    <a:lnTo>
                      <a:pt x="647193" y="429575"/>
                    </a:lnTo>
                    <a:lnTo>
                      <a:pt x="645280" y="430248"/>
                    </a:lnTo>
                    <a:lnTo>
                      <a:pt x="643833" y="430971"/>
                    </a:lnTo>
                    <a:lnTo>
                      <a:pt x="642489" y="431799"/>
                    </a:lnTo>
                    <a:lnTo>
                      <a:pt x="641506" y="432677"/>
                    </a:lnTo>
                    <a:lnTo>
                      <a:pt x="607949" y="466235"/>
                    </a:lnTo>
                    <a:lnTo>
                      <a:pt x="614669" y="472955"/>
                    </a:lnTo>
                    <a:lnTo>
                      <a:pt x="616582" y="474868"/>
                    </a:lnTo>
                    <a:lnTo>
                      <a:pt x="618443" y="476626"/>
                    </a:lnTo>
                    <a:lnTo>
                      <a:pt x="620200" y="477970"/>
                    </a:lnTo>
                    <a:lnTo>
                      <a:pt x="621958" y="479210"/>
                    </a:lnTo>
                    <a:lnTo>
                      <a:pt x="623508" y="480244"/>
                    </a:lnTo>
                    <a:lnTo>
                      <a:pt x="625059" y="480968"/>
                    </a:lnTo>
                    <a:lnTo>
                      <a:pt x="626455" y="481640"/>
                    </a:lnTo>
                    <a:lnTo>
                      <a:pt x="627799" y="481950"/>
                    </a:lnTo>
                    <a:lnTo>
                      <a:pt x="629144" y="482053"/>
                    </a:lnTo>
                    <a:lnTo>
                      <a:pt x="630384" y="482156"/>
                    </a:lnTo>
                    <a:lnTo>
                      <a:pt x="631729" y="482053"/>
                    </a:lnTo>
                    <a:lnTo>
                      <a:pt x="632918" y="481897"/>
                    </a:lnTo>
                    <a:lnTo>
                      <a:pt x="634107" y="481534"/>
                    </a:lnTo>
                    <a:lnTo>
                      <a:pt x="635451" y="481121"/>
                    </a:lnTo>
                    <a:lnTo>
                      <a:pt x="636589" y="480501"/>
                    </a:lnTo>
                    <a:lnTo>
                      <a:pt x="637777" y="479828"/>
                    </a:lnTo>
                    <a:lnTo>
                      <a:pt x="639329" y="479104"/>
                    </a:lnTo>
                    <a:lnTo>
                      <a:pt x="640725" y="478742"/>
                    </a:lnTo>
                    <a:lnTo>
                      <a:pt x="642173" y="478639"/>
                    </a:lnTo>
                    <a:lnTo>
                      <a:pt x="643671" y="478794"/>
                    </a:lnTo>
                    <a:lnTo>
                      <a:pt x="645015" y="479310"/>
                    </a:lnTo>
                    <a:lnTo>
                      <a:pt x="646411" y="479982"/>
                    </a:lnTo>
                    <a:lnTo>
                      <a:pt x="647808" y="480861"/>
                    </a:lnTo>
                    <a:lnTo>
                      <a:pt x="649203" y="482050"/>
                    </a:lnTo>
                    <a:lnTo>
                      <a:pt x="686991" y="519838"/>
                    </a:lnTo>
                    <a:lnTo>
                      <a:pt x="688283" y="521337"/>
                    </a:lnTo>
                    <a:lnTo>
                      <a:pt x="689472" y="522732"/>
                    </a:lnTo>
                    <a:lnTo>
                      <a:pt x="690609" y="524180"/>
                    </a:lnTo>
                    <a:lnTo>
                      <a:pt x="691695" y="525576"/>
                    </a:lnTo>
                    <a:lnTo>
                      <a:pt x="692522" y="526920"/>
                    </a:lnTo>
                    <a:lnTo>
                      <a:pt x="693297" y="528419"/>
                    </a:lnTo>
                    <a:lnTo>
                      <a:pt x="693917" y="529866"/>
                    </a:lnTo>
                    <a:lnTo>
                      <a:pt x="694434" y="531314"/>
                    </a:lnTo>
                    <a:lnTo>
                      <a:pt x="694847" y="532761"/>
                    </a:lnTo>
                    <a:lnTo>
                      <a:pt x="695157" y="534210"/>
                    </a:lnTo>
                    <a:lnTo>
                      <a:pt x="695467" y="535554"/>
                    </a:lnTo>
                    <a:lnTo>
                      <a:pt x="695571" y="537104"/>
                    </a:lnTo>
                    <a:lnTo>
                      <a:pt x="695674" y="538552"/>
                    </a:lnTo>
                    <a:lnTo>
                      <a:pt x="695621" y="539948"/>
                    </a:lnTo>
                    <a:lnTo>
                      <a:pt x="695622" y="541292"/>
                    </a:lnTo>
                    <a:lnTo>
                      <a:pt x="695363" y="542791"/>
                    </a:lnTo>
                    <a:lnTo>
                      <a:pt x="694846" y="545583"/>
                    </a:lnTo>
                    <a:lnTo>
                      <a:pt x="694069" y="548220"/>
                    </a:lnTo>
                    <a:lnTo>
                      <a:pt x="693036" y="550805"/>
                    </a:lnTo>
                    <a:lnTo>
                      <a:pt x="691742" y="553545"/>
                    </a:lnTo>
                    <a:lnTo>
                      <a:pt x="690398" y="555923"/>
                    </a:lnTo>
                    <a:lnTo>
                      <a:pt x="688692" y="558250"/>
                    </a:lnTo>
                    <a:lnTo>
                      <a:pt x="686985" y="560370"/>
                    </a:lnTo>
                    <a:lnTo>
                      <a:pt x="685227" y="562231"/>
                    </a:lnTo>
                    <a:lnTo>
                      <a:pt x="683263" y="564093"/>
                    </a:lnTo>
                    <a:lnTo>
                      <a:pt x="681143" y="565800"/>
                    </a:lnTo>
                    <a:lnTo>
                      <a:pt x="678971" y="567351"/>
                    </a:lnTo>
                    <a:lnTo>
                      <a:pt x="676696" y="568592"/>
                    </a:lnTo>
                    <a:lnTo>
                      <a:pt x="674369" y="569678"/>
                    </a:lnTo>
                    <a:lnTo>
                      <a:pt x="671939" y="570557"/>
                    </a:lnTo>
                    <a:lnTo>
                      <a:pt x="669354" y="571281"/>
                    </a:lnTo>
                    <a:lnTo>
                      <a:pt x="666717" y="571747"/>
                    </a:lnTo>
                    <a:lnTo>
                      <a:pt x="665477" y="571850"/>
                    </a:lnTo>
                    <a:lnTo>
                      <a:pt x="664029" y="571851"/>
                    </a:lnTo>
                    <a:lnTo>
                      <a:pt x="662788" y="571747"/>
                    </a:lnTo>
                    <a:lnTo>
                      <a:pt x="661496" y="571696"/>
                    </a:lnTo>
                    <a:lnTo>
                      <a:pt x="659997" y="571437"/>
                    </a:lnTo>
                    <a:lnTo>
                      <a:pt x="658807" y="571075"/>
                    </a:lnTo>
                    <a:lnTo>
                      <a:pt x="657360" y="570558"/>
                    </a:lnTo>
                    <a:lnTo>
                      <a:pt x="656016" y="570042"/>
                    </a:lnTo>
                    <a:lnTo>
                      <a:pt x="654620" y="569370"/>
                    </a:lnTo>
                    <a:lnTo>
                      <a:pt x="653276" y="568646"/>
                    </a:lnTo>
                    <a:lnTo>
                      <a:pt x="651880" y="567768"/>
                    </a:lnTo>
                    <a:lnTo>
                      <a:pt x="650485" y="566786"/>
                    </a:lnTo>
                    <a:lnTo>
                      <a:pt x="649089" y="565700"/>
                    </a:lnTo>
                    <a:lnTo>
                      <a:pt x="647641" y="564563"/>
                    </a:lnTo>
                    <a:lnTo>
                      <a:pt x="644850" y="561978"/>
                    </a:lnTo>
                    <a:lnTo>
                      <a:pt x="516393" y="433521"/>
                    </a:lnTo>
                    <a:lnTo>
                      <a:pt x="513808" y="430730"/>
                    </a:lnTo>
                    <a:lnTo>
                      <a:pt x="512671" y="429282"/>
                    </a:lnTo>
                    <a:lnTo>
                      <a:pt x="511637" y="427938"/>
                    </a:lnTo>
                    <a:lnTo>
                      <a:pt x="510603" y="426491"/>
                    </a:lnTo>
                    <a:lnTo>
                      <a:pt x="509776" y="425147"/>
                    </a:lnTo>
                    <a:lnTo>
                      <a:pt x="509001" y="423751"/>
                    </a:lnTo>
                    <a:lnTo>
                      <a:pt x="508329" y="422355"/>
                    </a:lnTo>
                    <a:lnTo>
                      <a:pt x="507813" y="421011"/>
                    </a:lnTo>
                    <a:lnTo>
                      <a:pt x="507347" y="419615"/>
                    </a:lnTo>
                    <a:lnTo>
                      <a:pt x="506882" y="418322"/>
                    </a:lnTo>
                    <a:lnTo>
                      <a:pt x="506727" y="416927"/>
                    </a:lnTo>
                    <a:lnTo>
                      <a:pt x="506572" y="415531"/>
                    </a:lnTo>
                    <a:lnTo>
                      <a:pt x="506417" y="414238"/>
                    </a:lnTo>
                    <a:lnTo>
                      <a:pt x="506572" y="412946"/>
                    </a:lnTo>
                    <a:lnTo>
                      <a:pt x="506624" y="411654"/>
                    </a:lnTo>
                    <a:lnTo>
                      <a:pt x="507141" y="409069"/>
                    </a:lnTo>
                    <a:lnTo>
                      <a:pt x="507814" y="406432"/>
                    </a:lnTo>
                    <a:lnTo>
                      <a:pt x="508693" y="404001"/>
                    </a:lnTo>
                    <a:lnTo>
                      <a:pt x="509831" y="401727"/>
                    </a:lnTo>
                    <a:lnTo>
                      <a:pt x="511072" y="399452"/>
                    </a:lnTo>
                    <a:lnTo>
                      <a:pt x="512572" y="397229"/>
                    </a:lnTo>
                    <a:lnTo>
                      <a:pt x="514330" y="395160"/>
                    </a:lnTo>
                    <a:lnTo>
                      <a:pt x="516139" y="393144"/>
                    </a:lnTo>
                    <a:lnTo>
                      <a:pt x="518259" y="391230"/>
                    </a:lnTo>
                    <a:lnTo>
                      <a:pt x="520380" y="389421"/>
                    </a:lnTo>
                    <a:lnTo>
                      <a:pt x="522757" y="387766"/>
                    </a:lnTo>
                    <a:lnTo>
                      <a:pt x="525136" y="386421"/>
                    </a:lnTo>
                    <a:lnTo>
                      <a:pt x="527721" y="384973"/>
                    </a:lnTo>
                    <a:lnTo>
                      <a:pt x="530410" y="384043"/>
                    </a:lnTo>
                    <a:lnTo>
                      <a:pt x="532995" y="383319"/>
                    </a:lnTo>
                    <a:lnTo>
                      <a:pt x="535786" y="382801"/>
                    </a:lnTo>
                    <a:lnTo>
                      <a:pt x="537183" y="382646"/>
                    </a:lnTo>
                    <a:lnTo>
                      <a:pt x="538526" y="382646"/>
                    </a:lnTo>
                    <a:lnTo>
                      <a:pt x="539923" y="382698"/>
                    </a:lnTo>
                    <a:lnTo>
                      <a:pt x="541422" y="382749"/>
                    </a:lnTo>
                    <a:lnTo>
                      <a:pt x="542818" y="382904"/>
                    </a:lnTo>
                    <a:lnTo>
                      <a:pt x="544265" y="383213"/>
                    </a:lnTo>
                    <a:lnTo>
                      <a:pt x="545609" y="383524"/>
                    </a:lnTo>
                    <a:lnTo>
                      <a:pt x="547109" y="383989"/>
                    </a:lnTo>
                    <a:lnTo>
                      <a:pt x="548504" y="384454"/>
                    </a:lnTo>
                    <a:lnTo>
                      <a:pt x="549952" y="385074"/>
                    </a:lnTo>
                    <a:lnTo>
                      <a:pt x="551451" y="385849"/>
                    </a:lnTo>
                    <a:lnTo>
                      <a:pt x="552847" y="386728"/>
                    </a:lnTo>
                    <a:lnTo>
                      <a:pt x="554191" y="387762"/>
                    </a:lnTo>
                    <a:lnTo>
                      <a:pt x="555639" y="388899"/>
                    </a:lnTo>
                    <a:lnTo>
                      <a:pt x="557034" y="390088"/>
                    </a:lnTo>
                    <a:lnTo>
                      <a:pt x="558533" y="391380"/>
                    </a:lnTo>
                    <a:lnTo>
                      <a:pt x="564168" y="397015"/>
                    </a:lnTo>
                    <a:lnTo>
                      <a:pt x="564943" y="397790"/>
                    </a:lnTo>
                    <a:lnTo>
                      <a:pt x="565771" y="398514"/>
                    </a:lnTo>
                    <a:lnTo>
                      <a:pt x="566649" y="398980"/>
                    </a:lnTo>
                    <a:lnTo>
                      <a:pt x="567528" y="399548"/>
                    </a:lnTo>
                    <a:lnTo>
                      <a:pt x="568407" y="399910"/>
                    </a:lnTo>
                    <a:lnTo>
                      <a:pt x="569440" y="400220"/>
                    </a:lnTo>
                    <a:lnTo>
                      <a:pt x="570423" y="400479"/>
                    </a:lnTo>
                    <a:lnTo>
                      <a:pt x="571354" y="400582"/>
                    </a:lnTo>
                    <a:lnTo>
                      <a:pt x="573370" y="400737"/>
                    </a:lnTo>
                    <a:lnTo>
                      <a:pt x="575386" y="400684"/>
                    </a:lnTo>
                    <a:lnTo>
                      <a:pt x="577402" y="400530"/>
                    </a:lnTo>
                    <a:lnTo>
                      <a:pt x="579367" y="400115"/>
                    </a:lnTo>
                    <a:lnTo>
                      <a:pt x="581332" y="399702"/>
                    </a:lnTo>
                    <a:lnTo>
                      <a:pt x="583193" y="399081"/>
                    </a:lnTo>
                    <a:lnTo>
                      <a:pt x="585106" y="398408"/>
                    </a:lnTo>
                    <a:lnTo>
                      <a:pt x="586916" y="397425"/>
                    </a:lnTo>
                    <a:lnTo>
                      <a:pt x="588467" y="396599"/>
                    </a:lnTo>
                    <a:lnTo>
                      <a:pt x="589966" y="395616"/>
                    </a:lnTo>
                    <a:lnTo>
                      <a:pt x="591156" y="394737"/>
                    </a:lnTo>
                    <a:lnTo>
                      <a:pt x="592086" y="394013"/>
                    </a:lnTo>
                    <a:lnTo>
                      <a:pt x="604548" y="381552"/>
                    </a:lnTo>
                    <a:lnTo>
                      <a:pt x="585318" y="362322"/>
                    </a:lnTo>
                    <a:lnTo>
                      <a:pt x="582578" y="359685"/>
                    </a:lnTo>
                    <a:lnTo>
                      <a:pt x="579889" y="357411"/>
                    </a:lnTo>
                    <a:lnTo>
                      <a:pt x="577046" y="355188"/>
                    </a:lnTo>
                    <a:lnTo>
                      <a:pt x="574255" y="353328"/>
                    </a:lnTo>
                    <a:lnTo>
                      <a:pt x="571412" y="351519"/>
                    </a:lnTo>
                    <a:lnTo>
                      <a:pt x="568516" y="349968"/>
                    </a:lnTo>
                    <a:lnTo>
                      <a:pt x="565622" y="348624"/>
                    </a:lnTo>
                    <a:lnTo>
                      <a:pt x="562572" y="347539"/>
                    </a:lnTo>
                    <a:lnTo>
                      <a:pt x="559573" y="346608"/>
                    </a:lnTo>
                    <a:lnTo>
                      <a:pt x="556523" y="345833"/>
                    </a:lnTo>
                    <a:lnTo>
                      <a:pt x="553576" y="345265"/>
                    </a:lnTo>
                    <a:lnTo>
                      <a:pt x="550578" y="344852"/>
                    </a:lnTo>
                    <a:lnTo>
                      <a:pt x="547528" y="344594"/>
                    </a:lnTo>
                    <a:lnTo>
                      <a:pt x="544632" y="344595"/>
                    </a:lnTo>
                    <a:lnTo>
                      <a:pt x="541583" y="344646"/>
                    </a:lnTo>
                    <a:lnTo>
                      <a:pt x="538584" y="344957"/>
                    </a:lnTo>
                    <a:lnTo>
                      <a:pt x="535584" y="345474"/>
                    </a:lnTo>
                    <a:lnTo>
                      <a:pt x="532586" y="346095"/>
                    </a:lnTo>
                    <a:lnTo>
                      <a:pt x="529639" y="346768"/>
                    </a:lnTo>
                    <a:lnTo>
                      <a:pt x="526744" y="347802"/>
                    </a:lnTo>
                    <a:lnTo>
                      <a:pt x="523745" y="348837"/>
                    </a:lnTo>
                    <a:lnTo>
                      <a:pt x="520798" y="350026"/>
                    </a:lnTo>
                    <a:lnTo>
                      <a:pt x="517851" y="351422"/>
                    </a:lnTo>
                    <a:lnTo>
                      <a:pt x="515059" y="353076"/>
                    </a:lnTo>
                    <a:lnTo>
                      <a:pt x="512163" y="354732"/>
                    </a:lnTo>
                    <a:lnTo>
                      <a:pt x="509320" y="356541"/>
                    </a:lnTo>
                    <a:lnTo>
                      <a:pt x="506528" y="358403"/>
                    </a:lnTo>
                    <a:lnTo>
                      <a:pt x="503787" y="360523"/>
                    </a:lnTo>
                    <a:lnTo>
                      <a:pt x="500892" y="362695"/>
                    </a:lnTo>
                    <a:lnTo>
                      <a:pt x="498255" y="365021"/>
                    </a:lnTo>
                    <a:lnTo>
                      <a:pt x="495618" y="367452"/>
                    </a:lnTo>
                    <a:close/>
                    <a:moveTo>
                      <a:pt x="303763" y="427562"/>
                    </a:moveTo>
                    <a:lnTo>
                      <a:pt x="300711" y="430717"/>
                    </a:lnTo>
                    <a:lnTo>
                      <a:pt x="297865" y="433976"/>
                    </a:lnTo>
                    <a:lnTo>
                      <a:pt x="295072" y="437286"/>
                    </a:lnTo>
                    <a:lnTo>
                      <a:pt x="292641" y="440546"/>
                    </a:lnTo>
                    <a:lnTo>
                      <a:pt x="317670" y="465576"/>
                    </a:lnTo>
                    <a:lnTo>
                      <a:pt x="318188" y="464127"/>
                    </a:lnTo>
                    <a:lnTo>
                      <a:pt x="318705" y="462576"/>
                    </a:lnTo>
                    <a:lnTo>
                      <a:pt x="319378" y="461180"/>
                    </a:lnTo>
                    <a:lnTo>
                      <a:pt x="320102" y="459835"/>
                    </a:lnTo>
                    <a:lnTo>
                      <a:pt x="321551" y="457351"/>
                    </a:lnTo>
                    <a:lnTo>
                      <a:pt x="323207" y="454972"/>
                    </a:lnTo>
                    <a:lnTo>
                      <a:pt x="325017" y="452851"/>
                    </a:lnTo>
                    <a:lnTo>
                      <a:pt x="326931" y="450730"/>
                    </a:lnTo>
                    <a:lnTo>
                      <a:pt x="328948" y="448919"/>
                    </a:lnTo>
                    <a:lnTo>
                      <a:pt x="331070" y="447108"/>
                    </a:lnTo>
                    <a:lnTo>
                      <a:pt x="333346" y="445555"/>
                    </a:lnTo>
                    <a:lnTo>
                      <a:pt x="335778" y="444159"/>
                    </a:lnTo>
                    <a:lnTo>
                      <a:pt x="338313" y="442865"/>
                    </a:lnTo>
                    <a:lnTo>
                      <a:pt x="340950" y="441883"/>
                    </a:lnTo>
                    <a:lnTo>
                      <a:pt x="343588" y="441209"/>
                    </a:lnTo>
                    <a:lnTo>
                      <a:pt x="346226" y="440743"/>
                    </a:lnTo>
                    <a:lnTo>
                      <a:pt x="347623" y="440588"/>
                    </a:lnTo>
                    <a:lnTo>
                      <a:pt x="349123" y="440536"/>
                    </a:lnTo>
                    <a:lnTo>
                      <a:pt x="350467" y="440536"/>
                    </a:lnTo>
                    <a:lnTo>
                      <a:pt x="351760" y="440587"/>
                    </a:lnTo>
                    <a:lnTo>
                      <a:pt x="353260" y="440845"/>
                    </a:lnTo>
                    <a:lnTo>
                      <a:pt x="354605" y="441052"/>
                    </a:lnTo>
                    <a:lnTo>
                      <a:pt x="356053" y="441466"/>
                    </a:lnTo>
                    <a:lnTo>
                      <a:pt x="357450" y="441827"/>
                    </a:lnTo>
                    <a:lnTo>
                      <a:pt x="359002" y="442344"/>
                    </a:lnTo>
                    <a:lnTo>
                      <a:pt x="360398" y="443017"/>
                    </a:lnTo>
                    <a:lnTo>
                      <a:pt x="361794" y="443689"/>
                    </a:lnTo>
                    <a:lnTo>
                      <a:pt x="363295" y="444671"/>
                    </a:lnTo>
                    <a:lnTo>
                      <a:pt x="364743" y="445602"/>
                    </a:lnTo>
                    <a:lnTo>
                      <a:pt x="366139" y="446688"/>
                    </a:lnTo>
                    <a:lnTo>
                      <a:pt x="367638" y="447981"/>
                    </a:lnTo>
                    <a:lnTo>
                      <a:pt x="368983" y="449326"/>
                    </a:lnTo>
                    <a:lnTo>
                      <a:pt x="563896" y="644239"/>
                    </a:lnTo>
                    <a:lnTo>
                      <a:pt x="565293" y="645635"/>
                    </a:lnTo>
                    <a:lnTo>
                      <a:pt x="566482" y="647031"/>
                    </a:lnTo>
                    <a:lnTo>
                      <a:pt x="567517" y="648376"/>
                    </a:lnTo>
                    <a:lnTo>
                      <a:pt x="568499" y="649876"/>
                    </a:lnTo>
                    <a:lnTo>
                      <a:pt x="569430" y="651324"/>
                    </a:lnTo>
                    <a:lnTo>
                      <a:pt x="570102" y="652721"/>
                    </a:lnTo>
                    <a:lnTo>
                      <a:pt x="570878" y="654220"/>
                    </a:lnTo>
                    <a:lnTo>
                      <a:pt x="571291" y="655669"/>
                    </a:lnTo>
                    <a:lnTo>
                      <a:pt x="571756" y="657169"/>
                    </a:lnTo>
                    <a:lnTo>
                      <a:pt x="572067" y="658513"/>
                    </a:lnTo>
                    <a:lnTo>
                      <a:pt x="572376" y="659961"/>
                    </a:lnTo>
                    <a:lnTo>
                      <a:pt x="572531" y="661358"/>
                    </a:lnTo>
                    <a:lnTo>
                      <a:pt x="572686" y="662754"/>
                    </a:lnTo>
                    <a:lnTo>
                      <a:pt x="572738" y="664151"/>
                    </a:lnTo>
                    <a:lnTo>
                      <a:pt x="572531" y="665496"/>
                    </a:lnTo>
                    <a:lnTo>
                      <a:pt x="572479" y="666996"/>
                    </a:lnTo>
                    <a:lnTo>
                      <a:pt x="572064" y="669686"/>
                    </a:lnTo>
                    <a:lnTo>
                      <a:pt x="571340" y="672272"/>
                    </a:lnTo>
                    <a:lnTo>
                      <a:pt x="570305" y="674858"/>
                    </a:lnTo>
                    <a:lnTo>
                      <a:pt x="569012" y="677393"/>
                    </a:lnTo>
                    <a:lnTo>
                      <a:pt x="567615" y="679824"/>
                    </a:lnTo>
                    <a:lnTo>
                      <a:pt x="566011" y="682049"/>
                    </a:lnTo>
                    <a:lnTo>
                      <a:pt x="564303" y="684273"/>
                    </a:lnTo>
                    <a:lnTo>
                      <a:pt x="562388" y="686187"/>
                    </a:lnTo>
                    <a:lnTo>
                      <a:pt x="560371" y="688205"/>
                    </a:lnTo>
                    <a:lnTo>
                      <a:pt x="558147" y="689912"/>
                    </a:lnTo>
                    <a:lnTo>
                      <a:pt x="555819" y="691619"/>
                    </a:lnTo>
                    <a:lnTo>
                      <a:pt x="553336" y="693069"/>
                    </a:lnTo>
                    <a:lnTo>
                      <a:pt x="550802" y="694361"/>
                    </a:lnTo>
                    <a:lnTo>
                      <a:pt x="548215" y="695397"/>
                    </a:lnTo>
                    <a:lnTo>
                      <a:pt x="545525" y="696225"/>
                    </a:lnTo>
                    <a:lnTo>
                      <a:pt x="542836" y="696640"/>
                    </a:lnTo>
                    <a:lnTo>
                      <a:pt x="541336" y="696691"/>
                    </a:lnTo>
                    <a:lnTo>
                      <a:pt x="540094" y="696795"/>
                    </a:lnTo>
                    <a:lnTo>
                      <a:pt x="538698" y="696743"/>
                    </a:lnTo>
                    <a:lnTo>
                      <a:pt x="537198" y="696691"/>
                    </a:lnTo>
                    <a:lnTo>
                      <a:pt x="535801" y="696536"/>
                    </a:lnTo>
                    <a:lnTo>
                      <a:pt x="534353" y="696227"/>
                    </a:lnTo>
                    <a:lnTo>
                      <a:pt x="533008" y="695917"/>
                    </a:lnTo>
                    <a:lnTo>
                      <a:pt x="531508" y="695451"/>
                    </a:lnTo>
                    <a:lnTo>
                      <a:pt x="530112" y="694987"/>
                    </a:lnTo>
                    <a:lnTo>
                      <a:pt x="528560" y="694262"/>
                    </a:lnTo>
                    <a:lnTo>
                      <a:pt x="527164" y="693590"/>
                    </a:lnTo>
                    <a:lnTo>
                      <a:pt x="525716" y="692659"/>
                    </a:lnTo>
                    <a:lnTo>
                      <a:pt x="524216" y="691677"/>
                    </a:lnTo>
                    <a:lnTo>
                      <a:pt x="522974" y="690539"/>
                    </a:lnTo>
                    <a:lnTo>
                      <a:pt x="521578" y="689349"/>
                    </a:lnTo>
                    <a:lnTo>
                      <a:pt x="520078" y="688057"/>
                    </a:lnTo>
                    <a:lnTo>
                      <a:pt x="406202" y="574181"/>
                    </a:lnTo>
                    <a:lnTo>
                      <a:pt x="406047" y="574336"/>
                    </a:lnTo>
                    <a:lnTo>
                      <a:pt x="402478" y="576147"/>
                    </a:lnTo>
                    <a:lnTo>
                      <a:pt x="399012" y="577855"/>
                    </a:lnTo>
                    <a:lnTo>
                      <a:pt x="395443" y="579355"/>
                    </a:lnTo>
                    <a:lnTo>
                      <a:pt x="391771" y="580649"/>
                    </a:lnTo>
                    <a:lnTo>
                      <a:pt x="388149" y="581684"/>
                    </a:lnTo>
                    <a:lnTo>
                      <a:pt x="384425" y="582719"/>
                    </a:lnTo>
                    <a:lnTo>
                      <a:pt x="380701" y="583341"/>
                    </a:lnTo>
                    <a:lnTo>
                      <a:pt x="377028" y="583911"/>
                    </a:lnTo>
                    <a:lnTo>
                      <a:pt x="372839" y="584273"/>
                    </a:lnTo>
                    <a:lnTo>
                      <a:pt x="368701" y="584273"/>
                    </a:lnTo>
                    <a:lnTo>
                      <a:pt x="364511" y="584119"/>
                    </a:lnTo>
                    <a:lnTo>
                      <a:pt x="360321" y="583654"/>
                    </a:lnTo>
                    <a:lnTo>
                      <a:pt x="493539" y="716871"/>
                    </a:lnTo>
                    <a:lnTo>
                      <a:pt x="496176" y="719406"/>
                    </a:lnTo>
                    <a:lnTo>
                      <a:pt x="498969" y="721785"/>
                    </a:lnTo>
                    <a:lnTo>
                      <a:pt x="501709" y="723905"/>
                    </a:lnTo>
                    <a:lnTo>
                      <a:pt x="504503" y="725973"/>
                    </a:lnTo>
                    <a:lnTo>
                      <a:pt x="507348" y="727576"/>
                    </a:lnTo>
                    <a:lnTo>
                      <a:pt x="510244" y="729232"/>
                    </a:lnTo>
                    <a:lnTo>
                      <a:pt x="513191" y="730627"/>
                    </a:lnTo>
                    <a:lnTo>
                      <a:pt x="516088" y="731868"/>
                    </a:lnTo>
                    <a:lnTo>
                      <a:pt x="519036" y="732747"/>
                    </a:lnTo>
                    <a:lnTo>
                      <a:pt x="522036" y="733471"/>
                    </a:lnTo>
                    <a:lnTo>
                      <a:pt x="525036" y="734194"/>
                    </a:lnTo>
                    <a:lnTo>
                      <a:pt x="528036" y="734607"/>
                    </a:lnTo>
                    <a:lnTo>
                      <a:pt x="531087" y="734865"/>
                    </a:lnTo>
                    <a:lnTo>
                      <a:pt x="534087" y="734968"/>
                    </a:lnTo>
                    <a:lnTo>
                      <a:pt x="537087" y="734864"/>
                    </a:lnTo>
                    <a:lnTo>
                      <a:pt x="540139" y="734605"/>
                    </a:lnTo>
                    <a:lnTo>
                      <a:pt x="543190" y="734139"/>
                    </a:lnTo>
                    <a:lnTo>
                      <a:pt x="546243" y="733570"/>
                    </a:lnTo>
                    <a:lnTo>
                      <a:pt x="549139" y="732844"/>
                    </a:lnTo>
                    <a:lnTo>
                      <a:pt x="552088" y="731861"/>
                    </a:lnTo>
                    <a:lnTo>
                      <a:pt x="555036" y="730775"/>
                    </a:lnTo>
                    <a:lnTo>
                      <a:pt x="557985" y="729585"/>
                    </a:lnTo>
                    <a:lnTo>
                      <a:pt x="560933" y="728188"/>
                    </a:lnTo>
                    <a:lnTo>
                      <a:pt x="563830" y="726635"/>
                    </a:lnTo>
                    <a:lnTo>
                      <a:pt x="566727" y="724980"/>
                    </a:lnTo>
                    <a:lnTo>
                      <a:pt x="569573" y="723169"/>
                    </a:lnTo>
                    <a:lnTo>
                      <a:pt x="572366" y="721306"/>
                    </a:lnTo>
                    <a:lnTo>
                      <a:pt x="575108" y="719185"/>
                    </a:lnTo>
                    <a:lnTo>
                      <a:pt x="577797" y="717012"/>
                    </a:lnTo>
                    <a:lnTo>
                      <a:pt x="580539" y="714788"/>
                    </a:lnTo>
                    <a:lnTo>
                      <a:pt x="583281" y="712253"/>
                    </a:lnTo>
                    <a:lnTo>
                      <a:pt x="585867" y="709666"/>
                    </a:lnTo>
                    <a:lnTo>
                      <a:pt x="588454" y="707079"/>
                    </a:lnTo>
                    <a:lnTo>
                      <a:pt x="590886" y="704441"/>
                    </a:lnTo>
                    <a:lnTo>
                      <a:pt x="593110" y="701699"/>
                    </a:lnTo>
                    <a:lnTo>
                      <a:pt x="595284" y="699009"/>
                    </a:lnTo>
                    <a:lnTo>
                      <a:pt x="597404" y="696268"/>
                    </a:lnTo>
                    <a:lnTo>
                      <a:pt x="599371" y="693371"/>
                    </a:lnTo>
                    <a:lnTo>
                      <a:pt x="601181" y="690525"/>
                    </a:lnTo>
                    <a:lnTo>
                      <a:pt x="602785" y="687680"/>
                    </a:lnTo>
                    <a:lnTo>
                      <a:pt x="604389" y="684732"/>
                    </a:lnTo>
                    <a:lnTo>
                      <a:pt x="605683" y="681887"/>
                    </a:lnTo>
                    <a:lnTo>
                      <a:pt x="606873" y="678938"/>
                    </a:lnTo>
                    <a:lnTo>
                      <a:pt x="607960" y="675989"/>
                    </a:lnTo>
                    <a:lnTo>
                      <a:pt x="608943" y="673041"/>
                    </a:lnTo>
                    <a:lnTo>
                      <a:pt x="609668" y="670145"/>
                    </a:lnTo>
                    <a:lnTo>
                      <a:pt x="610185" y="667144"/>
                    </a:lnTo>
                    <a:lnTo>
                      <a:pt x="610600" y="664145"/>
                    </a:lnTo>
                    <a:lnTo>
                      <a:pt x="610858" y="661093"/>
                    </a:lnTo>
                    <a:lnTo>
                      <a:pt x="610859" y="658196"/>
                    </a:lnTo>
                    <a:lnTo>
                      <a:pt x="610808" y="655144"/>
                    </a:lnTo>
                    <a:lnTo>
                      <a:pt x="610550" y="652093"/>
                    </a:lnTo>
                    <a:lnTo>
                      <a:pt x="610034" y="649196"/>
                    </a:lnTo>
                    <a:lnTo>
                      <a:pt x="609414" y="646093"/>
                    </a:lnTo>
                    <a:lnTo>
                      <a:pt x="608587" y="643197"/>
                    </a:lnTo>
                    <a:lnTo>
                      <a:pt x="607708" y="640249"/>
                    </a:lnTo>
                    <a:lnTo>
                      <a:pt x="606467" y="637352"/>
                    </a:lnTo>
                    <a:lnTo>
                      <a:pt x="605122" y="634353"/>
                    </a:lnTo>
                    <a:lnTo>
                      <a:pt x="603519" y="631405"/>
                    </a:lnTo>
                    <a:lnTo>
                      <a:pt x="601813" y="628663"/>
                    </a:lnTo>
                    <a:lnTo>
                      <a:pt x="599797" y="625818"/>
                    </a:lnTo>
                    <a:lnTo>
                      <a:pt x="597624" y="623130"/>
                    </a:lnTo>
                    <a:lnTo>
                      <a:pt x="595246" y="620337"/>
                    </a:lnTo>
                    <a:lnTo>
                      <a:pt x="592711" y="617699"/>
                    </a:lnTo>
                    <a:lnTo>
                      <a:pt x="395574" y="420562"/>
                    </a:lnTo>
                    <a:lnTo>
                      <a:pt x="392833" y="417924"/>
                    </a:lnTo>
                    <a:lnTo>
                      <a:pt x="390093" y="415598"/>
                    </a:lnTo>
                    <a:lnTo>
                      <a:pt x="387352" y="413373"/>
                    </a:lnTo>
                    <a:lnTo>
                      <a:pt x="384507" y="411357"/>
                    </a:lnTo>
                    <a:lnTo>
                      <a:pt x="381714" y="409600"/>
                    </a:lnTo>
                    <a:lnTo>
                      <a:pt x="378818" y="408048"/>
                    </a:lnTo>
                    <a:lnTo>
                      <a:pt x="375818" y="406703"/>
                    </a:lnTo>
                    <a:lnTo>
                      <a:pt x="372974" y="405515"/>
                    </a:lnTo>
                    <a:lnTo>
                      <a:pt x="369974" y="404584"/>
                    </a:lnTo>
                    <a:lnTo>
                      <a:pt x="367026" y="403705"/>
                    </a:lnTo>
                    <a:lnTo>
                      <a:pt x="364077" y="403240"/>
                    </a:lnTo>
                    <a:lnTo>
                      <a:pt x="361130" y="402672"/>
                    </a:lnTo>
                    <a:lnTo>
                      <a:pt x="358078" y="402413"/>
                    </a:lnTo>
                    <a:lnTo>
                      <a:pt x="355130" y="402466"/>
                    </a:lnTo>
                    <a:lnTo>
                      <a:pt x="352181" y="402415"/>
                    </a:lnTo>
                    <a:lnTo>
                      <a:pt x="349181" y="402726"/>
                    </a:lnTo>
                    <a:lnTo>
                      <a:pt x="346233" y="403192"/>
                    </a:lnTo>
                    <a:lnTo>
                      <a:pt x="343284" y="403762"/>
                    </a:lnTo>
                    <a:lnTo>
                      <a:pt x="340336" y="404434"/>
                    </a:lnTo>
                    <a:lnTo>
                      <a:pt x="337439" y="405469"/>
                    </a:lnTo>
                    <a:lnTo>
                      <a:pt x="334439" y="406505"/>
                    </a:lnTo>
                    <a:lnTo>
                      <a:pt x="331542" y="407746"/>
                    </a:lnTo>
                    <a:lnTo>
                      <a:pt x="328645" y="408988"/>
                    </a:lnTo>
                    <a:lnTo>
                      <a:pt x="325697" y="410592"/>
                    </a:lnTo>
                    <a:lnTo>
                      <a:pt x="322955" y="412299"/>
                    </a:lnTo>
                    <a:lnTo>
                      <a:pt x="320110" y="414110"/>
                    </a:lnTo>
                    <a:lnTo>
                      <a:pt x="317265" y="416128"/>
                    </a:lnTo>
                    <a:lnTo>
                      <a:pt x="314368" y="418093"/>
                    </a:lnTo>
                    <a:lnTo>
                      <a:pt x="311678" y="420267"/>
                    </a:lnTo>
                    <a:lnTo>
                      <a:pt x="309039" y="422595"/>
                    </a:lnTo>
                    <a:lnTo>
                      <a:pt x="306401" y="425027"/>
                    </a:lnTo>
                    <a:close/>
                    <a:moveTo>
                      <a:pt x="400592" y="53385"/>
                    </a:moveTo>
                    <a:lnTo>
                      <a:pt x="417213" y="36766"/>
                    </a:lnTo>
                    <a:lnTo>
                      <a:pt x="419593" y="34590"/>
                    </a:lnTo>
                    <a:lnTo>
                      <a:pt x="421820" y="32882"/>
                    </a:lnTo>
                    <a:lnTo>
                      <a:pt x="423010" y="32208"/>
                    </a:lnTo>
                    <a:lnTo>
                      <a:pt x="424252" y="31483"/>
                    </a:lnTo>
                    <a:lnTo>
                      <a:pt x="425392" y="30862"/>
                    </a:lnTo>
                    <a:lnTo>
                      <a:pt x="426478" y="30394"/>
                    </a:lnTo>
                    <a:lnTo>
                      <a:pt x="427669" y="29929"/>
                    </a:lnTo>
                    <a:lnTo>
                      <a:pt x="428911" y="29617"/>
                    </a:lnTo>
                    <a:lnTo>
                      <a:pt x="430153" y="29409"/>
                    </a:lnTo>
                    <a:lnTo>
                      <a:pt x="431343" y="29253"/>
                    </a:lnTo>
                    <a:lnTo>
                      <a:pt x="432481" y="29149"/>
                    </a:lnTo>
                    <a:lnTo>
                      <a:pt x="433671" y="29096"/>
                    </a:lnTo>
                    <a:lnTo>
                      <a:pt x="434965" y="29250"/>
                    </a:lnTo>
                    <a:lnTo>
                      <a:pt x="436155" y="29405"/>
                    </a:lnTo>
                    <a:lnTo>
                      <a:pt x="438689" y="29972"/>
                    </a:lnTo>
                    <a:lnTo>
                      <a:pt x="441225" y="30747"/>
                    </a:lnTo>
                    <a:lnTo>
                      <a:pt x="443655" y="31831"/>
                    </a:lnTo>
                    <a:lnTo>
                      <a:pt x="446138" y="33072"/>
                    </a:lnTo>
                    <a:lnTo>
                      <a:pt x="448569" y="34674"/>
                    </a:lnTo>
                    <a:lnTo>
                      <a:pt x="450999" y="36587"/>
                    </a:lnTo>
                    <a:lnTo>
                      <a:pt x="453482" y="38552"/>
                    </a:lnTo>
                    <a:lnTo>
                      <a:pt x="455912" y="40982"/>
                    </a:lnTo>
                    <a:lnTo>
                      <a:pt x="486985" y="72057"/>
                    </a:lnTo>
                    <a:lnTo>
                      <a:pt x="489417" y="74487"/>
                    </a:lnTo>
                    <a:lnTo>
                      <a:pt x="491484" y="77072"/>
                    </a:lnTo>
                    <a:lnTo>
                      <a:pt x="493398" y="79503"/>
                    </a:lnTo>
                    <a:lnTo>
                      <a:pt x="494948" y="81882"/>
                    </a:lnTo>
                    <a:lnTo>
                      <a:pt x="496240" y="84416"/>
                    </a:lnTo>
                    <a:lnTo>
                      <a:pt x="497377" y="86899"/>
                    </a:lnTo>
                    <a:lnTo>
                      <a:pt x="498151" y="89434"/>
                    </a:lnTo>
                    <a:lnTo>
                      <a:pt x="498719" y="91969"/>
                    </a:lnTo>
                    <a:lnTo>
                      <a:pt x="498873" y="93158"/>
                    </a:lnTo>
                    <a:lnTo>
                      <a:pt x="499027" y="94452"/>
                    </a:lnTo>
                    <a:lnTo>
                      <a:pt x="499026" y="95694"/>
                    </a:lnTo>
                    <a:lnTo>
                      <a:pt x="498974" y="96884"/>
                    </a:lnTo>
                    <a:lnTo>
                      <a:pt x="498818" y="98074"/>
                    </a:lnTo>
                    <a:lnTo>
                      <a:pt x="498609" y="99315"/>
                    </a:lnTo>
                    <a:lnTo>
                      <a:pt x="498298" y="100558"/>
                    </a:lnTo>
                    <a:lnTo>
                      <a:pt x="497780" y="101696"/>
                    </a:lnTo>
                    <a:lnTo>
                      <a:pt x="497365" y="102835"/>
                    </a:lnTo>
                    <a:lnTo>
                      <a:pt x="496848" y="104077"/>
                    </a:lnTo>
                    <a:lnTo>
                      <a:pt x="496120" y="105320"/>
                    </a:lnTo>
                    <a:lnTo>
                      <a:pt x="495345" y="106407"/>
                    </a:lnTo>
                    <a:lnTo>
                      <a:pt x="493740" y="108736"/>
                    </a:lnTo>
                    <a:lnTo>
                      <a:pt x="491565" y="111118"/>
                    </a:lnTo>
                    <a:lnTo>
                      <a:pt x="473806" y="128877"/>
                    </a:lnTo>
                    <a:lnTo>
                      <a:pt x="473081" y="129395"/>
                    </a:lnTo>
                    <a:lnTo>
                      <a:pt x="472408" y="129757"/>
                    </a:lnTo>
                    <a:lnTo>
                      <a:pt x="471528" y="130017"/>
                    </a:lnTo>
                    <a:lnTo>
                      <a:pt x="470699" y="130225"/>
                    </a:lnTo>
                    <a:lnTo>
                      <a:pt x="469665" y="130328"/>
                    </a:lnTo>
                    <a:lnTo>
                      <a:pt x="468785" y="130071"/>
                    </a:lnTo>
                    <a:lnTo>
                      <a:pt x="467907" y="129708"/>
                    </a:lnTo>
                    <a:lnTo>
                      <a:pt x="467285" y="129088"/>
                    </a:lnTo>
                    <a:lnTo>
                      <a:pt x="400070" y="61871"/>
                    </a:lnTo>
                    <a:lnTo>
                      <a:pt x="399139" y="60940"/>
                    </a:lnTo>
                    <a:lnTo>
                      <a:pt x="398621" y="59906"/>
                    </a:lnTo>
                    <a:lnTo>
                      <a:pt x="398209" y="58872"/>
                    </a:lnTo>
                    <a:lnTo>
                      <a:pt x="398261" y="57785"/>
                    </a:lnTo>
                    <a:lnTo>
                      <a:pt x="398417" y="56801"/>
                    </a:lnTo>
                    <a:lnTo>
                      <a:pt x="398830" y="55663"/>
                    </a:lnTo>
                    <a:lnTo>
                      <a:pt x="399557" y="54628"/>
                    </a:lnTo>
                    <a:close/>
                    <a:moveTo>
                      <a:pt x="207153" y="199462"/>
                    </a:moveTo>
                    <a:lnTo>
                      <a:pt x="215632" y="207942"/>
                    </a:lnTo>
                    <a:lnTo>
                      <a:pt x="216873" y="209079"/>
                    </a:lnTo>
                    <a:lnTo>
                      <a:pt x="218011" y="210010"/>
                    </a:lnTo>
                    <a:lnTo>
                      <a:pt x="219304" y="210992"/>
                    </a:lnTo>
                    <a:lnTo>
                      <a:pt x="220596" y="211767"/>
                    </a:lnTo>
                    <a:lnTo>
                      <a:pt x="221785" y="212440"/>
                    </a:lnTo>
                    <a:lnTo>
                      <a:pt x="223130" y="212853"/>
                    </a:lnTo>
                    <a:lnTo>
                      <a:pt x="224422" y="213318"/>
                    </a:lnTo>
                    <a:lnTo>
                      <a:pt x="225716" y="213576"/>
                    </a:lnTo>
                    <a:lnTo>
                      <a:pt x="228302" y="213887"/>
                    </a:lnTo>
                    <a:lnTo>
                      <a:pt x="230733" y="214041"/>
                    </a:lnTo>
                    <a:lnTo>
                      <a:pt x="232956" y="214092"/>
                    </a:lnTo>
                    <a:lnTo>
                      <a:pt x="235180" y="213833"/>
                    </a:lnTo>
                    <a:lnTo>
                      <a:pt x="236215" y="213626"/>
                    </a:lnTo>
                    <a:lnTo>
                      <a:pt x="237197" y="213471"/>
                    </a:lnTo>
                    <a:lnTo>
                      <a:pt x="238180" y="213522"/>
                    </a:lnTo>
                    <a:lnTo>
                      <a:pt x="239214" y="213728"/>
                    </a:lnTo>
                    <a:lnTo>
                      <a:pt x="240197" y="213987"/>
                    </a:lnTo>
                    <a:lnTo>
                      <a:pt x="241283" y="214762"/>
                    </a:lnTo>
                    <a:lnTo>
                      <a:pt x="242472" y="215642"/>
                    </a:lnTo>
                    <a:lnTo>
                      <a:pt x="243765" y="216934"/>
                    </a:lnTo>
                    <a:lnTo>
                      <a:pt x="244126" y="217296"/>
                    </a:lnTo>
                    <a:lnTo>
                      <a:pt x="387247" y="360416"/>
                    </a:lnTo>
                    <a:lnTo>
                      <a:pt x="390039" y="363002"/>
                    </a:lnTo>
                    <a:lnTo>
                      <a:pt x="392780" y="365432"/>
                    </a:lnTo>
                    <a:lnTo>
                      <a:pt x="395468" y="367604"/>
                    </a:lnTo>
                    <a:lnTo>
                      <a:pt x="398364" y="369567"/>
                    </a:lnTo>
                    <a:lnTo>
                      <a:pt x="401104" y="371274"/>
                    </a:lnTo>
                    <a:lnTo>
                      <a:pt x="404052" y="372877"/>
                    </a:lnTo>
                    <a:lnTo>
                      <a:pt x="407000" y="374272"/>
                    </a:lnTo>
                    <a:lnTo>
                      <a:pt x="409844" y="375358"/>
                    </a:lnTo>
                    <a:lnTo>
                      <a:pt x="412843" y="376289"/>
                    </a:lnTo>
                    <a:lnTo>
                      <a:pt x="415791" y="377166"/>
                    </a:lnTo>
                    <a:lnTo>
                      <a:pt x="418842" y="377734"/>
                    </a:lnTo>
                    <a:lnTo>
                      <a:pt x="421789" y="378096"/>
                    </a:lnTo>
                    <a:lnTo>
                      <a:pt x="424789" y="378406"/>
                    </a:lnTo>
                    <a:lnTo>
                      <a:pt x="427841" y="378457"/>
                    </a:lnTo>
                    <a:lnTo>
                      <a:pt x="430789" y="378300"/>
                    </a:lnTo>
                    <a:lnTo>
                      <a:pt x="433841" y="378041"/>
                    </a:lnTo>
                    <a:lnTo>
                      <a:pt x="436736" y="377523"/>
                    </a:lnTo>
                    <a:lnTo>
                      <a:pt x="439736" y="377006"/>
                    </a:lnTo>
                    <a:lnTo>
                      <a:pt x="442736" y="376178"/>
                    </a:lnTo>
                    <a:lnTo>
                      <a:pt x="445632" y="375349"/>
                    </a:lnTo>
                    <a:lnTo>
                      <a:pt x="448632" y="374107"/>
                    </a:lnTo>
                    <a:lnTo>
                      <a:pt x="451580" y="372917"/>
                    </a:lnTo>
                    <a:lnTo>
                      <a:pt x="454528" y="371520"/>
                    </a:lnTo>
                    <a:lnTo>
                      <a:pt x="457322" y="370072"/>
                    </a:lnTo>
                    <a:lnTo>
                      <a:pt x="460321" y="368312"/>
                    </a:lnTo>
                    <a:lnTo>
                      <a:pt x="463063" y="366398"/>
                    </a:lnTo>
                    <a:lnTo>
                      <a:pt x="465907" y="364587"/>
                    </a:lnTo>
                    <a:lnTo>
                      <a:pt x="468701" y="362518"/>
                    </a:lnTo>
                    <a:lnTo>
                      <a:pt x="471391" y="360345"/>
                    </a:lnTo>
                    <a:lnTo>
                      <a:pt x="474080" y="358069"/>
                    </a:lnTo>
                    <a:lnTo>
                      <a:pt x="476822" y="355638"/>
                    </a:lnTo>
                    <a:lnTo>
                      <a:pt x="479460" y="353000"/>
                    </a:lnTo>
                    <a:lnTo>
                      <a:pt x="482047" y="350413"/>
                    </a:lnTo>
                    <a:lnTo>
                      <a:pt x="484374" y="347775"/>
                    </a:lnTo>
                    <a:lnTo>
                      <a:pt x="486703" y="345034"/>
                    </a:lnTo>
                    <a:lnTo>
                      <a:pt x="488875" y="342344"/>
                    </a:lnTo>
                    <a:lnTo>
                      <a:pt x="490944" y="339550"/>
                    </a:lnTo>
                    <a:lnTo>
                      <a:pt x="492755" y="336705"/>
                    </a:lnTo>
                    <a:lnTo>
                      <a:pt x="494566" y="334068"/>
                    </a:lnTo>
                    <a:lnTo>
                      <a:pt x="496222" y="331172"/>
                    </a:lnTo>
                    <a:lnTo>
                      <a:pt x="497722" y="328326"/>
                    </a:lnTo>
                    <a:lnTo>
                      <a:pt x="499067" y="325430"/>
                    </a:lnTo>
                    <a:lnTo>
                      <a:pt x="500309" y="322430"/>
                    </a:lnTo>
                    <a:lnTo>
                      <a:pt x="501292" y="319689"/>
                    </a:lnTo>
                    <a:lnTo>
                      <a:pt x="502173" y="316741"/>
                    </a:lnTo>
                    <a:lnTo>
                      <a:pt x="503001" y="313741"/>
                    </a:lnTo>
                    <a:lnTo>
                      <a:pt x="503467" y="310793"/>
                    </a:lnTo>
                    <a:lnTo>
                      <a:pt x="504037" y="307846"/>
                    </a:lnTo>
                    <a:lnTo>
                      <a:pt x="504192" y="304897"/>
                    </a:lnTo>
                    <a:lnTo>
                      <a:pt x="504348" y="301949"/>
                    </a:lnTo>
                    <a:lnTo>
                      <a:pt x="504297" y="298898"/>
                    </a:lnTo>
                    <a:lnTo>
                      <a:pt x="503935" y="295950"/>
                    </a:lnTo>
                    <a:lnTo>
                      <a:pt x="503574" y="293002"/>
                    </a:lnTo>
                    <a:lnTo>
                      <a:pt x="502902" y="290055"/>
                    </a:lnTo>
                    <a:lnTo>
                      <a:pt x="502076" y="287055"/>
                    </a:lnTo>
                    <a:lnTo>
                      <a:pt x="501094" y="284107"/>
                    </a:lnTo>
                    <a:lnTo>
                      <a:pt x="500060" y="281211"/>
                    </a:lnTo>
                    <a:lnTo>
                      <a:pt x="498665" y="278264"/>
                    </a:lnTo>
                    <a:lnTo>
                      <a:pt x="497011" y="275368"/>
                    </a:lnTo>
                    <a:lnTo>
                      <a:pt x="495408" y="272523"/>
                    </a:lnTo>
                    <a:lnTo>
                      <a:pt x="493289" y="269783"/>
                    </a:lnTo>
                    <a:lnTo>
                      <a:pt x="491220" y="266991"/>
                    </a:lnTo>
                    <a:lnTo>
                      <a:pt x="488790" y="264251"/>
                    </a:lnTo>
                    <a:lnTo>
                      <a:pt x="486204" y="261459"/>
                    </a:lnTo>
                    <a:lnTo>
                      <a:pt x="342463" y="117718"/>
                    </a:lnTo>
                    <a:lnTo>
                      <a:pt x="341946" y="117201"/>
                    </a:lnTo>
                    <a:lnTo>
                      <a:pt x="340913" y="115959"/>
                    </a:lnTo>
                    <a:lnTo>
                      <a:pt x="340343" y="114874"/>
                    </a:lnTo>
                    <a:lnTo>
                      <a:pt x="339878" y="113891"/>
                    </a:lnTo>
                    <a:lnTo>
                      <a:pt x="339620" y="113012"/>
                    </a:lnTo>
                    <a:lnTo>
                      <a:pt x="339465" y="112133"/>
                    </a:lnTo>
                    <a:lnTo>
                      <a:pt x="339466" y="111202"/>
                    </a:lnTo>
                    <a:lnTo>
                      <a:pt x="339673" y="109340"/>
                    </a:lnTo>
                    <a:lnTo>
                      <a:pt x="339776" y="107271"/>
                    </a:lnTo>
                    <a:lnTo>
                      <a:pt x="339674" y="105100"/>
                    </a:lnTo>
                    <a:lnTo>
                      <a:pt x="339416" y="102773"/>
                    </a:lnTo>
                    <a:lnTo>
                      <a:pt x="338847" y="100445"/>
                    </a:lnTo>
                    <a:lnTo>
                      <a:pt x="338537" y="99204"/>
                    </a:lnTo>
                    <a:lnTo>
                      <a:pt x="338072" y="97910"/>
                    </a:lnTo>
                    <a:lnTo>
                      <a:pt x="337451" y="96773"/>
                    </a:lnTo>
                    <a:lnTo>
                      <a:pt x="336780" y="95584"/>
                    </a:lnTo>
                    <a:lnTo>
                      <a:pt x="336005" y="94291"/>
                    </a:lnTo>
                    <a:lnTo>
                      <a:pt x="334970" y="93051"/>
                    </a:lnTo>
                    <a:lnTo>
                      <a:pt x="333987" y="91964"/>
                    </a:lnTo>
                    <a:lnTo>
                      <a:pt x="332903" y="90672"/>
                    </a:lnTo>
                    <a:lnTo>
                      <a:pt x="324423" y="82192"/>
                    </a:lnTo>
                    <a:lnTo>
                      <a:pt x="278022" y="128593"/>
                    </a:lnTo>
                    <a:lnTo>
                      <a:pt x="286502" y="137073"/>
                    </a:lnTo>
                    <a:lnTo>
                      <a:pt x="287793" y="138158"/>
                    </a:lnTo>
                    <a:lnTo>
                      <a:pt x="288880" y="139141"/>
                    </a:lnTo>
                    <a:lnTo>
                      <a:pt x="290224" y="140072"/>
                    </a:lnTo>
                    <a:lnTo>
                      <a:pt x="291517" y="140847"/>
                    </a:lnTo>
                    <a:lnTo>
                      <a:pt x="292810" y="141415"/>
                    </a:lnTo>
                    <a:lnTo>
                      <a:pt x="293999" y="141984"/>
                    </a:lnTo>
                    <a:lnTo>
                      <a:pt x="295343" y="142397"/>
                    </a:lnTo>
                    <a:lnTo>
                      <a:pt x="296688" y="142604"/>
                    </a:lnTo>
                    <a:lnTo>
                      <a:pt x="299274" y="142914"/>
                    </a:lnTo>
                    <a:lnTo>
                      <a:pt x="301705" y="143068"/>
                    </a:lnTo>
                    <a:lnTo>
                      <a:pt x="303980" y="143068"/>
                    </a:lnTo>
                    <a:lnTo>
                      <a:pt x="306049" y="142964"/>
                    </a:lnTo>
                    <a:lnTo>
                      <a:pt x="307911" y="142757"/>
                    </a:lnTo>
                    <a:lnTo>
                      <a:pt x="309876" y="142756"/>
                    </a:lnTo>
                    <a:lnTo>
                      <a:pt x="310755" y="143015"/>
                    </a:lnTo>
                    <a:lnTo>
                      <a:pt x="311789" y="143428"/>
                    </a:lnTo>
                    <a:lnTo>
                      <a:pt x="312772" y="144100"/>
                    </a:lnTo>
                    <a:lnTo>
                      <a:pt x="313910" y="145238"/>
                    </a:lnTo>
                    <a:lnTo>
                      <a:pt x="314685" y="146014"/>
                    </a:lnTo>
                    <a:lnTo>
                      <a:pt x="315047" y="146375"/>
                    </a:lnTo>
                    <a:lnTo>
                      <a:pt x="455892" y="287221"/>
                    </a:lnTo>
                    <a:lnTo>
                      <a:pt x="457288" y="288616"/>
                    </a:lnTo>
                    <a:lnTo>
                      <a:pt x="458477" y="290013"/>
                    </a:lnTo>
                    <a:lnTo>
                      <a:pt x="459719" y="291358"/>
                    </a:lnTo>
                    <a:lnTo>
                      <a:pt x="460752" y="292805"/>
                    </a:lnTo>
                    <a:lnTo>
                      <a:pt x="461631" y="294201"/>
                    </a:lnTo>
                    <a:lnTo>
                      <a:pt x="462355" y="295649"/>
                    </a:lnTo>
                    <a:lnTo>
                      <a:pt x="463182" y="297097"/>
                    </a:lnTo>
                    <a:lnTo>
                      <a:pt x="463855" y="298493"/>
                    </a:lnTo>
                    <a:lnTo>
                      <a:pt x="464422" y="299890"/>
                    </a:lnTo>
                    <a:lnTo>
                      <a:pt x="464836" y="301337"/>
                    </a:lnTo>
                    <a:lnTo>
                      <a:pt x="465146" y="302889"/>
                    </a:lnTo>
                    <a:lnTo>
                      <a:pt x="465404" y="304389"/>
                    </a:lnTo>
                    <a:lnTo>
                      <a:pt x="465610" y="305733"/>
                    </a:lnTo>
                    <a:lnTo>
                      <a:pt x="465559" y="307336"/>
                    </a:lnTo>
                    <a:lnTo>
                      <a:pt x="465610" y="308733"/>
                    </a:lnTo>
                    <a:lnTo>
                      <a:pt x="465403" y="310285"/>
                    </a:lnTo>
                    <a:lnTo>
                      <a:pt x="464885" y="313181"/>
                    </a:lnTo>
                    <a:lnTo>
                      <a:pt x="464161" y="315974"/>
                    </a:lnTo>
                    <a:lnTo>
                      <a:pt x="463436" y="318663"/>
                    </a:lnTo>
                    <a:lnTo>
                      <a:pt x="462297" y="321146"/>
                    </a:lnTo>
                    <a:lnTo>
                      <a:pt x="461107" y="323577"/>
                    </a:lnTo>
                    <a:lnTo>
                      <a:pt x="459710" y="325801"/>
                    </a:lnTo>
                    <a:lnTo>
                      <a:pt x="458004" y="327922"/>
                    </a:lnTo>
                    <a:lnTo>
                      <a:pt x="456245" y="329784"/>
                    </a:lnTo>
                    <a:lnTo>
                      <a:pt x="454176" y="331750"/>
                    </a:lnTo>
                    <a:lnTo>
                      <a:pt x="452054" y="333457"/>
                    </a:lnTo>
                    <a:lnTo>
                      <a:pt x="449727" y="334957"/>
                    </a:lnTo>
                    <a:lnTo>
                      <a:pt x="447245" y="336199"/>
                    </a:lnTo>
                    <a:lnTo>
                      <a:pt x="444710" y="337389"/>
                    </a:lnTo>
                    <a:lnTo>
                      <a:pt x="441917" y="338217"/>
                    </a:lnTo>
                    <a:lnTo>
                      <a:pt x="439072" y="338994"/>
                    </a:lnTo>
                    <a:lnTo>
                      <a:pt x="436176" y="339512"/>
                    </a:lnTo>
                    <a:lnTo>
                      <a:pt x="434728" y="339615"/>
                    </a:lnTo>
                    <a:lnTo>
                      <a:pt x="433228" y="339667"/>
                    </a:lnTo>
                    <a:lnTo>
                      <a:pt x="431676" y="339667"/>
                    </a:lnTo>
                    <a:lnTo>
                      <a:pt x="430177" y="339617"/>
                    </a:lnTo>
                    <a:lnTo>
                      <a:pt x="428677" y="339358"/>
                    </a:lnTo>
                    <a:lnTo>
                      <a:pt x="427229" y="338944"/>
                    </a:lnTo>
                    <a:lnTo>
                      <a:pt x="425781" y="338531"/>
                    </a:lnTo>
                    <a:lnTo>
                      <a:pt x="424281" y="338067"/>
                    </a:lnTo>
                    <a:lnTo>
                      <a:pt x="422936" y="337342"/>
                    </a:lnTo>
                    <a:lnTo>
                      <a:pt x="421437" y="336568"/>
                    </a:lnTo>
                    <a:lnTo>
                      <a:pt x="419989" y="335843"/>
                    </a:lnTo>
                    <a:lnTo>
                      <a:pt x="418593" y="334964"/>
                    </a:lnTo>
                    <a:lnTo>
                      <a:pt x="417197" y="333879"/>
                    </a:lnTo>
                    <a:lnTo>
                      <a:pt x="415801" y="332689"/>
                    </a:lnTo>
                    <a:lnTo>
                      <a:pt x="414457" y="331448"/>
                    </a:lnTo>
                    <a:lnTo>
                      <a:pt x="412957" y="330156"/>
                    </a:lnTo>
                    <a:lnTo>
                      <a:pt x="271750" y="188949"/>
                    </a:lnTo>
                    <a:lnTo>
                      <a:pt x="270561" y="187553"/>
                    </a:lnTo>
                    <a:lnTo>
                      <a:pt x="269578" y="186466"/>
                    </a:lnTo>
                    <a:lnTo>
                      <a:pt x="268907" y="185277"/>
                    </a:lnTo>
                    <a:lnTo>
                      <a:pt x="268544" y="184398"/>
                    </a:lnTo>
                    <a:lnTo>
                      <a:pt x="268390" y="183312"/>
                    </a:lnTo>
                    <a:lnTo>
                      <a:pt x="268390" y="182278"/>
                    </a:lnTo>
                    <a:lnTo>
                      <a:pt x="268494" y="181347"/>
                    </a:lnTo>
                    <a:lnTo>
                      <a:pt x="268752" y="180261"/>
                    </a:lnTo>
                    <a:lnTo>
                      <a:pt x="268907" y="178140"/>
                    </a:lnTo>
                    <a:lnTo>
                      <a:pt x="268960" y="175813"/>
                    </a:lnTo>
                    <a:lnTo>
                      <a:pt x="268961" y="173227"/>
                    </a:lnTo>
                    <a:lnTo>
                      <a:pt x="268806" y="170486"/>
                    </a:lnTo>
                    <a:lnTo>
                      <a:pt x="268651" y="169089"/>
                    </a:lnTo>
                    <a:lnTo>
                      <a:pt x="268393" y="167589"/>
                    </a:lnTo>
                    <a:lnTo>
                      <a:pt x="267928" y="166297"/>
                    </a:lnTo>
                    <a:lnTo>
                      <a:pt x="267359" y="165004"/>
                    </a:lnTo>
                    <a:lnTo>
                      <a:pt x="266688" y="163608"/>
                    </a:lnTo>
                    <a:lnTo>
                      <a:pt x="265705" y="162316"/>
                    </a:lnTo>
                    <a:lnTo>
                      <a:pt x="264826" y="161126"/>
                    </a:lnTo>
                    <a:lnTo>
                      <a:pt x="263637" y="159937"/>
                    </a:lnTo>
                    <a:lnTo>
                      <a:pt x="255158" y="151458"/>
                    </a:lnTo>
                    <a:close/>
                    <a:moveTo>
                      <a:pt x="136546" y="265518"/>
                    </a:moveTo>
                    <a:lnTo>
                      <a:pt x="134063" y="268312"/>
                    </a:lnTo>
                    <a:lnTo>
                      <a:pt x="131787" y="271002"/>
                    </a:lnTo>
                    <a:lnTo>
                      <a:pt x="129614" y="273692"/>
                    </a:lnTo>
                    <a:lnTo>
                      <a:pt x="127493" y="276434"/>
                    </a:lnTo>
                    <a:lnTo>
                      <a:pt x="125630" y="279227"/>
                    </a:lnTo>
                    <a:lnTo>
                      <a:pt x="123819" y="282072"/>
                    </a:lnTo>
                    <a:lnTo>
                      <a:pt x="122164" y="284969"/>
                    </a:lnTo>
                    <a:lnTo>
                      <a:pt x="120611" y="287866"/>
                    </a:lnTo>
                    <a:lnTo>
                      <a:pt x="119215" y="290814"/>
                    </a:lnTo>
                    <a:lnTo>
                      <a:pt x="118024" y="293763"/>
                    </a:lnTo>
                    <a:lnTo>
                      <a:pt x="116834" y="296607"/>
                    </a:lnTo>
                    <a:lnTo>
                      <a:pt x="115954" y="299659"/>
                    </a:lnTo>
                    <a:lnTo>
                      <a:pt x="115230" y="302556"/>
                    </a:lnTo>
                    <a:lnTo>
                      <a:pt x="114556" y="305505"/>
                    </a:lnTo>
                    <a:lnTo>
                      <a:pt x="114090" y="308556"/>
                    </a:lnTo>
                    <a:lnTo>
                      <a:pt x="113832" y="311608"/>
                    </a:lnTo>
                    <a:lnTo>
                      <a:pt x="113676" y="314557"/>
                    </a:lnTo>
                    <a:lnTo>
                      <a:pt x="113779" y="317557"/>
                    </a:lnTo>
                    <a:lnTo>
                      <a:pt x="114037" y="320608"/>
                    </a:lnTo>
                    <a:lnTo>
                      <a:pt x="114346" y="323504"/>
                    </a:lnTo>
                    <a:lnTo>
                      <a:pt x="115070" y="326505"/>
                    </a:lnTo>
                    <a:lnTo>
                      <a:pt x="115794" y="329504"/>
                    </a:lnTo>
                    <a:lnTo>
                      <a:pt x="116672" y="332453"/>
                    </a:lnTo>
                    <a:lnTo>
                      <a:pt x="117913" y="335348"/>
                    </a:lnTo>
                    <a:lnTo>
                      <a:pt x="119309" y="338297"/>
                    </a:lnTo>
                    <a:lnTo>
                      <a:pt x="120964" y="341193"/>
                    </a:lnTo>
                    <a:lnTo>
                      <a:pt x="122567" y="344037"/>
                    </a:lnTo>
                    <a:lnTo>
                      <a:pt x="124635" y="346830"/>
                    </a:lnTo>
                    <a:lnTo>
                      <a:pt x="126755" y="349572"/>
                    </a:lnTo>
                    <a:lnTo>
                      <a:pt x="129134" y="352364"/>
                    </a:lnTo>
                    <a:lnTo>
                      <a:pt x="131772" y="355105"/>
                    </a:lnTo>
                    <a:lnTo>
                      <a:pt x="328806" y="552138"/>
                    </a:lnTo>
                    <a:lnTo>
                      <a:pt x="331546" y="554776"/>
                    </a:lnTo>
                    <a:lnTo>
                      <a:pt x="334287" y="557104"/>
                    </a:lnTo>
                    <a:lnTo>
                      <a:pt x="337079" y="559275"/>
                    </a:lnTo>
                    <a:lnTo>
                      <a:pt x="339873" y="561343"/>
                    </a:lnTo>
                    <a:lnTo>
                      <a:pt x="342770" y="562998"/>
                    </a:lnTo>
                    <a:lnTo>
                      <a:pt x="345614" y="564602"/>
                    </a:lnTo>
                    <a:lnTo>
                      <a:pt x="348561" y="565997"/>
                    </a:lnTo>
                    <a:lnTo>
                      <a:pt x="351406" y="567187"/>
                    </a:lnTo>
                    <a:lnTo>
                      <a:pt x="354406" y="568117"/>
                    </a:lnTo>
                    <a:lnTo>
                      <a:pt x="357458" y="568892"/>
                    </a:lnTo>
                    <a:lnTo>
                      <a:pt x="360406" y="569564"/>
                    </a:lnTo>
                    <a:lnTo>
                      <a:pt x="363406" y="569977"/>
                    </a:lnTo>
                    <a:lnTo>
                      <a:pt x="366457" y="570235"/>
                    </a:lnTo>
                    <a:lnTo>
                      <a:pt x="369458" y="570338"/>
                    </a:lnTo>
                    <a:lnTo>
                      <a:pt x="372406" y="570182"/>
                    </a:lnTo>
                    <a:lnTo>
                      <a:pt x="375458" y="569923"/>
                    </a:lnTo>
                    <a:lnTo>
                      <a:pt x="378509" y="569457"/>
                    </a:lnTo>
                    <a:lnTo>
                      <a:pt x="381509" y="568836"/>
                    </a:lnTo>
                    <a:lnTo>
                      <a:pt x="384458" y="568163"/>
                    </a:lnTo>
                    <a:lnTo>
                      <a:pt x="387458" y="567231"/>
                    </a:lnTo>
                    <a:lnTo>
                      <a:pt x="390458" y="566197"/>
                    </a:lnTo>
                    <a:lnTo>
                      <a:pt x="393355" y="564955"/>
                    </a:lnTo>
                    <a:lnTo>
                      <a:pt x="396355" y="563610"/>
                    </a:lnTo>
                    <a:lnTo>
                      <a:pt x="399252" y="562058"/>
                    </a:lnTo>
                    <a:lnTo>
                      <a:pt x="402148" y="560401"/>
                    </a:lnTo>
                    <a:lnTo>
                      <a:pt x="404994" y="558591"/>
                    </a:lnTo>
                    <a:lnTo>
                      <a:pt x="407736" y="556676"/>
                    </a:lnTo>
                    <a:lnTo>
                      <a:pt x="410529" y="554607"/>
                    </a:lnTo>
                    <a:lnTo>
                      <a:pt x="413219" y="552434"/>
                    </a:lnTo>
                    <a:lnTo>
                      <a:pt x="415858" y="550106"/>
                    </a:lnTo>
                    <a:lnTo>
                      <a:pt x="418651" y="547623"/>
                    </a:lnTo>
                    <a:lnTo>
                      <a:pt x="421237" y="545036"/>
                    </a:lnTo>
                    <a:lnTo>
                      <a:pt x="424238" y="542035"/>
                    </a:lnTo>
                    <a:lnTo>
                      <a:pt x="426929" y="538828"/>
                    </a:lnTo>
                    <a:lnTo>
                      <a:pt x="429619" y="535621"/>
                    </a:lnTo>
                    <a:lnTo>
                      <a:pt x="432153" y="532465"/>
                    </a:lnTo>
                    <a:lnTo>
                      <a:pt x="406761" y="507073"/>
                    </a:lnTo>
                    <a:lnTo>
                      <a:pt x="405778" y="510022"/>
                    </a:lnTo>
                    <a:lnTo>
                      <a:pt x="405158" y="511263"/>
                    </a:lnTo>
                    <a:lnTo>
                      <a:pt x="404382" y="512763"/>
                    </a:lnTo>
                    <a:lnTo>
                      <a:pt x="402985" y="515194"/>
                    </a:lnTo>
                    <a:lnTo>
                      <a:pt x="401433" y="517470"/>
                    </a:lnTo>
                    <a:lnTo>
                      <a:pt x="399725" y="519695"/>
                    </a:lnTo>
                    <a:lnTo>
                      <a:pt x="397811" y="521610"/>
                    </a:lnTo>
                    <a:lnTo>
                      <a:pt x="395793" y="523627"/>
                    </a:lnTo>
                    <a:lnTo>
                      <a:pt x="393569" y="525334"/>
                    </a:lnTo>
                    <a:lnTo>
                      <a:pt x="391189" y="526989"/>
                    </a:lnTo>
                    <a:lnTo>
                      <a:pt x="388706" y="528439"/>
                    </a:lnTo>
                    <a:lnTo>
                      <a:pt x="386172" y="529731"/>
                    </a:lnTo>
                    <a:lnTo>
                      <a:pt x="383585" y="530767"/>
                    </a:lnTo>
                    <a:lnTo>
                      <a:pt x="380791" y="531491"/>
                    </a:lnTo>
                    <a:lnTo>
                      <a:pt x="378154" y="531958"/>
                    </a:lnTo>
                    <a:lnTo>
                      <a:pt x="376757" y="532113"/>
                    </a:lnTo>
                    <a:lnTo>
                      <a:pt x="375464" y="532165"/>
                    </a:lnTo>
                    <a:lnTo>
                      <a:pt x="374016" y="532061"/>
                    </a:lnTo>
                    <a:lnTo>
                      <a:pt x="372619" y="532113"/>
                    </a:lnTo>
                    <a:lnTo>
                      <a:pt x="371120" y="531855"/>
                    </a:lnTo>
                    <a:lnTo>
                      <a:pt x="369775" y="531648"/>
                    </a:lnTo>
                    <a:lnTo>
                      <a:pt x="368275" y="531184"/>
                    </a:lnTo>
                    <a:lnTo>
                      <a:pt x="366930" y="530873"/>
                    </a:lnTo>
                    <a:lnTo>
                      <a:pt x="365430" y="530305"/>
                    </a:lnTo>
                    <a:lnTo>
                      <a:pt x="363982" y="529684"/>
                    </a:lnTo>
                    <a:lnTo>
                      <a:pt x="362585" y="529012"/>
                    </a:lnTo>
                    <a:lnTo>
                      <a:pt x="361086" y="528029"/>
                    </a:lnTo>
                    <a:lnTo>
                      <a:pt x="359638" y="527099"/>
                    </a:lnTo>
                    <a:lnTo>
                      <a:pt x="358345" y="525910"/>
                    </a:lnTo>
                    <a:lnTo>
                      <a:pt x="356845" y="524616"/>
                    </a:lnTo>
                    <a:lnTo>
                      <a:pt x="355396" y="523375"/>
                    </a:lnTo>
                    <a:lnTo>
                      <a:pt x="160587" y="328566"/>
                    </a:lnTo>
                    <a:lnTo>
                      <a:pt x="159294" y="327065"/>
                    </a:lnTo>
                    <a:lnTo>
                      <a:pt x="158001" y="325566"/>
                    </a:lnTo>
                    <a:lnTo>
                      <a:pt x="156863" y="324325"/>
                    </a:lnTo>
                    <a:lnTo>
                      <a:pt x="155881" y="322825"/>
                    </a:lnTo>
                    <a:lnTo>
                      <a:pt x="154951" y="321377"/>
                    </a:lnTo>
                    <a:lnTo>
                      <a:pt x="154278" y="319980"/>
                    </a:lnTo>
                    <a:lnTo>
                      <a:pt x="153657" y="318532"/>
                    </a:lnTo>
                    <a:lnTo>
                      <a:pt x="153090" y="317032"/>
                    </a:lnTo>
                    <a:lnTo>
                      <a:pt x="152624" y="315532"/>
                    </a:lnTo>
                    <a:lnTo>
                      <a:pt x="152314" y="314188"/>
                    </a:lnTo>
                    <a:lnTo>
                      <a:pt x="152056" y="312791"/>
                    </a:lnTo>
                    <a:lnTo>
                      <a:pt x="151849" y="311342"/>
                    </a:lnTo>
                    <a:lnTo>
                      <a:pt x="151849" y="309895"/>
                    </a:lnTo>
                    <a:lnTo>
                      <a:pt x="151746" y="308447"/>
                    </a:lnTo>
                    <a:lnTo>
                      <a:pt x="151849" y="307205"/>
                    </a:lnTo>
                    <a:lnTo>
                      <a:pt x="151901" y="305705"/>
                    </a:lnTo>
                    <a:lnTo>
                      <a:pt x="152419" y="303119"/>
                    </a:lnTo>
                    <a:lnTo>
                      <a:pt x="153144" y="300325"/>
                    </a:lnTo>
                    <a:lnTo>
                      <a:pt x="154179" y="297739"/>
                    </a:lnTo>
                    <a:lnTo>
                      <a:pt x="155472" y="295205"/>
                    </a:lnTo>
                    <a:lnTo>
                      <a:pt x="156921" y="292721"/>
                    </a:lnTo>
                    <a:lnTo>
                      <a:pt x="158628" y="290393"/>
                    </a:lnTo>
                    <a:lnTo>
                      <a:pt x="160284" y="288117"/>
                    </a:lnTo>
                    <a:lnTo>
                      <a:pt x="162301" y="286100"/>
                    </a:lnTo>
                    <a:lnTo>
                      <a:pt x="164215" y="284186"/>
                    </a:lnTo>
                    <a:lnTo>
                      <a:pt x="166492" y="282530"/>
                    </a:lnTo>
                    <a:lnTo>
                      <a:pt x="168717" y="280926"/>
                    </a:lnTo>
                    <a:lnTo>
                      <a:pt x="171148" y="279529"/>
                    </a:lnTo>
                    <a:lnTo>
                      <a:pt x="173683" y="278235"/>
                    </a:lnTo>
                    <a:lnTo>
                      <a:pt x="176269" y="277201"/>
                    </a:lnTo>
                    <a:lnTo>
                      <a:pt x="178958" y="276579"/>
                    </a:lnTo>
                    <a:lnTo>
                      <a:pt x="181544" y="276062"/>
                    </a:lnTo>
                    <a:lnTo>
                      <a:pt x="183045" y="276009"/>
                    </a:lnTo>
                    <a:lnTo>
                      <a:pt x="184390" y="275803"/>
                    </a:lnTo>
                    <a:lnTo>
                      <a:pt x="185838" y="275906"/>
                    </a:lnTo>
                    <a:lnTo>
                      <a:pt x="187182" y="276009"/>
                    </a:lnTo>
                    <a:lnTo>
                      <a:pt x="188631" y="276216"/>
                    </a:lnTo>
                    <a:lnTo>
                      <a:pt x="190027" y="276474"/>
                    </a:lnTo>
                    <a:lnTo>
                      <a:pt x="191372" y="276784"/>
                    </a:lnTo>
                    <a:lnTo>
                      <a:pt x="192872" y="277250"/>
                    </a:lnTo>
                    <a:lnTo>
                      <a:pt x="194423" y="277766"/>
                    </a:lnTo>
                    <a:lnTo>
                      <a:pt x="195820" y="278438"/>
                    </a:lnTo>
                    <a:lnTo>
                      <a:pt x="197217" y="279111"/>
                    </a:lnTo>
                    <a:lnTo>
                      <a:pt x="198665" y="280041"/>
                    </a:lnTo>
                    <a:lnTo>
                      <a:pt x="200164" y="281024"/>
                    </a:lnTo>
                    <a:lnTo>
                      <a:pt x="201509" y="282058"/>
                    </a:lnTo>
                    <a:lnTo>
                      <a:pt x="203008" y="283351"/>
                    </a:lnTo>
                    <a:lnTo>
                      <a:pt x="204405" y="284748"/>
                    </a:lnTo>
                    <a:lnTo>
                      <a:pt x="318384" y="398727"/>
                    </a:lnTo>
                    <a:lnTo>
                      <a:pt x="318850" y="398364"/>
                    </a:lnTo>
                    <a:lnTo>
                      <a:pt x="322419" y="396553"/>
                    </a:lnTo>
                    <a:lnTo>
                      <a:pt x="325937" y="394898"/>
                    </a:lnTo>
                    <a:lnTo>
                      <a:pt x="329662" y="393345"/>
                    </a:lnTo>
                    <a:lnTo>
                      <a:pt x="333127" y="392052"/>
                    </a:lnTo>
                    <a:lnTo>
                      <a:pt x="336748" y="390914"/>
                    </a:lnTo>
                    <a:lnTo>
                      <a:pt x="340369" y="390086"/>
                    </a:lnTo>
                    <a:lnTo>
                      <a:pt x="343989" y="389360"/>
                    </a:lnTo>
                    <a:lnTo>
                      <a:pt x="347610" y="388842"/>
                    </a:lnTo>
                    <a:lnTo>
                      <a:pt x="351697" y="388376"/>
                    </a:lnTo>
                    <a:lnTo>
                      <a:pt x="355835" y="388376"/>
                    </a:lnTo>
                    <a:lnTo>
                      <a:pt x="359920" y="388530"/>
                    </a:lnTo>
                    <a:lnTo>
                      <a:pt x="364058" y="389046"/>
                    </a:lnTo>
                    <a:lnTo>
                      <a:pt x="230945" y="255933"/>
                    </a:lnTo>
                    <a:lnTo>
                      <a:pt x="228203" y="253294"/>
                    </a:lnTo>
                    <a:lnTo>
                      <a:pt x="225411" y="250916"/>
                    </a:lnTo>
                    <a:lnTo>
                      <a:pt x="222722" y="248743"/>
                    </a:lnTo>
                    <a:lnTo>
                      <a:pt x="219877" y="246727"/>
                    </a:lnTo>
                    <a:lnTo>
                      <a:pt x="217136" y="245021"/>
                    </a:lnTo>
                    <a:lnTo>
                      <a:pt x="214188" y="243418"/>
                    </a:lnTo>
                    <a:lnTo>
                      <a:pt x="211188" y="242073"/>
                    </a:lnTo>
                    <a:lnTo>
                      <a:pt x="208292" y="240833"/>
                    </a:lnTo>
                    <a:lnTo>
                      <a:pt x="205344" y="239954"/>
                    </a:lnTo>
                    <a:lnTo>
                      <a:pt x="202448" y="239127"/>
                    </a:lnTo>
                    <a:lnTo>
                      <a:pt x="199344" y="238507"/>
                    </a:lnTo>
                    <a:lnTo>
                      <a:pt x="196551" y="238094"/>
                    </a:lnTo>
                    <a:lnTo>
                      <a:pt x="193500" y="237836"/>
                    </a:lnTo>
                    <a:lnTo>
                      <a:pt x="190448" y="237785"/>
                    </a:lnTo>
                    <a:lnTo>
                      <a:pt x="187603" y="237837"/>
                    </a:lnTo>
                    <a:lnTo>
                      <a:pt x="184551" y="238096"/>
                    </a:lnTo>
                    <a:lnTo>
                      <a:pt x="181551" y="238510"/>
                    </a:lnTo>
                    <a:lnTo>
                      <a:pt x="178654" y="239132"/>
                    </a:lnTo>
                    <a:lnTo>
                      <a:pt x="175758" y="239856"/>
                    </a:lnTo>
                    <a:lnTo>
                      <a:pt x="172706" y="240735"/>
                    </a:lnTo>
                    <a:lnTo>
                      <a:pt x="169861" y="241926"/>
                    </a:lnTo>
                    <a:lnTo>
                      <a:pt x="166913" y="243116"/>
                    </a:lnTo>
                    <a:lnTo>
                      <a:pt x="164067" y="244410"/>
                    </a:lnTo>
                    <a:lnTo>
                      <a:pt x="161119" y="246014"/>
                    </a:lnTo>
                    <a:lnTo>
                      <a:pt x="158273" y="247618"/>
                    </a:lnTo>
                    <a:lnTo>
                      <a:pt x="155429" y="249429"/>
                    </a:lnTo>
                    <a:lnTo>
                      <a:pt x="152532" y="251395"/>
                    </a:lnTo>
                    <a:lnTo>
                      <a:pt x="149790" y="253516"/>
                    </a:lnTo>
                    <a:lnTo>
                      <a:pt x="147100" y="255689"/>
                    </a:lnTo>
                    <a:lnTo>
                      <a:pt x="144410" y="257966"/>
                    </a:lnTo>
                    <a:lnTo>
                      <a:pt x="141719" y="260345"/>
                    </a:lnTo>
                    <a:lnTo>
                      <a:pt x="139133" y="262932"/>
                    </a:lnTo>
                    <a:close/>
                    <a:moveTo>
                      <a:pt x="41244" y="41244"/>
                    </a:moveTo>
                    <a:cubicBezTo>
                      <a:pt x="66726" y="15761"/>
                      <a:pt x="101930" y="-1"/>
                      <a:pt x="140814" y="0"/>
                    </a:cubicBezTo>
                    <a:lnTo>
                      <a:pt x="409798" y="0"/>
                    </a:lnTo>
                    <a:lnTo>
                      <a:pt x="408581" y="722"/>
                    </a:lnTo>
                    <a:lnTo>
                      <a:pt x="405582" y="2688"/>
                    </a:lnTo>
                    <a:lnTo>
                      <a:pt x="402633" y="5016"/>
                    </a:lnTo>
                    <a:lnTo>
                      <a:pt x="399632" y="7499"/>
                    </a:lnTo>
                    <a:lnTo>
                      <a:pt x="396581" y="10137"/>
                    </a:lnTo>
                    <a:lnTo>
                      <a:pt x="393477" y="13138"/>
                    </a:lnTo>
                    <a:lnTo>
                      <a:pt x="335333" y="71282"/>
                    </a:lnTo>
                    <a:lnTo>
                      <a:pt x="343502" y="79451"/>
                    </a:lnTo>
                    <a:lnTo>
                      <a:pt x="344898" y="80847"/>
                    </a:lnTo>
                    <a:lnTo>
                      <a:pt x="346346" y="82192"/>
                    </a:lnTo>
                    <a:lnTo>
                      <a:pt x="347846" y="83278"/>
                    </a:lnTo>
                    <a:lnTo>
                      <a:pt x="349242" y="84156"/>
                    </a:lnTo>
                    <a:lnTo>
                      <a:pt x="350689" y="84984"/>
                    </a:lnTo>
                    <a:lnTo>
                      <a:pt x="351982" y="85552"/>
                    </a:lnTo>
                    <a:lnTo>
                      <a:pt x="353327" y="86069"/>
                    </a:lnTo>
                    <a:lnTo>
                      <a:pt x="354619" y="86431"/>
                    </a:lnTo>
                    <a:lnTo>
                      <a:pt x="357154" y="86792"/>
                    </a:lnTo>
                    <a:lnTo>
                      <a:pt x="359430" y="86895"/>
                    </a:lnTo>
                    <a:lnTo>
                      <a:pt x="361550" y="86843"/>
                    </a:lnTo>
                    <a:lnTo>
                      <a:pt x="363515" y="86532"/>
                    </a:lnTo>
                    <a:lnTo>
                      <a:pt x="364343" y="86325"/>
                    </a:lnTo>
                    <a:lnTo>
                      <a:pt x="365326" y="86273"/>
                    </a:lnTo>
                    <a:lnTo>
                      <a:pt x="366360" y="86272"/>
                    </a:lnTo>
                    <a:lnTo>
                      <a:pt x="367395" y="86376"/>
                    </a:lnTo>
                    <a:lnTo>
                      <a:pt x="368428" y="86789"/>
                    </a:lnTo>
                    <a:lnTo>
                      <a:pt x="369462" y="87307"/>
                    </a:lnTo>
                    <a:lnTo>
                      <a:pt x="370600" y="88030"/>
                    </a:lnTo>
                    <a:lnTo>
                      <a:pt x="371686" y="89013"/>
                    </a:lnTo>
                    <a:lnTo>
                      <a:pt x="528767" y="246094"/>
                    </a:lnTo>
                    <a:lnTo>
                      <a:pt x="530008" y="247438"/>
                    </a:lnTo>
                    <a:lnTo>
                      <a:pt x="530886" y="248731"/>
                    </a:lnTo>
                    <a:lnTo>
                      <a:pt x="531507" y="249868"/>
                    </a:lnTo>
                    <a:lnTo>
                      <a:pt x="531921" y="250902"/>
                    </a:lnTo>
                    <a:lnTo>
                      <a:pt x="532024" y="252971"/>
                    </a:lnTo>
                    <a:lnTo>
                      <a:pt x="532126" y="255143"/>
                    </a:lnTo>
                    <a:lnTo>
                      <a:pt x="531919" y="257212"/>
                    </a:lnTo>
                    <a:lnTo>
                      <a:pt x="531970" y="259436"/>
                    </a:lnTo>
                    <a:lnTo>
                      <a:pt x="532073" y="261815"/>
                    </a:lnTo>
                    <a:lnTo>
                      <a:pt x="532383" y="264401"/>
                    </a:lnTo>
                    <a:lnTo>
                      <a:pt x="532744" y="265797"/>
                    </a:lnTo>
                    <a:lnTo>
                      <a:pt x="533106" y="267193"/>
                    </a:lnTo>
                    <a:lnTo>
                      <a:pt x="533572" y="268383"/>
                    </a:lnTo>
                    <a:lnTo>
                      <a:pt x="534243" y="269675"/>
                    </a:lnTo>
                    <a:lnTo>
                      <a:pt x="535019" y="270969"/>
                    </a:lnTo>
                    <a:lnTo>
                      <a:pt x="535846" y="272209"/>
                    </a:lnTo>
                    <a:lnTo>
                      <a:pt x="536932" y="273399"/>
                    </a:lnTo>
                    <a:lnTo>
                      <a:pt x="538121" y="274588"/>
                    </a:lnTo>
                    <a:lnTo>
                      <a:pt x="546239" y="282706"/>
                    </a:lnTo>
                    <a:lnTo>
                      <a:pt x="593054" y="235890"/>
                    </a:lnTo>
                    <a:lnTo>
                      <a:pt x="584937" y="227773"/>
                    </a:lnTo>
                    <a:lnTo>
                      <a:pt x="583747" y="226583"/>
                    </a:lnTo>
                    <a:lnTo>
                      <a:pt x="582506" y="225549"/>
                    </a:lnTo>
                    <a:lnTo>
                      <a:pt x="581318" y="224670"/>
                    </a:lnTo>
                    <a:lnTo>
                      <a:pt x="580024" y="223894"/>
                    </a:lnTo>
                    <a:lnTo>
                      <a:pt x="578680" y="223274"/>
                    </a:lnTo>
                    <a:lnTo>
                      <a:pt x="577491" y="222809"/>
                    </a:lnTo>
                    <a:lnTo>
                      <a:pt x="576094" y="222448"/>
                    </a:lnTo>
                    <a:lnTo>
                      <a:pt x="574698" y="222085"/>
                    </a:lnTo>
                    <a:lnTo>
                      <a:pt x="572163" y="221724"/>
                    </a:lnTo>
                    <a:lnTo>
                      <a:pt x="569785" y="221621"/>
                    </a:lnTo>
                    <a:lnTo>
                      <a:pt x="567509" y="221622"/>
                    </a:lnTo>
                    <a:lnTo>
                      <a:pt x="565440" y="221829"/>
                    </a:lnTo>
                    <a:lnTo>
                      <a:pt x="563269" y="221726"/>
                    </a:lnTo>
                    <a:lnTo>
                      <a:pt x="561251" y="221571"/>
                    </a:lnTo>
                    <a:lnTo>
                      <a:pt x="560165" y="221209"/>
                    </a:lnTo>
                    <a:lnTo>
                      <a:pt x="559028" y="220589"/>
                    </a:lnTo>
                    <a:lnTo>
                      <a:pt x="557787" y="219659"/>
                    </a:lnTo>
                    <a:lnTo>
                      <a:pt x="556495" y="218366"/>
                    </a:lnTo>
                    <a:lnTo>
                      <a:pt x="497447" y="159318"/>
                    </a:lnTo>
                    <a:lnTo>
                      <a:pt x="496516" y="158388"/>
                    </a:lnTo>
                    <a:lnTo>
                      <a:pt x="495896" y="157457"/>
                    </a:lnTo>
                    <a:lnTo>
                      <a:pt x="495430" y="156474"/>
                    </a:lnTo>
                    <a:lnTo>
                      <a:pt x="495327" y="155544"/>
                    </a:lnTo>
                    <a:lnTo>
                      <a:pt x="495483" y="154561"/>
                    </a:lnTo>
                    <a:lnTo>
                      <a:pt x="495689" y="153630"/>
                    </a:lnTo>
                    <a:lnTo>
                      <a:pt x="496311" y="152699"/>
                    </a:lnTo>
                    <a:lnTo>
                      <a:pt x="497086" y="151716"/>
                    </a:lnTo>
                    <a:lnTo>
                      <a:pt x="514570" y="134232"/>
                    </a:lnTo>
                    <a:lnTo>
                      <a:pt x="516951" y="132059"/>
                    </a:lnTo>
                    <a:lnTo>
                      <a:pt x="519174" y="130352"/>
                    </a:lnTo>
                    <a:lnTo>
                      <a:pt x="521502" y="128851"/>
                    </a:lnTo>
                    <a:lnTo>
                      <a:pt x="522641" y="128230"/>
                    </a:lnTo>
                    <a:lnTo>
                      <a:pt x="523778" y="127817"/>
                    </a:lnTo>
                    <a:lnTo>
                      <a:pt x="524968" y="127351"/>
                    </a:lnTo>
                    <a:lnTo>
                      <a:pt x="526158" y="126989"/>
                    </a:lnTo>
                    <a:lnTo>
                      <a:pt x="527347" y="126730"/>
                    </a:lnTo>
                    <a:lnTo>
                      <a:pt x="528537" y="126574"/>
                    </a:lnTo>
                    <a:lnTo>
                      <a:pt x="529674" y="126471"/>
                    </a:lnTo>
                    <a:lnTo>
                      <a:pt x="530864" y="126419"/>
                    </a:lnTo>
                    <a:lnTo>
                      <a:pt x="532054" y="126470"/>
                    </a:lnTo>
                    <a:lnTo>
                      <a:pt x="533242" y="126625"/>
                    </a:lnTo>
                    <a:lnTo>
                      <a:pt x="535725" y="127142"/>
                    </a:lnTo>
                    <a:lnTo>
                      <a:pt x="538156" y="127813"/>
                    </a:lnTo>
                    <a:lnTo>
                      <a:pt x="540535" y="128847"/>
                    </a:lnTo>
                    <a:lnTo>
                      <a:pt x="543017" y="130087"/>
                    </a:lnTo>
                    <a:lnTo>
                      <a:pt x="545395" y="131639"/>
                    </a:lnTo>
                    <a:lnTo>
                      <a:pt x="547826" y="133551"/>
                    </a:lnTo>
                    <a:lnTo>
                      <a:pt x="550308" y="135516"/>
                    </a:lnTo>
                    <a:lnTo>
                      <a:pt x="552738" y="137946"/>
                    </a:lnTo>
                    <a:lnTo>
                      <a:pt x="608114" y="193323"/>
                    </a:lnTo>
                    <a:lnTo>
                      <a:pt x="609717" y="194719"/>
                    </a:lnTo>
                    <a:lnTo>
                      <a:pt x="611320" y="196011"/>
                    </a:lnTo>
                    <a:lnTo>
                      <a:pt x="612871" y="197045"/>
                    </a:lnTo>
                    <a:lnTo>
                      <a:pt x="614578" y="197924"/>
                    </a:lnTo>
                    <a:lnTo>
                      <a:pt x="616284" y="198699"/>
                    </a:lnTo>
                    <a:lnTo>
                      <a:pt x="618094" y="199268"/>
                    </a:lnTo>
                    <a:lnTo>
                      <a:pt x="619904" y="199527"/>
                    </a:lnTo>
                    <a:lnTo>
                      <a:pt x="621663" y="199732"/>
                    </a:lnTo>
                    <a:lnTo>
                      <a:pt x="623525" y="199732"/>
                    </a:lnTo>
                    <a:lnTo>
                      <a:pt x="625335" y="199473"/>
                    </a:lnTo>
                    <a:lnTo>
                      <a:pt x="627196" y="198852"/>
                    </a:lnTo>
                    <a:lnTo>
                      <a:pt x="629007" y="198076"/>
                    </a:lnTo>
                    <a:lnTo>
                      <a:pt x="630765" y="197144"/>
                    </a:lnTo>
                    <a:lnTo>
                      <a:pt x="632731" y="195903"/>
                    </a:lnTo>
                    <a:lnTo>
                      <a:pt x="634490" y="194455"/>
                    </a:lnTo>
                    <a:lnTo>
                      <a:pt x="636353" y="192592"/>
                    </a:lnTo>
                    <a:lnTo>
                      <a:pt x="659786" y="169159"/>
                    </a:lnTo>
                    <a:lnTo>
                      <a:pt x="648824" y="158197"/>
                    </a:lnTo>
                    <a:lnTo>
                      <a:pt x="647480" y="157059"/>
                    </a:lnTo>
                    <a:lnTo>
                      <a:pt x="646343" y="156025"/>
                    </a:lnTo>
                    <a:lnTo>
                      <a:pt x="645102" y="155198"/>
                    </a:lnTo>
                    <a:lnTo>
                      <a:pt x="643965" y="154371"/>
                    </a:lnTo>
                    <a:lnTo>
                      <a:pt x="642722" y="153854"/>
                    </a:lnTo>
                    <a:lnTo>
                      <a:pt x="641637" y="153389"/>
                    </a:lnTo>
                    <a:lnTo>
                      <a:pt x="640602" y="153285"/>
                    </a:lnTo>
                    <a:lnTo>
                      <a:pt x="639464" y="153183"/>
                    </a:lnTo>
                    <a:lnTo>
                      <a:pt x="637395" y="153183"/>
                    </a:lnTo>
                    <a:lnTo>
                      <a:pt x="635276" y="153338"/>
                    </a:lnTo>
                    <a:lnTo>
                      <a:pt x="633465" y="153597"/>
                    </a:lnTo>
                    <a:lnTo>
                      <a:pt x="631551" y="153960"/>
                    </a:lnTo>
                    <a:lnTo>
                      <a:pt x="629483" y="154478"/>
                    </a:lnTo>
                    <a:lnTo>
                      <a:pt x="627621" y="154789"/>
                    </a:lnTo>
                    <a:lnTo>
                      <a:pt x="627207" y="154892"/>
                    </a:lnTo>
                    <a:lnTo>
                      <a:pt x="626742" y="154840"/>
                    </a:lnTo>
                    <a:lnTo>
                      <a:pt x="626225" y="154634"/>
                    </a:lnTo>
                    <a:lnTo>
                      <a:pt x="625656" y="154375"/>
                    </a:lnTo>
                    <a:lnTo>
                      <a:pt x="624414" y="153548"/>
                    </a:lnTo>
                    <a:lnTo>
                      <a:pt x="623122" y="152255"/>
                    </a:lnTo>
                    <a:lnTo>
                      <a:pt x="581654" y="110788"/>
                    </a:lnTo>
                    <a:lnTo>
                      <a:pt x="579017" y="108254"/>
                    </a:lnTo>
                    <a:lnTo>
                      <a:pt x="576277" y="105928"/>
                    </a:lnTo>
                    <a:lnTo>
                      <a:pt x="573537" y="103704"/>
                    </a:lnTo>
                    <a:lnTo>
                      <a:pt x="570951" y="101636"/>
                    </a:lnTo>
                    <a:lnTo>
                      <a:pt x="568055" y="99775"/>
                    </a:lnTo>
                    <a:lnTo>
                      <a:pt x="565212" y="97966"/>
                    </a:lnTo>
                    <a:lnTo>
                      <a:pt x="562419" y="96414"/>
                    </a:lnTo>
                    <a:lnTo>
                      <a:pt x="559626" y="94967"/>
                    </a:lnTo>
                    <a:lnTo>
                      <a:pt x="556627" y="93727"/>
                    </a:lnTo>
                    <a:lnTo>
                      <a:pt x="553835" y="92797"/>
                    </a:lnTo>
                    <a:lnTo>
                      <a:pt x="550887" y="91918"/>
                    </a:lnTo>
                    <a:lnTo>
                      <a:pt x="548094" y="91401"/>
                    </a:lnTo>
                    <a:lnTo>
                      <a:pt x="545147" y="91040"/>
                    </a:lnTo>
                    <a:lnTo>
                      <a:pt x="542406" y="90885"/>
                    </a:lnTo>
                    <a:lnTo>
                      <a:pt x="539509" y="90990"/>
                    </a:lnTo>
                    <a:lnTo>
                      <a:pt x="536665" y="91250"/>
                    </a:lnTo>
                    <a:lnTo>
                      <a:pt x="535268" y="91198"/>
                    </a:lnTo>
                    <a:lnTo>
                      <a:pt x="533975" y="90939"/>
                    </a:lnTo>
                    <a:lnTo>
                      <a:pt x="532838" y="90525"/>
                    </a:lnTo>
                    <a:lnTo>
                      <a:pt x="532010" y="90009"/>
                    </a:lnTo>
                    <a:lnTo>
                      <a:pt x="531338" y="89337"/>
                    </a:lnTo>
                    <a:lnTo>
                      <a:pt x="530873" y="88354"/>
                    </a:lnTo>
                    <a:lnTo>
                      <a:pt x="530563" y="87423"/>
                    </a:lnTo>
                    <a:lnTo>
                      <a:pt x="530460" y="86182"/>
                    </a:lnTo>
                    <a:lnTo>
                      <a:pt x="530719" y="83545"/>
                    </a:lnTo>
                    <a:lnTo>
                      <a:pt x="530822" y="80855"/>
                    </a:lnTo>
                    <a:lnTo>
                      <a:pt x="530617" y="78063"/>
                    </a:lnTo>
                    <a:lnTo>
                      <a:pt x="530359" y="75425"/>
                    </a:lnTo>
                    <a:lnTo>
                      <a:pt x="530050" y="72632"/>
                    </a:lnTo>
                    <a:lnTo>
                      <a:pt x="529429" y="69943"/>
                    </a:lnTo>
                    <a:lnTo>
                      <a:pt x="528654" y="67099"/>
                    </a:lnTo>
                    <a:lnTo>
                      <a:pt x="527724" y="64306"/>
                    </a:lnTo>
                    <a:lnTo>
                      <a:pt x="526742" y="61566"/>
                    </a:lnTo>
                    <a:lnTo>
                      <a:pt x="525605" y="58876"/>
                    </a:lnTo>
                    <a:lnTo>
                      <a:pt x="524210" y="56239"/>
                    </a:lnTo>
                    <a:lnTo>
                      <a:pt x="522658" y="53654"/>
                    </a:lnTo>
                    <a:lnTo>
                      <a:pt x="521004" y="51171"/>
                    </a:lnTo>
                    <a:lnTo>
                      <a:pt x="519091" y="48742"/>
                    </a:lnTo>
                    <a:lnTo>
                      <a:pt x="517126" y="46362"/>
                    </a:lnTo>
                    <a:lnTo>
                      <a:pt x="514954" y="44088"/>
                    </a:lnTo>
                    <a:lnTo>
                      <a:pt x="485896" y="15029"/>
                    </a:lnTo>
                    <a:lnTo>
                      <a:pt x="483207" y="12444"/>
                    </a:lnTo>
                    <a:lnTo>
                      <a:pt x="480622" y="10065"/>
                    </a:lnTo>
                    <a:lnTo>
                      <a:pt x="477933" y="7894"/>
                    </a:lnTo>
                    <a:lnTo>
                      <a:pt x="475245" y="5723"/>
                    </a:lnTo>
                    <a:lnTo>
                      <a:pt x="472452" y="3655"/>
                    </a:lnTo>
                    <a:lnTo>
                      <a:pt x="469815" y="1845"/>
                    </a:lnTo>
                    <a:lnTo>
                      <a:pt x="467022" y="87"/>
                    </a:lnTo>
                    <a:lnTo>
                      <a:pt x="466866" y="0"/>
                    </a:lnTo>
                    <a:lnTo>
                      <a:pt x="704057" y="0"/>
                    </a:lnTo>
                    <a:cubicBezTo>
                      <a:pt x="781826" y="0"/>
                      <a:pt x="844871" y="63045"/>
                      <a:pt x="844871" y="140814"/>
                    </a:cubicBezTo>
                    <a:lnTo>
                      <a:pt x="844871" y="368636"/>
                    </a:lnTo>
                    <a:lnTo>
                      <a:pt x="843402" y="367045"/>
                    </a:lnTo>
                    <a:lnTo>
                      <a:pt x="712309" y="235952"/>
                    </a:lnTo>
                    <a:lnTo>
                      <a:pt x="709620" y="233470"/>
                    </a:lnTo>
                    <a:lnTo>
                      <a:pt x="706880" y="231041"/>
                    </a:lnTo>
                    <a:lnTo>
                      <a:pt x="703986" y="228869"/>
                    </a:lnTo>
                    <a:lnTo>
                      <a:pt x="701349" y="226854"/>
                    </a:lnTo>
                    <a:lnTo>
                      <a:pt x="698403" y="225149"/>
                    </a:lnTo>
                    <a:lnTo>
                      <a:pt x="695611" y="223597"/>
                    </a:lnTo>
                    <a:lnTo>
                      <a:pt x="692664" y="222202"/>
                    </a:lnTo>
                    <a:lnTo>
                      <a:pt x="689666" y="221065"/>
                    </a:lnTo>
                    <a:lnTo>
                      <a:pt x="686720" y="220083"/>
                    </a:lnTo>
                    <a:lnTo>
                      <a:pt x="683824" y="219360"/>
                    </a:lnTo>
                    <a:lnTo>
                      <a:pt x="680825" y="218636"/>
                    </a:lnTo>
                    <a:lnTo>
                      <a:pt x="677827" y="218223"/>
                    </a:lnTo>
                    <a:lnTo>
                      <a:pt x="674984" y="217965"/>
                    </a:lnTo>
                    <a:lnTo>
                      <a:pt x="671933" y="217914"/>
                    </a:lnTo>
                    <a:lnTo>
                      <a:pt x="668882" y="217966"/>
                    </a:lnTo>
                    <a:lnTo>
                      <a:pt x="666040" y="218225"/>
                    </a:lnTo>
                    <a:lnTo>
                      <a:pt x="663041" y="218638"/>
                    </a:lnTo>
                    <a:lnTo>
                      <a:pt x="660094" y="219208"/>
                    </a:lnTo>
                    <a:lnTo>
                      <a:pt x="657147" y="220087"/>
                    </a:lnTo>
                    <a:lnTo>
                      <a:pt x="654199" y="220966"/>
                    </a:lnTo>
                    <a:lnTo>
                      <a:pt x="651253" y="221949"/>
                    </a:lnTo>
                    <a:lnTo>
                      <a:pt x="648409" y="223242"/>
                    </a:lnTo>
                    <a:lnTo>
                      <a:pt x="645462" y="224637"/>
                    </a:lnTo>
                    <a:lnTo>
                      <a:pt x="642618" y="226138"/>
                    </a:lnTo>
                    <a:lnTo>
                      <a:pt x="639672" y="227844"/>
                    </a:lnTo>
                    <a:lnTo>
                      <a:pt x="636828" y="229654"/>
                    </a:lnTo>
                    <a:lnTo>
                      <a:pt x="634035" y="231516"/>
                    </a:lnTo>
                    <a:lnTo>
                      <a:pt x="631295" y="233635"/>
                    </a:lnTo>
                    <a:lnTo>
                      <a:pt x="628607" y="235808"/>
                    </a:lnTo>
                    <a:lnTo>
                      <a:pt x="625814" y="238082"/>
                    </a:lnTo>
                    <a:lnTo>
                      <a:pt x="623126" y="240564"/>
                    </a:lnTo>
                    <a:lnTo>
                      <a:pt x="620541" y="243149"/>
                    </a:lnTo>
                    <a:lnTo>
                      <a:pt x="617955" y="245735"/>
                    </a:lnTo>
                    <a:lnTo>
                      <a:pt x="615525" y="248372"/>
                    </a:lnTo>
                    <a:lnTo>
                      <a:pt x="613302" y="251113"/>
                    </a:lnTo>
                    <a:lnTo>
                      <a:pt x="611129" y="253801"/>
                    </a:lnTo>
                    <a:lnTo>
                      <a:pt x="609010" y="256541"/>
                    </a:lnTo>
                    <a:lnTo>
                      <a:pt x="607045" y="259437"/>
                    </a:lnTo>
                    <a:lnTo>
                      <a:pt x="605339" y="262177"/>
                    </a:lnTo>
                    <a:lnTo>
                      <a:pt x="603580" y="265176"/>
                    </a:lnTo>
                    <a:lnTo>
                      <a:pt x="602028" y="268071"/>
                    </a:lnTo>
                    <a:lnTo>
                      <a:pt x="600736" y="270915"/>
                    </a:lnTo>
                    <a:lnTo>
                      <a:pt x="599340" y="273863"/>
                    </a:lnTo>
                    <a:lnTo>
                      <a:pt x="598305" y="276861"/>
                    </a:lnTo>
                    <a:lnTo>
                      <a:pt x="597478" y="279756"/>
                    </a:lnTo>
                    <a:lnTo>
                      <a:pt x="596598" y="282704"/>
                    </a:lnTo>
                    <a:lnTo>
                      <a:pt x="595977" y="285702"/>
                    </a:lnTo>
                    <a:lnTo>
                      <a:pt x="595512" y="288752"/>
                    </a:lnTo>
                    <a:lnTo>
                      <a:pt x="595149" y="291699"/>
                    </a:lnTo>
                    <a:lnTo>
                      <a:pt x="595097" y="294749"/>
                    </a:lnTo>
                    <a:lnTo>
                      <a:pt x="595201" y="297748"/>
                    </a:lnTo>
                    <a:lnTo>
                      <a:pt x="595459" y="300591"/>
                    </a:lnTo>
                    <a:lnTo>
                      <a:pt x="595872" y="303589"/>
                    </a:lnTo>
                    <a:lnTo>
                      <a:pt x="596492" y="306692"/>
                    </a:lnTo>
                    <a:lnTo>
                      <a:pt x="597267" y="309536"/>
                    </a:lnTo>
                    <a:lnTo>
                      <a:pt x="598198" y="312534"/>
                    </a:lnTo>
                    <a:lnTo>
                      <a:pt x="599386" y="315480"/>
                    </a:lnTo>
                    <a:lnTo>
                      <a:pt x="600782" y="318427"/>
                    </a:lnTo>
                    <a:lnTo>
                      <a:pt x="602281" y="321271"/>
                    </a:lnTo>
                    <a:lnTo>
                      <a:pt x="604089" y="324113"/>
                    </a:lnTo>
                    <a:lnTo>
                      <a:pt x="605950" y="326905"/>
                    </a:lnTo>
                    <a:lnTo>
                      <a:pt x="608225" y="329697"/>
                    </a:lnTo>
                    <a:lnTo>
                      <a:pt x="610654" y="332436"/>
                    </a:lnTo>
                    <a:lnTo>
                      <a:pt x="613136" y="335124"/>
                    </a:lnTo>
                    <a:lnTo>
                      <a:pt x="744229" y="466218"/>
                    </a:lnTo>
                    <a:lnTo>
                      <a:pt x="746917" y="468699"/>
                    </a:lnTo>
                    <a:lnTo>
                      <a:pt x="749656" y="471129"/>
                    </a:lnTo>
                    <a:lnTo>
                      <a:pt x="752345" y="473299"/>
                    </a:lnTo>
                    <a:lnTo>
                      <a:pt x="755240" y="475264"/>
                    </a:lnTo>
                    <a:lnTo>
                      <a:pt x="757980" y="476970"/>
                    </a:lnTo>
                    <a:lnTo>
                      <a:pt x="760926" y="478572"/>
                    </a:lnTo>
                    <a:lnTo>
                      <a:pt x="763874" y="479967"/>
                    </a:lnTo>
                    <a:lnTo>
                      <a:pt x="766820" y="481156"/>
                    </a:lnTo>
                    <a:lnTo>
                      <a:pt x="769767" y="482035"/>
                    </a:lnTo>
                    <a:lnTo>
                      <a:pt x="772662" y="482862"/>
                    </a:lnTo>
                    <a:lnTo>
                      <a:pt x="775764" y="483481"/>
                    </a:lnTo>
                    <a:lnTo>
                      <a:pt x="778762" y="483895"/>
                    </a:lnTo>
                    <a:lnTo>
                      <a:pt x="781709" y="484256"/>
                    </a:lnTo>
                    <a:lnTo>
                      <a:pt x="784707" y="484359"/>
                    </a:lnTo>
                    <a:lnTo>
                      <a:pt x="787706" y="484255"/>
                    </a:lnTo>
                    <a:lnTo>
                      <a:pt x="790756" y="483996"/>
                    </a:lnTo>
                    <a:lnTo>
                      <a:pt x="793807" y="483531"/>
                    </a:lnTo>
                    <a:lnTo>
                      <a:pt x="796857" y="482962"/>
                    </a:lnTo>
                    <a:lnTo>
                      <a:pt x="799855" y="482134"/>
                    </a:lnTo>
                    <a:lnTo>
                      <a:pt x="802699" y="481255"/>
                    </a:lnTo>
                    <a:lnTo>
                      <a:pt x="805646" y="480169"/>
                    </a:lnTo>
                    <a:lnTo>
                      <a:pt x="808697" y="478876"/>
                    </a:lnTo>
                    <a:lnTo>
                      <a:pt x="811540" y="477584"/>
                    </a:lnTo>
                    <a:lnTo>
                      <a:pt x="814436" y="476032"/>
                    </a:lnTo>
                    <a:lnTo>
                      <a:pt x="817435" y="474273"/>
                    </a:lnTo>
                    <a:lnTo>
                      <a:pt x="820175" y="472567"/>
                    </a:lnTo>
                    <a:lnTo>
                      <a:pt x="823070" y="470602"/>
                    </a:lnTo>
                    <a:lnTo>
                      <a:pt x="825810" y="468483"/>
                    </a:lnTo>
                    <a:lnTo>
                      <a:pt x="828499" y="466310"/>
                    </a:lnTo>
                    <a:lnTo>
                      <a:pt x="831240" y="464087"/>
                    </a:lnTo>
                    <a:lnTo>
                      <a:pt x="833876" y="461657"/>
                    </a:lnTo>
                    <a:lnTo>
                      <a:pt x="836462" y="459071"/>
                    </a:lnTo>
                    <a:lnTo>
                      <a:pt x="839047" y="456486"/>
                    </a:lnTo>
                    <a:lnTo>
                      <a:pt x="841529" y="453797"/>
                    </a:lnTo>
                    <a:lnTo>
                      <a:pt x="843804" y="451005"/>
                    </a:lnTo>
                    <a:lnTo>
                      <a:pt x="844870" y="449685"/>
                    </a:lnTo>
                    <a:lnTo>
                      <a:pt x="844871" y="704056"/>
                    </a:lnTo>
                    <a:cubicBezTo>
                      <a:pt x="844871" y="781825"/>
                      <a:pt x="781825" y="844871"/>
                      <a:pt x="704056" y="844871"/>
                    </a:cubicBezTo>
                    <a:lnTo>
                      <a:pt x="445699" y="844871"/>
                    </a:lnTo>
                    <a:lnTo>
                      <a:pt x="522385" y="768185"/>
                    </a:lnTo>
                    <a:lnTo>
                      <a:pt x="528027" y="762543"/>
                    </a:lnTo>
                    <a:lnTo>
                      <a:pt x="528648" y="761921"/>
                    </a:lnTo>
                    <a:lnTo>
                      <a:pt x="529114" y="761352"/>
                    </a:lnTo>
                    <a:lnTo>
                      <a:pt x="529476" y="760576"/>
                    </a:lnTo>
                    <a:lnTo>
                      <a:pt x="529736" y="759800"/>
                    </a:lnTo>
                    <a:lnTo>
                      <a:pt x="530098" y="758920"/>
                    </a:lnTo>
                    <a:lnTo>
                      <a:pt x="530305" y="758092"/>
                    </a:lnTo>
                    <a:lnTo>
                      <a:pt x="530564" y="756073"/>
                    </a:lnTo>
                    <a:lnTo>
                      <a:pt x="530565" y="755039"/>
                    </a:lnTo>
                    <a:lnTo>
                      <a:pt x="530461" y="754108"/>
                    </a:lnTo>
                    <a:lnTo>
                      <a:pt x="530410" y="753125"/>
                    </a:lnTo>
                    <a:lnTo>
                      <a:pt x="529944" y="752141"/>
                    </a:lnTo>
                    <a:lnTo>
                      <a:pt x="529635" y="751314"/>
                    </a:lnTo>
                    <a:lnTo>
                      <a:pt x="529065" y="750434"/>
                    </a:lnTo>
                    <a:lnTo>
                      <a:pt x="528393" y="749555"/>
                    </a:lnTo>
                    <a:lnTo>
                      <a:pt x="527669" y="748727"/>
                    </a:lnTo>
                    <a:lnTo>
                      <a:pt x="523529" y="748210"/>
                    </a:lnTo>
                    <a:lnTo>
                      <a:pt x="519493" y="747384"/>
                    </a:lnTo>
                    <a:lnTo>
                      <a:pt x="515509" y="746402"/>
                    </a:lnTo>
                    <a:lnTo>
                      <a:pt x="511422" y="745109"/>
                    </a:lnTo>
                    <a:lnTo>
                      <a:pt x="508059" y="743816"/>
                    </a:lnTo>
                    <a:lnTo>
                      <a:pt x="504747" y="742266"/>
                    </a:lnTo>
                    <a:lnTo>
                      <a:pt x="501384" y="740456"/>
                    </a:lnTo>
                    <a:lnTo>
                      <a:pt x="498074" y="738490"/>
                    </a:lnTo>
                    <a:lnTo>
                      <a:pt x="494865" y="736317"/>
                    </a:lnTo>
                    <a:lnTo>
                      <a:pt x="491864" y="734041"/>
                    </a:lnTo>
                    <a:lnTo>
                      <a:pt x="488709" y="731404"/>
                    </a:lnTo>
                    <a:lnTo>
                      <a:pt x="485606" y="728610"/>
                    </a:lnTo>
                    <a:lnTo>
                      <a:pt x="484725" y="729490"/>
                    </a:lnTo>
                    <a:lnTo>
                      <a:pt x="483380" y="731043"/>
                    </a:lnTo>
                    <a:lnTo>
                      <a:pt x="481982" y="732647"/>
                    </a:lnTo>
                    <a:lnTo>
                      <a:pt x="480791" y="734149"/>
                    </a:lnTo>
                    <a:lnTo>
                      <a:pt x="479600" y="735753"/>
                    </a:lnTo>
                    <a:lnTo>
                      <a:pt x="478565" y="737305"/>
                    </a:lnTo>
                    <a:lnTo>
                      <a:pt x="477633" y="738858"/>
                    </a:lnTo>
                    <a:lnTo>
                      <a:pt x="476960" y="740462"/>
                    </a:lnTo>
                    <a:lnTo>
                      <a:pt x="476287" y="741964"/>
                    </a:lnTo>
                    <a:lnTo>
                      <a:pt x="475925" y="743568"/>
                    </a:lnTo>
                    <a:lnTo>
                      <a:pt x="475769" y="745069"/>
                    </a:lnTo>
                    <a:lnTo>
                      <a:pt x="475923" y="746672"/>
                    </a:lnTo>
                    <a:lnTo>
                      <a:pt x="476233" y="748225"/>
                    </a:lnTo>
                    <a:lnTo>
                      <a:pt x="476854" y="749881"/>
                    </a:lnTo>
                    <a:lnTo>
                      <a:pt x="477888" y="751433"/>
                    </a:lnTo>
                    <a:lnTo>
                      <a:pt x="479026" y="753088"/>
                    </a:lnTo>
                    <a:lnTo>
                      <a:pt x="480578" y="754640"/>
                    </a:lnTo>
                    <a:lnTo>
                      <a:pt x="481406" y="755571"/>
                    </a:lnTo>
                    <a:lnTo>
                      <a:pt x="481975" y="756554"/>
                    </a:lnTo>
                    <a:lnTo>
                      <a:pt x="482492" y="757692"/>
                    </a:lnTo>
                    <a:lnTo>
                      <a:pt x="482854" y="758986"/>
                    </a:lnTo>
                    <a:lnTo>
                      <a:pt x="482905" y="759555"/>
                    </a:lnTo>
                    <a:lnTo>
                      <a:pt x="483009" y="760176"/>
                    </a:lnTo>
                    <a:lnTo>
                      <a:pt x="482957" y="760745"/>
                    </a:lnTo>
                    <a:lnTo>
                      <a:pt x="482749" y="761263"/>
                    </a:lnTo>
                    <a:lnTo>
                      <a:pt x="482543" y="761884"/>
                    </a:lnTo>
                    <a:lnTo>
                      <a:pt x="482335" y="762401"/>
                    </a:lnTo>
                    <a:lnTo>
                      <a:pt x="481456" y="763488"/>
                    </a:lnTo>
                    <a:lnTo>
                      <a:pt x="456610" y="788334"/>
                    </a:lnTo>
                    <a:lnTo>
                      <a:pt x="455989" y="788747"/>
                    </a:lnTo>
                    <a:lnTo>
                      <a:pt x="455471" y="789059"/>
                    </a:lnTo>
                    <a:lnTo>
                      <a:pt x="454953" y="789473"/>
                    </a:lnTo>
                    <a:lnTo>
                      <a:pt x="454436" y="789576"/>
                    </a:lnTo>
                    <a:lnTo>
                      <a:pt x="453815" y="789679"/>
                    </a:lnTo>
                    <a:lnTo>
                      <a:pt x="453297" y="789680"/>
                    </a:lnTo>
                    <a:lnTo>
                      <a:pt x="452729" y="789629"/>
                    </a:lnTo>
                    <a:lnTo>
                      <a:pt x="452003" y="789422"/>
                    </a:lnTo>
                    <a:lnTo>
                      <a:pt x="450762" y="788904"/>
                    </a:lnTo>
                    <a:lnTo>
                      <a:pt x="449572" y="788233"/>
                    </a:lnTo>
                    <a:lnTo>
                      <a:pt x="448382" y="787352"/>
                    </a:lnTo>
                    <a:lnTo>
                      <a:pt x="447141" y="786319"/>
                    </a:lnTo>
                    <a:lnTo>
                      <a:pt x="291483" y="631179"/>
                    </a:lnTo>
                    <a:lnTo>
                      <a:pt x="290137" y="629833"/>
                    </a:lnTo>
                    <a:lnTo>
                      <a:pt x="289104" y="628385"/>
                    </a:lnTo>
                    <a:lnTo>
                      <a:pt x="288431" y="627195"/>
                    </a:lnTo>
                    <a:lnTo>
                      <a:pt x="287966" y="626212"/>
                    </a:lnTo>
                    <a:lnTo>
                      <a:pt x="287862" y="625281"/>
                    </a:lnTo>
                    <a:lnTo>
                      <a:pt x="287759" y="624349"/>
                    </a:lnTo>
                    <a:lnTo>
                      <a:pt x="287966" y="623314"/>
                    </a:lnTo>
                    <a:lnTo>
                      <a:pt x="288122" y="622124"/>
                    </a:lnTo>
                    <a:lnTo>
                      <a:pt x="288382" y="620105"/>
                    </a:lnTo>
                    <a:lnTo>
                      <a:pt x="288382" y="617828"/>
                    </a:lnTo>
                    <a:lnTo>
                      <a:pt x="288228" y="615396"/>
                    </a:lnTo>
                    <a:lnTo>
                      <a:pt x="287866" y="612861"/>
                    </a:lnTo>
                    <a:lnTo>
                      <a:pt x="287608" y="611568"/>
                    </a:lnTo>
                    <a:lnTo>
                      <a:pt x="287194" y="610222"/>
                    </a:lnTo>
                    <a:lnTo>
                      <a:pt x="286677" y="608877"/>
                    </a:lnTo>
                    <a:lnTo>
                      <a:pt x="285953" y="607635"/>
                    </a:lnTo>
                    <a:lnTo>
                      <a:pt x="285177" y="606342"/>
                    </a:lnTo>
                    <a:lnTo>
                      <a:pt x="284350" y="605101"/>
                    </a:lnTo>
                    <a:lnTo>
                      <a:pt x="283263" y="603910"/>
                    </a:lnTo>
                    <a:lnTo>
                      <a:pt x="282281" y="602720"/>
                    </a:lnTo>
                    <a:lnTo>
                      <a:pt x="273797" y="594237"/>
                    </a:lnTo>
                    <a:lnTo>
                      <a:pt x="226590" y="641444"/>
                    </a:lnTo>
                    <a:lnTo>
                      <a:pt x="235074" y="649928"/>
                    </a:lnTo>
                    <a:lnTo>
                      <a:pt x="236160" y="651014"/>
                    </a:lnTo>
                    <a:lnTo>
                      <a:pt x="237402" y="652048"/>
                    </a:lnTo>
                    <a:lnTo>
                      <a:pt x="238695" y="652824"/>
                    </a:lnTo>
                    <a:lnTo>
                      <a:pt x="239885" y="653703"/>
                    </a:lnTo>
                    <a:lnTo>
                      <a:pt x="241230" y="654324"/>
                    </a:lnTo>
                    <a:lnTo>
                      <a:pt x="242472" y="654944"/>
                    </a:lnTo>
                    <a:lnTo>
                      <a:pt x="243869" y="655307"/>
                    </a:lnTo>
                    <a:lnTo>
                      <a:pt x="245163" y="655565"/>
                    </a:lnTo>
                    <a:lnTo>
                      <a:pt x="247750" y="655874"/>
                    </a:lnTo>
                    <a:lnTo>
                      <a:pt x="250182" y="656028"/>
                    </a:lnTo>
                    <a:lnTo>
                      <a:pt x="252459" y="656028"/>
                    </a:lnTo>
                    <a:lnTo>
                      <a:pt x="254426" y="655821"/>
                    </a:lnTo>
                    <a:lnTo>
                      <a:pt x="255667" y="655613"/>
                    </a:lnTo>
                    <a:lnTo>
                      <a:pt x="256702" y="655406"/>
                    </a:lnTo>
                    <a:lnTo>
                      <a:pt x="257737" y="655406"/>
                    </a:lnTo>
                    <a:lnTo>
                      <a:pt x="258669" y="655509"/>
                    </a:lnTo>
                    <a:lnTo>
                      <a:pt x="259290" y="655612"/>
                    </a:lnTo>
                    <a:lnTo>
                      <a:pt x="259807" y="655819"/>
                    </a:lnTo>
                    <a:lnTo>
                      <a:pt x="260997" y="656492"/>
                    </a:lnTo>
                    <a:lnTo>
                      <a:pt x="262342" y="657629"/>
                    </a:lnTo>
                    <a:lnTo>
                      <a:pt x="263791" y="658871"/>
                    </a:lnTo>
                    <a:lnTo>
                      <a:pt x="419810" y="814891"/>
                    </a:lnTo>
                    <a:lnTo>
                      <a:pt x="420638" y="815925"/>
                    </a:lnTo>
                    <a:lnTo>
                      <a:pt x="421258" y="817063"/>
                    </a:lnTo>
                    <a:lnTo>
                      <a:pt x="421775" y="818305"/>
                    </a:lnTo>
                    <a:lnTo>
                      <a:pt x="421879" y="819547"/>
                    </a:lnTo>
                    <a:lnTo>
                      <a:pt x="421982" y="820892"/>
                    </a:lnTo>
                    <a:lnTo>
                      <a:pt x="421826" y="822083"/>
                    </a:lnTo>
                    <a:lnTo>
                      <a:pt x="421515" y="823221"/>
                    </a:lnTo>
                    <a:lnTo>
                      <a:pt x="421204" y="824256"/>
                    </a:lnTo>
                    <a:lnTo>
                      <a:pt x="420790" y="825291"/>
                    </a:lnTo>
                    <a:lnTo>
                      <a:pt x="420686" y="826327"/>
                    </a:lnTo>
                    <a:lnTo>
                      <a:pt x="420582" y="827464"/>
                    </a:lnTo>
                    <a:lnTo>
                      <a:pt x="420582" y="828706"/>
                    </a:lnTo>
                    <a:lnTo>
                      <a:pt x="420634" y="829793"/>
                    </a:lnTo>
                    <a:lnTo>
                      <a:pt x="420840" y="830828"/>
                    </a:lnTo>
                    <a:lnTo>
                      <a:pt x="421099" y="832121"/>
                    </a:lnTo>
                    <a:lnTo>
                      <a:pt x="421513" y="833260"/>
                    </a:lnTo>
                    <a:lnTo>
                      <a:pt x="422029" y="834502"/>
                    </a:lnTo>
                    <a:lnTo>
                      <a:pt x="422650" y="835743"/>
                    </a:lnTo>
                    <a:lnTo>
                      <a:pt x="423426" y="837036"/>
                    </a:lnTo>
                    <a:lnTo>
                      <a:pt x="424305" y="838434"/>
                    </a:lnTo>
                    <a:lnTo>
                      <a:pt x="425287" y="839830"/>
                    </a:lnTo>
                    <a:lnTo>
                      <a:pt x="426581" y="841228"/>
                    </a:lnTo>
                    <a:lnTo>
                      <a:pt x="429374" y="844228"/>
                    </a:lnTo>
                    <a:lnTo>
                      <a:pt x="430017" y="844871"/>
                    </a:lnTo>
                    <a:lnTo>
                      <a:pt x="140814" y="844871"/>
                    </a:lnTo>
                    <a:cubicBezTo>
                      <a:pt x="63045" y="844871"/>
                      <a:pt x="0" y="781826"/>
                      <a:pt x="0" y="704057"/>
                    </a:cubicBezTo>
                    <a:lnTo>
                      <a:pt x="0" y="460991"/>
                    </a:lnTo>
                    <a:lnTo>
                      <a:pt x="19" y="461003"/>
                    </a:lnTo>
                    <a:lnTo>
                      <a:pt x="4879" y="463383"/>
                    </a:lnTo>
                    <a:lnTo>
                      <a:pt x="11964" y="467056"/>
                    </a:lnTo>
                    <a:lnTo>
                      <a:pt x="20702" y="471661"/>
                    </a:lnTo>
                    <a:lnTo>
                      <a:pt x="42679" y="483197"/>
                    </a:lnTo>
                    <a:lnTo>
                      <a:pt x="55193" y="489716"/>
                    </a:lnTo>
                    <a:lnTo>
                      <a:pt x="67913" y="496234"/>
                    </a:lnTo>
                    <a:lnTo>
                      <a:pt x="99921" y="512841"/>
                    </a:lnTo>
                    <a:lnTo>
                      <a:pt x="135963" y="531518"/>
                    </a:lnTo>
                    <a:lnTo>
                      <a:pt x="189905" y="585459"/>
                    </a:lnTo>
                    <a:lnTo>
                      <a:pt x="190991" y="586752"/>
                    </a:lnTo>
                    <a:lnTo>
                      <a:pt x="191922" y="587890"/>
                    </a:lnTo>
                    <a:lnTo>
                      <a:pt x="192439" y="588924"/>
                    </a:lnTo>
                    <a:lnTo>
                      <a:pt x="192905" y="589906"/>
                    </a:lnTo>
                    <a:lnTo>
                      <a:pt x="193009" y="590837"/>
                    </a:lnTo>
                    <a:lnTo>
                      <a:pt x="193009" y="591871"/>
                    </a:lnTo>
                    <a:lnTo>
                      <a:pt x="193009" y="592905"/>
                    </a:lnTo>
                    <a:lnTo>
                      <a:pt x="192700" y="594042"/>
                    </a:lnTo>
                    <a:lnTo>
                      <a:pt x="192494" y="596007"/>
                    </a:lnTo>
                    <a:lnTo>
                      <a:pt x="192494" y="598282"/>
                    </a:lnTo>
                    <a:lnTo>
                      <a:pt x="192650" y="600712"/>
                    </a:lnTo>
                    <a:lnTo>
                      <a:pt x="192961" y="603297"/>
                    </a:lnTo>
                    <a:lnTo>
                      <a:pt x="193220" y="604589"/>
                    </a:lnTo>
                    <a:lnTo>
                      <a:pt x="193687" y="605882"/>
                    </a:lnTo>
                    <a:lnTo>
                      <a:pt x="194204" y="607226"/>
                    </a:lnTo>
                    <a:lnTo>
                      <a:pt x="194824" y="608571"/>
                    </a:lnTo>
                    <a:lnTo>
                      <a:pt x="195704" y="609760"/>
                    </a:lnTo>
                    <a:lnTo>
                      <a:pt x="196480" y="611054"/>
                    </a:lnTo>
                    <a:lnTo>
                      <a:pt x="197514" y="612295"/>
                    </a:lnTo>
                    <a:lnTo>
                      <a:pt x="198704" y="613484"/>
                    </a:lnTo>
                    <a:lnTo>
                      <a:pt x="207082" y="621862"/>
                    </a:lnTo>
                    <a:lnTo>
                      <a:pt x="254217" y="574727"/>
                    </a:lnTo>
                    <a:lnTo>
                      <a:pt x="245839" y="566349"/>
                    </a:lnTo>
                    <a:lnTo>
                      <a:pt x="244546" y="565263"/>
                    </a:lnTo>
                    <a:lnTo>
                      <a:pt x="243357" y="564177"/>
                    </a:lnTo>
                    <a:lnTo>
                      <a:pt x="242116" y="563349"/>
                    </a:lnTo>
                    <a:lnTo>
                      <a:pt x="240822" y="562573"/>
                    </a:lnTo>
                    <a:lnTo>
                      <a:pt x="239581" y="561848"/>
                    </a:lnTo>
                    <a:lnTo>
                      <a:pt x="238237" y="561331"/>
                    </a:lnTo>
                    <a:lnTo>
                      <a:pt x="236892" y="560917"/>
                    </a:lnTo>
                    <a:lnTo>
                      <a:pt x="235600" y="560658"/>
                    </a:lnTo>
                    <a:lnTo>
                      <a:pt x="233066" y="560295"/>
                    </a:lnTo>
                    <a:lnTo>
                      <a:pt x="230637" y="560140"/>
                    </a:lnTo>
                    <a:lnTo>
                      <a:pt x="228362" y="560139"/>
                    </a:lnTo>
                    <a:lnTo>
                      <a:pt x="226345" y="560397"/>
                    </a:lnTo>
                    <a:lnTo>
                      <a:pt x="225260" y="560655"/>
                    </a:lnTo>
                    <a:lnTo>
                      <a:pt x="224123" y="560758"/>
                    </a:lnTo>
                    <a:lnTo>
                      <a:pt x="223191" y="560654"/>
                    </a:lnTo>
                    <a:lnTo>
                      <a:pt x="222262" y="560550"/>
                    </a:lnTo>
                    <a:lnTo>
                      <a:pt x="221279" y="560085"/>
                    </a:lnTo>
                    <a:lnTo>
                      <a:pt x="220142" y="559464"/>
                    </a:lnTo>
                    <a:lnTo>
                      <a:pt x="218848" y="558585"/>
                    </a:lnTo>
                    <a:lnTo>
                      <a:pt x="217555" y="557292"/>
                    </a:lnTo>
                    <a:lnTo>
                      <a:pt x="217296" y="557033"/>
                    </a:lnTo>
                    <a:lnTo>
                      <a:pt x="163872" y="503609"/>
                    </a:lnTo>
                    <a:lnTo>
                      <a:pt x="145610" y="468187"/>
                    </a:lnTo>
                    <a:lnTo>
                      <a:pt x="129313" y="436386"/>
                    </a:lnTo>
                    <a:lnTo>
                      <a:pt x="116535" y="411410"/>
                    </a:lnTo>
                    <a:lnTo>
                      <a:pt x="105102" y="389434"/>
                    </a:lnTo>
                    <a:lnTo>
                      <a:pt x="96773" y="373558"/>
                    </a:lnTo>
                    <a:lnTo>
                      <a:pt x="94289" y="368594"/>
                    </a:lnTo>
                    <a:lnTo>
                      <a:pt x="93203" y="366371"/>
                    </a:lnTo>
                    <a:lnTo>
                      <a:pt x="92531" y="364975"/>
                    </a:lnTo>
                    <a:lnTo>
                      <a:pt x="92116" y="363527"/>
                    </a:lnTo>
                    <a:lnTo>
                      <a:pt x="91961" y="362131"/>
                    </a:lnTo>
                    <a:lnTo>
                      <a:pt x="92115" y="360735"/>
                    </a:lnTo>
                    <a:lnTo>
                      <a:pt x="92528" y="358047"/>
                    </a:lnTo>
                    <a:lnTo>
                      <a:pt x="92993" y="355927"/>
                    </a:lnTo>
                    <a:lnTo>
                      <a:pt x="93251" y="353911"/>
                    </a:lnTo>
                    <a:lnTo>
                      <a:pt x="93302" y="351895"/>
                    </a:lnTo>
                    <a:lnTo>
                      <a:pt x="93042" y="349568"/>
                    </a:lnTo>
                    <a:lnTo>
                      <a:pt x="92680" y="347138"/>
                    </a:lnTo>
                    <a:lnTo>
                      <a:pt x="92317" y="345845"/>
                    </a:lnTo>
                    <a:lnTo>
                      <a:pt x="91851" y="344553"/>
                    </a:lnTo>
                    <a:lnTo>
                      <a:pt x="91334" y="343311"/>
                    </a:lnTo>
                    <a:lnTo>
                      <a:pt x="90661" y="342123"/>
                    </a:lnTo>
                    <a:lnTo>
                      <a:pt x="89782" y="340932"/>
                    </a:lnTo>
                    <a:lnTo>
                      <a:pt x="88903" y="339743"/>
                    </a:lnTo>
                    <a:lnTo>
                      <a:pt x="87868" y="338502"/>
                    </a:lnTo>
                    <a:lnTo>
                      <a:pt x="86782" y="337210"/>
                    </a:lnTo>
                    <a:lnTo>
                      <a:pt x="78300" y="328728"/>
                    </a:lnTo>
                    <a:lnTo>
                      <a:pt x="32251" y="374777"/>
                    </a:lnTo>
                    <a:lnTo>
                      <a:pt x="40732" y="383259"/>
                    </a:lnTo>
                    <a:lnTo>
                      <a:pt x="42026" y="384552"/>
                    </a:lnTo>
                    <a:lnTo>
                      <a:pt x="43215" y="385535"/>
                    </a:lnTo>
                    <a:lnTo>
                      <a:pt x="44508" y="386518"/>
                    </a:lnTo>
                    <a:lnTo>
                      <a:pt x="45749" y="387345"/>
                    </a:lnTo>
                    <a:lnTo>
                      <a:pt x="47041" y="388018"/>
                    </a:lnTo>
                    <a:lnTo>
                      <a:pt x="48231" y="388690"/>
                    </a:lnTo>
                    <a:lnTo>
                      <a:pt x="49472" y="389001"/>
                    </a:lnTo>
                    <a:lnTo>
                      <a:pt x="50661" y="389364"/>
                    </a:lnTo>
                    <a:lnTo>
                      <a:pt x="53091" y="389726"/>
                    </a:lnTo>
                    <a:lnTo>
                      <a:pt x="55314" y="389882"/>
                    </a:lnTo>
                    <a:lnTo>
                      <a:pt x="57486" y="389779"/>
                    </a:lnTo>
                    <a:lnTo>
                      <a:pt x="59347" y="389573"/>
                    </a:lnTo>
                    <a:lnTo>
                      <a:pt x="64259" y="389109"/>
                    </a:lnTo>
                    <a:lnTo>
                      <a:pt x="64879" y="389007"/>
                    </a:lnTo>
                    <a:lnTo>
                      <a:pt x="65396" y="389214"/>
                    </a:lnTo>
                    <a:lnTo>
                      <a:pt x="65965" y="389472"/>
                    </a:lnTo>
                    <a:lnTo>
                      <a:pt x="66533" y="389627"/>
                    </a:lnTo>
                    <a:lnTo>
                      <a:pt x="66999" y="389989"/>
                    </a:lnTo>
                    <a:lnTo>
                      <a:pt x="67515" y="390506"/>
                    </a:lnTo>
                    <a:lnTo>
                      <a:pt x="68395" y="391696"/>
                    </a:lnTo>
                    <a:lnTo>
                      <a:pt x="68757" y="392264"/>
                    </a:lnTo>
                    <a:lnTo>
                      <a:pt x="69274" y="393299"/>
                    </a:lnTo>
                    <a:lnTo>
                      <a:pt x="71085" y="396660"/>
                    </a:lnTo>
                    <a:lnTo>
                      <a:pt x="73517" y="401676"/>
                    </a:lnTo>
                    <a:lnTo>
                      <a:pt x="76776" y="407623"/>
                    </a:lnTo>
                    <a:lnTo>
                      <a:pt x="84536" y="422515"/>
                    </a:lnTo>
                    <a:lnTo>
                      <a:pt x="93021" y="438959"/>
                    </a:lnTo>
                    <a:lnTo>
                      <a:pt x="116094" y="483532"/>
                    </a:lnTo>
                    <a:lnTo>
                      <a:pt x="114388" y="485237"/>
                    </a:lnTo>
                    <a:lnTo>
                      <a:pt x="91895" y="472460"/>
                    </a:lnTo>
                    <a:lnTo>
                      <a:pt x="71572" y="460924"/>
                    </a:lnTo>
                    <a:lnTo>
                      <a:pt x="63557" y="456423"/>
                    </a:lnTo>
                    <a:lnTo>
                      <a:pt x="55541" y="452026"/>
                    </a:lnTo>
                    <a:lnTo>
                      <a:pt x="41012" y="444007"/>
                    </a:lnTo>
                    <a:lnTo>
                      <a:pt x="30204" y="437851"/>
                    </a:lnTo>
                    <a:lnTo>
                      <a:pt x="26688" y="435990"/>
                    </a:lnTo>
                    <a:lnTo>
                      <a:pt x="25705" y="435316"/>
                    </a:lnTo>
                    <a:lnTo>
                      <a:pt x="25136" y="434954"/>
                    </a:lnTo>
                    <a:lnTo>
                      <a:pt x="24568" y="434489"/>
                    </a:lnTo>
                    <a:lnTo>
                      <a:pt x="23946" y="434075"/>
                    </a:lnTo>
                    <a:lnTo>
                      <a:pt x="23533" y="433455"/>
                    </a:lnTo>
                    <a:lnTo>
                      <a:pt x="23120" y="433041"/>
                    </a:lnTo>
                    <a:lnTo>
                      <a:pt x="22913" y="432524"/>
                    </a:lnTo>
                    <a:lnTo>
                      <a:pt x="22654" y="431956"/>
                    </a:lnTo>
                    <a:lnTo>
                      <a:pt x="22602" y="431283"/>
                    </a:lnTo>
                    <a:lnTo>
                      <a:pt x="22653" y="430715"/>
                    </a:lnTo>
                    <a:lnTo>
                      <a:pt x="23272" y="425648"/>
                    </a:lnTo>
                    <a:lnTo>
                      <a:pt x="23530" y="423735"/>
                    </a:lnTo>
                    <a:lnTo>
                      <a:pt x="23684" y="421719"/>
                    </a:lnTo>
                    <a:lnTo>
                      <a:pt x="23632" y="419702"/>
                    </a:lnTo>
                    <a:lnTo>
                      <a:pt x="23372" y="417583"/>
                    </a:lnTo>
                    <a:lnTo>
                      <a:pt x="23062" y="416445"/>
                    </a:lnTo>
                    <a:lnTo>
                      <a:pt x="22751" y="415411"/>
                    </a:lnTo>
                    <a:lnTo>
                      <a:pt x="22234" y="414170"/>
                    </a:lnTo>
                    <a:lnTo>
                      <a:pt x="21561" y="412980"/>
                    </a:lnTo>
                    <a:lnTo>
                      <a:pt x="20734" y="411843"/>
                    </a:lnTo>
                    <a:lnTo>
                      <a:pt x="19907" y="410602"/>
                    </a:lnTo>
                    <a:lnTo>
                      <a:pt x="18769" y="409361"/>
                    </a:lnTo>
                    <a:lnTo>
                      <a:pt x="17527" y="408119"/>
                    </a:lnTo>
                    <a:lnTo>
                      <a:pt x="8218" y="398810"/>
                    </a:lnTo>
                    <a:lnTo>
                      <a:pt x="0" y="407029"/>
                    </a:lnTo>
                    <a:lnTo>
                      <a:pt x="0" y="140814"/>
                    </a:lnTo>
                    <a:cubicBezTo>
                      <a:pt x="-1" y="101930"/>
                      <a:pt x="15761" y="66726"/>
                      <a:pt x="41244" y="41244"/>
                    </a:cubicBez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rgbClr val="4F81BD">
                      <a:lumMod val="60000"/>
                      <a:lumOff val="40000"/>
                    </a:srgbClr>
                  </a:solidFill>
                  <a:cs typeface="+mn-ea"/>
                  <a:sym typeface="+mn-lt"/>
                </a:endParaRPr>
              </a:p>
            </p:txBody>
          </p:sp>
          <p:sp>
            <p:nvSpPr>
              <p:cNvPr id="25" name="任意多边形 25">
                <a:extLst>
                  <a:ext uri="{FF2B5EF4-FFF2-40B4-BE49-F238E27FC236}">
                    <a16:creationId xmlns:a16="http://schemas.microsoft.com/office/drawing/2014/main" xmlns="" id="{BA4C7254-E137-4244-972A-3AA3B137029A}"/>
                  </a:ext>
                </a:extLst>
              </p:cNvPr>
              <p:cNvSpPr/>
              <p:nvPr/>
            </p:nvSpPr>
            <p:spPr>
              <a:xfrm>
                <a:off x="4695209" y="629110"/>
                <a:ext cx="1917405" cy="482155"/>
              </a:xfrm>
              <a:custGeom>
                <a:avLst/>
                <a:gdLst>
                  <a:gd name="connsiteX0" fmla="*/ 2058424 w 2616059"/>
                  <a:gd name="connsiteY0" fmla="*/ 456330 h 657839"/>
                  <a:gd name="connsiteX1" fmla="*/ 2058424 w 2616059"/>
                  <a:gd name="connsiteY1" fmla="*/ 531358 h 657839"/>
                  <a:gd name="connsiteX2" fmla="*/ 2087334 w 2616059"/>
                  <a:gd name="connsiteY2" fmla="*/ 531358 h 657839"/>
                  <a:gd name="connsiteX3" fmla="*/ 2107553 w 2616059"/>
                  <a:gd name="connsiteY3" fmla="*/ 528519 h 657839"/>
                  <a:gd name="connsiteX4" fmla="*/ 2121750 w 2616059"/>
                  <a:gd name="connsiteY4" fmla="*/ 520603 h 657839"/>
                  <a:gd name="connsiteX5" fmla="*/ 2130096 w 2616059"/>
                  <a:gd name="connsiteY5" fmla="*/ 508643 h 657839"/>
                  <a:gd name="connsiteX6" fmla="*/ 2132763 w 2616059"/>
                  <a:gd name="connsiteY6" fmla="*/ 493672 h 657839"/>
                  <a:gd name="connsiteX7" fmla="*/ 2126913 w 2616059"/>
                  <a:gd name="connsiteY7" fmla="*/ 471559 h 657839"/>
                  <a:gd name="connsiteX8" fmla="*/ 2107295 w 2616059"/>
                  <a:gd name="connsiteY8" fmla="*/ 458567 h 657839"/>
                  <a:gd name="connsiteX9" fmla="*/ 2097573 w 2616059"/>
                  <a:gd name="connsiteY9" fmla="*/ 456846 h 657839"/>
                  <a:gd name="connsiteX10" fmla="*/ 2083376 w 2616059"/>
                  <a:gd name="connsiteY10" fmla="*/ 456330 h 657839"/>
                  <a:gd name="connsiteX11" fmla="*/ 2230339 w 2616059"/>
                  <a:gd name="connsiteY11" fmla="*/ 431894 h 657839"/>
                  <a:gd name="connsiteX12" fmla="*/ 2335997 w 2616059"/>
                  <a:gd name="connsiteY12" fmla="*/ 431894 h 657839"/>
                  <a:gd name="connsiteX13" fmla="*/ 2338493 w 2616059"/>
                  <a:gd name="connsiteY13" fmla="*/ 432583 h 657839"/>
                  <a:gd name="connsiteX14" fmla="*/ 2340299 w 2616059"/>
                  <a:gd name="connsiteY14" fmla="*/ 434820 h 657839"/>
                  <a:gd name="connsiteX15" fmla="*/ 2341418 w 2616059"/>
                  <a:gd name="connsiteY15" fmla="*/ 438692 h 657839"/>
                  <a:gd name="connsiteX16" fmla="*/ 2341848 w 2616059"/>
                  <a:gd name="connsiteY16" fmla="*/ 444456 h 657839"/>
                  <a:gd name="connsiteX17" fmla="*/ 2341418 w 2616059"/>
                  <a:gd name="connsiteY17" fmla="*/ 449877 h 657839"/>
                  <a:gd name="connsiteX18" fmla="*/ 2340299 w 2616059"/>
                  <a:gd name="connsiteY18" fmla="*/ 453663 h 657839"/>
                  <a:gd name="connsiteX19" fmla="*/ 2338493 w 2616059"/>
                  <a:gd name="connsiteY19" fmla="*/ 455814 h 657839"/>
                  <a:gd name="connsiteX20" fmla="*/ 2335997 w 2616059"/>
                  <a:gd name="connsiteY20" fmla="*/ 456502 h 657839"/>
                  <a:gd name="connsiteX21" fmla="*/ 2248924 w 2616059"/>
                  <a:gd name="connsiteY21" fmla="*/ 456502 h 657839"/>
                  <a:gd name="connsiteX22" fmla="*/ 2248924 w 2616059"/>
                  <a:gd name="connsiteY22" fmla="*/ 526368 h 657839"/>
                  <a:gd name="connsiteX23" fmla="*/ 2323607 w 2616059"/>
                  <a:gd name="connsiteY23" fmla="*/ 526368 h 657839"/>
                  <a:gd name="connsiteX24" fmla="*/ 2326103 w 2616059"/>
                  <a:gd name="connsiteY24" fmla="*/ 527142 h 657839"/>
                  <a:gd name="connsiteX25" fmla="*/ 2327996 w 2616059"/>
                  <a:gd name="connsiteY25" fmla="*/ 529293 h 657839"/>
                  <a:gd name="connsiteX26" fmla="*/ 2329114 w 2616059"/>
                  <a:gd name="connsiteY26" fmla="*/ 533079 h 657839"/>
                  <a:gd name="connsiteX27" fmla="*/ 2329459 w 2616059"/>
                  <a:gd name="connsiteY27" fmla="*/ 538758 h 657839"/>
                  <a:gd name="connsiteX28" fmla="*/ 2329114 w 2616059"/>
                  <a:gd name="connsiteY28" fmla="*/ 544092 h 657839"/>
                  <a:gd name="connsiteX29" fmla="*/ 2327996 w 2616059"/>
                  <a:gd name="connsiteY29" fmla="*/ 547706 h 657839"/>
                  <a:gd name="connsiteX30" fmla="*/ 2326103 w 2616059"/>
                  <a:gd name="connsiteY30" fmla="*/ 549685 h 657839"/>
                  <a:gd name="connsiteX31" fmla="*/ 2323607 w 2616059"/>
                  <a:gd name="connsiteY31" fmla="*/ 550287 h 657839"/>
                  <a:gd name="connsiteX32" fmla="*/ 2248924 w 2616059"/>
                  <a:gd name="connsiteY32" fmla="*/ 550287 h 657839"/>
                  <a:gd name="connsiteX33" fmla="*/ 2248924 w 2616059"/>
                  <a:gd name="connsiteY33" fmla="*/ 629961 h 657839"/>
                  <a:gd name="connsiteX34" fmla="*/ 2337202 w 2616059"/>
                  <a:gd name="connsiteY34" fmla="*/ 629961 h 657839"/>
                  <a:gd name="connsiteX35" fmla="*/ 2339697 w 2616059"/>
                  <a:gd name="connsiteY35" fmla="*/ 630650 h 657839"/>
                  <a:gd name="connsiteX36" fmla="*/ 2341676 w 2616059"/>
                  <a:gd name="connsiteY36" fmla="*/ 632801 h 657839"/>
                  <a:gd name="connsiteX37" fmla="*/ 2342881 w 2616059"/>
                  <a:gd name="connsiteY37" fmla="*/ 636587 h 657839"/>
                  <a:gd name="connsiteX38" fmla="*/ 2343225 w 2616059"/>
                  <a:gd name="connsiteY38" fmla="*/ 642351 h 657839"/>
                  <a:gd name="connsiteX39" fmla="*/ 2342881 w 2616059"/>
                  <a:gd name="connsiteY39" fmla="*/ 647772 h 657839"/>
                  <a:gd name="connsiteX40" fmla="*/ 2341676 w 2616059"/>
                  <a:gd name="connsiteY40" fmla="*/ 651644 h 657839"/>
                  <a:gd name="connsiteX41" fmla="*/ 2339697 w 2616059"/>
                  <a:gd name="connsiteY41" fmla="*/ 653881 h 657839"/>
                  <a:gd name="connsiteX42" fmla="*/ 2337202 w 2616059"/>
                  <a:gd name="connsiteY42" fmla="*/ 654569 h 657839"/>
                  <a:gd name="connsiteX43" fmla="*/ 2230339 w 2616059"/>
                  <a:gd name="connsiteY43" fmla="*/ 654569 h 657839"/>
                  <a:gd name="connsiteX44" fmla="*/ 2222853 w 2616059"/>
                  <a:gd name="connsiteY44" fmla="*/ 651902 h 657839"/>
                  <a:gd name="connsiteX45" fmla="*/ 2219326 w 2616059"/>
                  <a:gd name="connsiteY45" fmla="*/ 642523 h 657839"/>
                  <a:gd name="connsiteX46" fmla="*/ 2219326 w 2616059"/>
                  <a:gd name="connsiteY46" fmla="*/ 443940 h 657839"/>
                  <a:gd name="connsiteX47" fmla="*/ 2222853 w 2616059"/>
                  <a:gd name="connsiteY47" fmla="*/ 434562 h 657839"/>
                  <a:gd name="connsiteX48" fmla="*/ 2230339 w 2616059"/>
                  <a:gd name="connsiteY48" fmla="*/ 431894 h 657839"/>
                  <a:gd name="connsiteX49" fmla="*/ 2039839 w 2616059"/>
                  <a:gd name="connsiteY49" fmla="*/ 431894 h 657839"/>
                  <a:gd name="connsiteX50" fmla="*/ 2087162 w 2616059"/>
                  <a:gd name="connsiteY50" fmla="*/ 431894 h 657839"/>
                  <a:gd name="connsiteX51" fmla="*/ 2101187 w 2616059"/>
                  <a:gd name="connsiteY51" fmla="*/ 432325 h 657839"/>
                  <a:gd name="connsiteX52" fmla="*/ 2111253 w 2616059"/>
                  <a:gd name="connsiteY52" fmla="*/ 433271 h 657839"/>
                  <a:gd name="connsiteX53" fmla="*/ 2134054 w 2616059"/>
                  <a:gd name="connsiteY53" fmla="*/ 440326 h 657839"/>
                  <a:gd name="connsiteX54" fmla="*/ 2150660 w 2616059"/>
                  <a:gd name="connsiteY54" fmla="*/ 452544 h 657839"/>
                  <a:gd name="connsiteX55" fmla="*/ 2160727 w 2616059"/>
                  <a:gd name="connsiteY55" fmla="*/ 469494 h 657839"/>
                  <a:gd name="connsiteX56" fmla="*/ 2164083 w 2616059"/>
                  <a:gd name="connsiteY56" fmla="*/ 490575 h 657839"/>
                  <a:gd name="connsiteX57" fmla="*/ 2161071 w 2616059"/>
                  <a:gd name="connsiteY57" fmla="*/ 510622 h 657839"/>
                  <a:gd name="connsiteX58" fmla="*/ 2152381 w 2616059"/>
                  <a:gd name="connsiteY58" fmla="*/ 526282 h 657839"/>
                  <a:gd name="connsiteX59" fmla="*/ 2138787 w 2616059"/>
                  <a:gd name="connsiteY59" fmla="*/ 538069 h 657839"/>
                  <a:gd name="connsiteX60" fmla="*/ 2121062 w 2616059"/>
                  <a:gd name="connsiteY60" fmla="*/ 546501 h 657839"/>
                  <a:gd name="connsiteX61" fmla="*/ 2131043 w 2616059"/>
                  <a:gd name="connsiteY61" fmla="*/ 552610 h 657839"/>
                  <a:gd name="connsiteX62" fmla="*/ 2139389 w 2616059"/>
                  <a:gd name="connsiteY62" fmla="*/ 561473 h 657839"/>
                  <a:gd name="connsiteX63" fmla="*/ 2146702 w 2616059"/>
                  <a:gd name="connsiteY63" fmla="*/ 573346 h 657839"/>
                  <a:gd name="connsiteX64" fmla="*/ 2153585 w 2616059"/>
                  <a:gd name="connsiteY64" fmla="*/ 588489 h 657839"/>
                  <a:gd name="connsiteX65" fmla="*/ 2173547 w 2616059"/>
                  <a:gd name="connsiteY65" fmla="*/ 637533 h 657839"/>
                  <a:gd name="connsiteX66" fmla="*/ 2176645 w 2616059"/>
                  <a:gd name="connsiteY66" fmla="*/ 646223 h 657839"/>
                  <a:gd name="connsiteX67" fmla="*/ 2177333 w 2616059"/>
                  <a:gd name="connsiteY67" fmla="*/ 650095 h 657839"/>
                  <a:gd name="connsiteX68" fmla="*/ 2176817 w 2616059"/>
                  <a:gd name="connsiteY68" fmla="*/ 652504 h 657839"/>
                  <a:gd name="connsiteX69" fmla="*/ 2174580 w 2616059"/>
                  <a:gd name="connsiteY69" fmla="*/ 654225 h 657839"/>
                  <a:gd name="connsiteX70" fmla="*/ 2169761 w 2616059"/>
                  <a:gd name="connsiteY70" fmla="*/ 655258 h 657839"/>
                  <a:gd name="connsiteX71" fmla="*/ 2161501 w 2616059"/>
                  <a:gd name="connsiteY71" fmla="*/ 655602 h 657839"/>
                  <a:gd name="connsiteX72" fmla="*/ 2154188 w 2616059"/>
                  <a:gd name="connsiteY72" fmla="*/ 655258 h 657839"/>
                  <a:gd name="connsiteX73" fmla="*/ 2149628 w 2616059"/>
                  <a:gd name="connsiteY73" fmla="*/ 654139 h 657839"/>
                  <a:gd name="connsiteX74" fmla="*/ 2146961 w 2616059"/>
                  <a:gd name="connsiteY74" fmla="*/ 651988 h 657839"/>
                  <a:gd name="connsiteX75" fmla="*/ 2145325 w 2616059"/>
                  <a:gd name="connsiteY75" fmla="*/ 648546 h 657839"/>
                  <a:gd name="connsiteX76" fmla="*/ 2124848 w 2616059"/>
                  <a:gd name="connsiteY76" fmla="*/ 596061 h 657839"/>
                  <a:gd name="connsiteX77" fmla="*/ 2117362 w 2616059"/>
                  <a:gd name="connsiteY77" fmla="*/ 579627 h 657839"/>
                  <a:gd name="connsiteX78" fmla="*/ 2108156 w 2616059"/>
                  <a:gd name="connsiteY78" fmla="*/ 566721 h 657839"/>
                  <a:gd name="connsiteX79" fmla="*/ 2095594 w 2616059"/>
                  <a:gd name="connsiteY79" fmla="*/ 558289 h 657839"/>
                  <a:gd name="connsiteX80" fmla="*/ 2078213 w 2616059"/>
                  <a:gd name="connsiteY80" fmla="*/ 555278 h 657839"/>
                  <a:gd name="connsiteX81" fmla="*/ 2058424 w 2616059"/>
                  <a:gd name="connsiteY81" fmla="*/ 555278 h 657839"/>
                  <a:gd name="connsiteX82" fmla="*/ 2058424 w 2616059"/>
                  <a:gd name="connsiteY82" fmla="*/ 650095 h 657839"/>
                  <a:gd name="connsiteX83" fmla="*/ 2057649 w 2616059"/>
                  <a:gd name="connsiteY83" fmla="*/ 652504 h 657839"/>
                  <a:gd name="connsiteX84" fmla="*/ 2055241 w 2616059"/>
                  <a:gd name="connsiteY84" fmla="*/ 654139 h 657839"/>
                  <a:gd name="connsiteX85" fmla="*/ 2050766 w 2616059"/>
                  <a:gd name="connsiteY85" fmla="*/ 655171 h 657839"/>
                  <a:gd name="connsiteX86" fmla="*/ 2043625 w 2616059"/>
                  <a:gd name="connsiteY86" fmla="*/ 655602 h 657839"/>
                  <a:gd name="connsiteX87" fmla="*/ 2036483 w 2616059"/>
                  <a:gd name="connsiteY87" fmla="*/ 655171 h 657839"/>
                  <a:gd name="connsiteX88" fmla="*/ 2031923 w 2616059"/>
                  <a:gd name="connsiteY88" fmla="*/ 654139 h 657839"/>
                  <a:gd name="connsiteX89" fmla="*/ 2029514 w 2616059"/>
                  <a:gd name="connsiteY89" fmla="*/ 652504 h 657839"/>
                  <a:gd name="connsiteX90" fmla="*/ 2028826 w 2616059"/>
                  <a:gd name="connsiteY90" fmla="*/ 650095 h 657839"/>
                  <a:gd name="connsiteX91" fmla="*/ 2028826 w 2616059"/>
                  <a:gd name="connsiteY91" fmla="*/ 443940 h 657839"/>
                  <a:gd name="connsiteX92" fmla="*/ 2032353 w 2616059"/>
                  <a:gd name="connsiteY92" fmla="*/ 434562 h 657839"/>
                  <a:gd name="connsiteX93" fmla="*/ 2039839 w 2616059"/>
                  <a:gd name="connsiteY93" fmla="*/ 431894 h 657839"/>
                  <a:gd name="connsiteX94" fmla="*/ 1607609 w 2616059"/>
                  <a:gd name="connsiteY94" fmla="*/ 431894 h 657839"/>
                  <a:gd name="connsiteX95" fmla="*/ 1762483 w 2616059"/>
                  <a:gd name="connsiteY95" fmla="*/ 431894 h 657839"/>
                  <a:gd name="connsiteX96" fmla="*/ 1764978 w 2616059"/>
                  <a:gd name="connsiteY96" fmla="*/ 432583 h 657839"/>
                  <a:gd name="connsiteX97" fmla="*/ 1766871 w 2616059"/>
                  <a:gd name="connsiteY97" fmla="*/ 434820 h 657839"/>
                  <a:gd name="connsiteX98" fmla="*/ 1767990 w 2616059"/>
                  <a:gd name="connsiteY98" fmla="*/ 438864 h 657839"/>
                  <a:gd name="connsiteX99" fmla="*/ 1768334 w 2616059"/>
                  <a:gd name="connsiteY99" fmla="*/ 444628 h 657839"/>
                  <a:gd name="connsiteX100" fmla="*/ 1767990 w 2616059"/>
                  <a:gd name="connsiteY100" fmla="*/ 450307 h 657839"/>
                  <a:gd name="connsiteX101" fmla="*/ 1766871 w 2616059"/>
                  <a:gd name="connsiteY101" fmla="*/ 454179 h 657839"/>
                  <a:gd name="connsiteX102" fmla="*/ 1764978 w 2616059"/>
                  <a:gd name="connsiteY102" fmla="*/ 456330 h 657839"/>
                  <a:gd name="connsiteX103" fmla="*/ 1762483 w 2616059"/>
                  <a:gd name="connsiteY103" fmla="*/ 457018 h 657839"/>
                  <a:gd name="connsiteX104" fmla="*/ 1699845 w 2616059"/>
                  <a:gd name="connsiteY104" fmla="*/ 457018 h 657839"/>
                  <a:gd name="connsiteX105" fmla="*/ 1699845 w 2616059"/>
                  <a:gd name="connsiteY105" fmla="*/ 650095 h 657839"/>
                  <a:gd name="connsiteX106" fmla="*/ 1699156 w 2616059"/>
                  <a:gd name="connsiteY106" fmla="*/ 652504 h 657839"/>
                  <a:gd name="connsiteX107" fmla="*/ 1696747 w 2616059"/>
                  <a:gd name="connsiteY107" fmla="*/ 654139 h 657839"/>
                  <a:gd name="connsiteX108" fmla="*/ 1692187 w 2616059"/>
                  <a:gd name="connsiteY108" fmla="*/ 655171 h 657839"/>
                  <a:gd name="connsiteX109" fmla="*/ 1685046 w 2616059"/>
                  <a:gd name="connsiteY109" fmla="*/ 655602 h 657839"/>
                  <a:gd name="connsiteX110" fmla="*/ 1677990 w 2616059"/>
                  <a:gd name="connsiteY110" fmla="*/ 655171 h 657839"/>
                  <a:gd name="connsiteX111" fmla="*/ 1673344 w 2616059"/>
                  <a:gd name="connsiteY111" fmla="*/ 654139 h 657839"/>
                  <a:gd name="connsiteX112" fmla="*/ 1670935 w 2616059"/>
                  <a:gd name="connsiteY112" fmla="*/ 652504 h 657839"/>
                  <a:gd name="connsiteX113" fmla="*/ 1670247 w 2616059"/>
                  <a:gd name="connsiteY113" fmla="*/ 650095 h 657839"/>
                  <a:gd name="connsiteX114" fmla="*/ 1670247 w 2616059"/>
                  <a:gd name="connsiteY114" fmla="*/ 457018 h 657839"/>
                  <a:gd name="connsiteX115" fmla="*/ 1607609 w 2616059"/>
                  <a:gd name="connsiteY115" fmla="*/ 457018 h 657839"/>
                  <a:gd name="connsiteX116" fmla="*/ 1605113 w 2616059"/>
                  <a:gd name="connsiteY116" fmla="*/ 456330 h 657839"/>
                  <a:gd name="connsiteX117" fmla="*/ 1603306 w 2616059"/>
                  <a:gd name="connsiteY117" fmla="*/ 454179 h 657839"/>
                  <a:gd name="connsiteX118" fmla="*/ 1602188 w 2616059"/>
                  <a:gd name="connsiteY118" fmla="*/ 450307 h 657839"/>
                  <a:gd name="connsiteX119" fmla="*/ 1601758 w 2616059"/>
                  <a:gd name="connsiteY119" fmla="*/ 444628 h 657839"/>
                  <a:gd name="connsiteX120" fmla="*/ 1602188 w 2616059"/>
                  <a:gd name="connsiteY120" fmla="*/ 438864 h 657839"/>
                  <a:gd name="connsiteX121" fmla="*/ 1603306 w 2616059"/>
                  <a:gd name="connsiteY121" fmla="*/ 434820 h 657839"/>
                  <a:gd name="connsiteX122" fmla="*/ 1605113 w 2616059"/>
                  <a:gd name="connsiteY122" fmla="*/ 432583 h 657839"/>
                  <a:gd name="connsiteX123" fmla="*/ 1607609 w 2616059"/>
                  <a:gd name="connsiteY123" fmla="*/ 431894 h 657839"/>
                  <a:gd name="connsiteX124" fmla="*/ 1249263 w 2616059"/>
                  <a:gd name="connsiteY124" fmla="*/ 431894 h 657839"/>
                  <a:gd name="connsiteX125" fmla="*/ 1349415 w 2616059"/>
                  <a:gd name="connsiteY125" fmla="*/ 431894 h 657839"/>
                  <a:gd name="connsiteX126" fmla="*/ 1351738 w 2616059"/>
                  <a:gd name="connsiteY126" fmla="*/ 432583 h 657839"/>
                  <a:gd name="connsiteX127" fmla="*/ 1353717 w 2616059"/>
                  <a:gd name="connsiteY127" fmla="*/ 434820 h 657839"/>
                  <a:gd name="connsiteX128" fmla="*/ 1354922 w 2616059"/>
                  <a:gd name="connsiteY128" fmla="*/ 438864 h 657839"/>
                  <a:gd name="connsiteX129" fmla="*/ 1355266 w 2616059"/>
                  <a:gd name="connsiteY129" fmla="*/ 444628 h 657839"/>
                  <a:gd name="connsiteX130" fmla="*/ 1354922 w 2616059"/>
                  <a:gd name="connsiteY130" fmla="*/ 450307 h 657839"/>
                  <a:gd name="connsiteX131" fmla="*/ 1353717 w 2616059"/>
                  <a:gd name="connsiteY131" fmla="*/ 454179 h 657839"/>
                  <a:gd name="connsiteX132" fmla="*/ 1351738 w 2616059"/>
                  <a:gd name="connsiteY132" fmla="*/ 456330 h 657839"/>
                  <a:gd name="connsiteX133" fmla="*/ 1349415 w 2616059"/>
                  <a:gd name="connsiteY133" fmla="*/ 457018 h 657839"/>
                  <a:gd name="connsiteX134" fmla="*/ 1267848 w 2616059"/>
                  <a:gd name="connsiteY134" fmla="*/ 457018 h 657839"/>
                  <a:gd name="connsiteX135" fmla="*/ 1267848 w 2616059"/>
                  <a:gd name="connsiteY135" fmla="*/ 532735 h 657839"/>
                  <a:gd name="connsiteX136" fmla="*/ 1344941 w 2616059"/>
                  <a:gd name="connsiteY136" fmla="*/ 532735 h 657839"/>
                  <a:gd name="connsiteX137" fmla="*/ 1347264 w 2616059"/>
                  <a:gd name="connsiteY137" fmla="*/ 533337 h 657839"/>
                  <a:gd name="connsiteX138" fmla="*/ 1349243 w 2616059"/>
                  <a:gd name="connsiteY138" fmla="*/ 535316 h 657839"/>
                  <a:gd name="connsiteX139" fmla="*/ 1350448 w 2616059"/>
                  <a:gd name="connsiteY139" fmla="*/ 539016 h 657839"/>
                  <a:gd name="connsiteX140" fmla="*/ 1350792 w 2616059"/>
                  <a:gd name="connsiteY140" fmla="*/ 544953 h 657839"/>
                  <a:gd name="connsiteX141" fmla="*/ 1350448 w 2616059"/>
                  <a:gd name="connsiteY141" fmla="*/ 550545 h 657839"/>
                  <a:gd name="connsiteX142" fmla="*/ 1349243 w 2616059"/>
                  <a:gd name="connsiteY142" fmla="*/ 554331 h 657839"/>
                  <a:gd name="connsiteX143" fmla="*/ 1347264 w 2616059"/>
                  <a:gd name="connsiteY143" fmla="*/ 556568 h 657839"/>
                  <a:gd name="connsiteX144" fmla="*/ 1344941 w 2616059"/>
                  <a:gd name="connsiteY144" fmla="*/ 557343 h 657839"/>
                  <a:gd name="connsiteX145" fmla="*/ 1267848 w 2616059"/>
                  <a:gd name="connsiteY145" fmla="*/ 557343 h 657839"/>
                  <a:gd name="connsiteX146" fmla="*/ 1267848 w 2616059"/>
                  <a:gd name="connsiteY146" fmla="*/ 650095 h 657839"/>
                  <a:gd name="connsiteX147" fmla="*/ 1267160 w 2616059"/>
                  <a:gd name="connsiteY147" fmla="*/ 652418 h 657839"/>
                  <a:gd name="connsiteX148" fmla="*/ 1264750 w 2616059"/>
                  <a:gd name="connsiteY148" fmla="*/ 654139 h 657839"/>
                  <a:gd name="connsiteX149" fmla="*/ 1260276 w 2616059"/>
                  <a:gd name="connsiteY149" fmla="*/ 655171 h 657839"/>
                  <a:gd name="connsiteX150" fmla="*/ 1253049 w 2616059"/>
                  <a:gd name="connsiteY150" fmla="*/ 655602 h 657839"/>
                  <a:gd name="connsiteX151" fmla="*/ 1245994 w 2616059"/>
                  <a:gd name="connsiteY151" fmla="*/ 655171 h 657839"/>
                  <a:gd name="connsiteX152" fmla="*/ 1241347 w 2616059"/>
                  <a:gd name="connsiteY152" fmla="*/ 654139 h 657839"/>
                  <a:gd name="connsiteX153" fmla="*/ 1238938 w 2616059"/>
                  <a:gd name="connsiteY153" fmla="*/ 652418 h 657839"/>
                  <a:gd name="connsiteX154" fmla="*/ 1238250 w 2616059"/>
                  <a:gd name="connsiteY154" fmla="*/ 650095 h 657839"/>
                  <a:gd name="connsiteX155" fmla="*/ 1238250 w 2616059"/>
                  <a:gd name="connsiteY155" fmla="*/ 443940 h 657839"/>
                  <a:gd name="connsiteX156" fmla="*/ 1241778 w 2616059"/>
                  <a:gd name="connsiteY156" fmla="*/ 434562 h 657839"/>
                  <a:gd name="connsiteX157" fmla="*/ 1249263 w 2616059"/>
                  <a:gd name="connsiteY157" fmla="*/ 431894 h 657839"/>
                  <a:gd name="connsiteX158" fmla="*/ 992089 w 2616059"/>
                  <a:gd name="connsiteY158" fmla="*/ 431894 h 657839"/>
                  <a:gd name="connsiteX159" fmla="*/ 1097748 w 2616059"/>
                  <a:gd name="connsiteY159" fmla="*/ 431894 h 657839"/>
                  <a:gd name="connsiteX160" fmla="*/ 1100243 w 2616059"/>
                  <a:gd name="connsiteY160" fmla="*/ 432583 h 657839"/>
                  <a:gd name="connsiteX161" fmla="*/ 1102050 w 2616059"/>
                  <a:gd name="connsiteY161" fmla="*/ 434820 h 657839"/>
                  <a:gd name="connsiteX162" fmla="*/ 1103168 w 2616059"/>
                  <a:gd name="connsiteY162" fmla="*/ 438692 h 657839"/>
                  <a:gd name="connsiteX163" fmla="*/ 1103599 w 2616059"/>
                  <a:gd name="connsiteY163" fmla="*/ 444456 h 657839"/>
                  <a:gd name="connsiteX164" fmla="*/ 1103168 w 2616059"/>
                  <a:gd name="connsiteY164" fmla="*/ 449877 h 657839"/>
                  <a:gd name="connsiteX165" fmla="*/ 1102050 w 2616059"/>
                  <a:gd name="connsiteY165" fmla="*/ 453663 h 657839"/>
                  <a:gd name="connsiteX166" fmla="*/ 1100243 w 2616059"/>
                  <a:gd name="connsiteY166" fmla="*/ 455814 h 657839"/>
                  <a:gd name="connsiteX167" fmla="*/ 1097748 w 2616059"/>
                  <a:gd name="connsiteY167" fmla="*/ 456502 h 657839"/>
                  <a:gd name="connsiteX168" fmla="*/ 1010674 w 2616059"/>
                  <a:gd name="connsiteY168" fmla="*/ 456502 h 657839"/>
                  <a:gd name="connsiteX169" fmla="*/ 1010674 w 2616059"/>
                  <a:gd name="connsiteY169" fmla="*/ 526368 h 657839"/>
                  <a:gd name="connsiteX170" fmla="*/ 1085358 w 2616059"/>
                  <a:gd name="connsiteY170" fmla="*/ 526368 h 657839"/>
                  <a:gd name="connsiteX171" fmla="*/ 1087853 w 2616059"/>
                  <a:gd name="connsiteY171" fmla="*/ 527142 h 657839"/>
                  <a:gd name="connsiteX172" fmla="*/ 1089746 w 2616059"/>
                  <a:gd name="connsiteY172" fmla="*/ 529293 h 657839"/>
                  <a:gd name="connsiteX173" fmla="*/ 1090864 w 2616059"/>
                  <a:gd name="connsiteY173" fmla="*/ 533079 h 657839"/>
                  <a:gd name="connsiteX174" fmla="*/ 1091209 w 2616059"/>
                  <a:gd name="connsiteY174" fmla="*/ 538758 h 657839"/>
                  <a:gd name="connsiteX175" fmla="*/ 1090864 w 2616059"/>
                  <a:gd name="connsiteY175" fmla="*/ 544092 h 657839"/>
                  <a:gd name="connsiteX176" fmla="*/ 1089746 w 2616059"/>
                  <a:gd name="connsiteY176" fmla="*/ 547706 h 657839"/>
                  <a:gd name="connsiteX177" fmla="*/ 1087853 w 2616059"/>
                  <a:gd name="connsiteY177" fmla="*/ 549685 h 657839"/>
                  <a:gd name="connsiteX178" fmla="*/ 1085358 w 2616059"/>
                  <a:gd name="connsiteY178" fmla="*/ 550287 h 657839"/>
                  <a:gd name="connsiteX179" fmla="*/ 1010674 w 2616059"/>
                  <a:gd name="connsiteY179" fmla="*/ 550287 h 657839"/>
                  <a:gd name="connsiteX180" fmla="*/ 1010674 w 2616059"/>
                  <a:gd name="connsiteY180" fmla="*/ 629961 h 657839"/>
                  <a:gd name="connsiteX181" fmla="*/ 1098952 w 2616059"/>
                  <a:gd name="connsiteY181" fmla="*/ 629961 h 657839"/>
                  <a:gd name="connsiteX182" fmla="*/ 1101447 w 2616059"/>
                  <a:gd name="connsiteY182" fmla="*/ 630650 h 657839"/>
                  <a:gd name="connsiteX183" fmla="*/ 1103426 w 2616059"/>
                  <a:gd name="connsiteY183" fmla="*/ 632801 h 657839"/>
                  <a:gd name="connsiteX184" fmla="*/ 1104631 w 2616059"/>
                  <a:gd name="connsiteY184" fmla="*/ 636587 h 657839"/>
                  <a:gd name="connsiteX185" fmla="*/ 1104975 w 2616059"/>
                  <a:gd name="connsiteY185" fmla="*/ 642351 h 657839"/>
                  <a:gd name="connsiteX186" fmla="*/ 1104631 w 2616059"/>
                  <a:gd name="connsiteY186" fmla="*/ 647772 h 657839"/>
                  <a:gd name="connsiteX187" fmla="*/ 1103426 w 2616059"/>
                  <a:gd name="connsiteY187" fmla="*/ 651644 h 657839"/>
                  <a:gd name="connsiteX188" fmla="*/ 1101447 w 2616059"/>
                  <a:gd name="connsiteY188" fmla="*/ 653881 h 657839"/>
                  <a:gd name="connsiteX189" fmla="*/ 1098952 w 2616059"/>
                  <a:gd name="connsiteY189" fmla="*/ 654569 h 657839"/>
                  <a:gd name="connsiteX190" fmla="*/ 992089 w 2616059"/>
                  <a:gd name="connsiteY190" fmla="*/ 654569 h 657839"/>
                  <a:gd name="connsiteX191" fmla="*/ 984603 w 2616059"/>
                  <a:gd name="connsiteY191" fmla="*/ 651902 h 657839"/>
                  <a:gd name="connsiteX192" fmla="*/ 981076 w 2616059"/>
                  <a:gd name="connsiteY192" fmla="*/ 642523 h 657839"/>
                  <a:gd name="connsiteX193" fmla="*/ 981076 w 2616059"/>
                  <a:gd name="connsiteY193" fmla="*/ 443940 h 657839"/>
                  <a:gd name="connsiteX194" fmla="*/ 984603 w 2616059"/>
                  <a:gd name="connsiteY194" fmla="*/ 434562 h 657839"/>
                  <a:gd name="connsiteX195" fmla="*/ 992089 w 2616059"/>
                  <a:gd name="connsiteY195" fmla="*/ 431894 h 657839"/>
                  <a:gd name="connsiteX196" fmla="*/ 569384 w 2616059"/>
                  <a:gd name="connsiteY196" fmla="*/ 431894 h 657839"/>
                  <a:gd name="connsiteX197" fmla="*/ 724258 w 2616059"/>
                  <a:gd name="connsiteY197" fmla="*/ 431894 h 657839"/>
                  <a:gd name="connsiteX198" fmla="*/ 726753 w 2616059"/>
                  <a:gd name="connsiteY198" fmla="*/ 432583 h 657839"/>
                  <a:gd name="connsiteX199" fmla="*/ 728646 w 2616059"/>
                  <a:gd name="connsiteY199" fmla="*/ 434820 h 657839"/>
                  <a:gd name="connsiteX200" fmla="*/ 729764 w 2616059"/>
                  <a:gd name="connsiteY200" fmla="*/ 438864 h 657839"/>
                  <a:gd name="connsiteX201" fmla="*/ 730109 w 2616059"/>
                  <a:gd name="connsiteY201" fmla="*/ 444628 h 657839"/>
                  <a:gd name="connsiteX202" fmla="*/ 729764 w 2616059"/>
                  <a:gd name="connsiteY202" fmla="*/ 450307 h 657839"/>
                  <a:gd name="connsiteX203" fmla="*/ 728646 w 2616059"/>
                  <a:gd name="connsiteY203" fmla="*/ 454179 h 657839"/>
                  <a:gd name="connsiteX204" fmla="*/ 726753 w 2616059"/>
                  <a:gd name="connsiteY204" fmla="*/ 456330 h 657839"/>
                  <a:gd name="connsiteX205" fmla="*/ 724258 w 2616059"/>
                  <a:gd name="connsiteY205" fmla="*/ 457018 h 657839"/>
                  <a:gd name="connsiteX206" fmla="*/ 661620 w 2616059"/>
                  <a:gd name="connsiteY206" fmla="*/ 457018 h 657839"/>
                  <a:gd name="connsiteX207" fmla="*/ 661620 w 2616059"/>
                  <a:gd name="connsiteY207" fmla="*/ 650095 h 657839"/>
                  <a:gd name="connsiteX208" fmla="*/ 660932 w 2616059"/>
                  <a:gd name="connsiteY208" fmla="*/ 652504 h 657839"/>
                  <a:gd name="connsiteX209" fmla="*/ 658523 w 2616059"/>
                  <a:gd name="connsiteY209" fmla="*/ 654139 h 657839"/>
                  <a:gd name="connsiteX210" fmla="*/ 653962 w 2616059"/>
                  <a:gd name="connsiteY210" fmla="*/ 655171 h 657839"/>
                  <a:gd name="connsiteX211" fmla="*/ 646821 w 2616059"/>
                  <a:gd name="connsiteY211" fmla="*/ 655602 h 657839"/>
                  <a:gd name="connsiteX212" fmla="*/ 639766 w 2616059"/>
                  <a:gd name="connsiteY212" fmla="*/ 655171 h 657839"/>
                  <a:gd name="connsiteX213" fmla="*/ 635119 w 2616059"/>
                  <a:gd name="connsiteY213" fmla="*/ 654139 h 657839"/>
                  <a:gd name="connsiteX214" fmla="*/ 632710 w 2616059"/>
                  <a:gd name="connsiteY214" fmla="*/ 652504 h 657839"/>
                  <a:gd name="connsiteX215" fmla="*/ 632022 w 2616059"/>
                  <a:gd name="connsiteY215" fmla="*/ 650095 h 657839"/>
                  <a:gd name="connsiteX216" fmla="*/ 632022 w 2616059"/>
                  <a:gd name="connsiteY216" fmla="*/ 457018 h 657839"/>
                  <a:gd name="connsiteX217" fmla="*/ 569384 w 2616059"/>
                  <a:gd name="connsiteY217" fmla="*/ 457018 h 657839"/>
                  <a:gd name="connsiteX218" fmla="*/ 566889 w 2616059"/>
                  <a:gd name="connsiteY218" fmla="*/ 456330 h 657839"/>
                  <a:gd name="connsiteX219" fmla="*/ 565082 w 2616059"/>
                  <a:gd name="connsiteY219" fmla="*/ 454179 h 657839"/>
                  <a:gd name="connsiteX220" fmla="*/ 563963 w 2616059"/>
                  <a:gd name="connsiteY220" fmla="*/ 450307 h 657839"/>
                  <a:gd name="connsiteX221" fmla="*/ 563533 w 2616059"/>
                  <a:gd name="connsiteY221" fmla="*/ 444628 h 657839"/>
                  <a:gd name="connsiteX222" fmla="*/ 563963 w 2616059"/>
                  <a:gd name="connsiteY222" fmla="*/ 438864 h 657839"/>
                  <a:gd name="connsiteX223" fmla="*/ 565082 w 2616059"/>
                  <a:gd name="connsiteY223" fmla="*/ 434820 h 657839"/>
                  <a:gd name="connsiteX224" fmla="*/ 566889 w 2616059"/>
                  <a:gd name="connsiteY224" fmla="*/ 432583 h 657839"/>
                  <a:gd name="connsiteX225" fmla="*/ 569384 w 2616059"/>
                  <a:gd name="connsiteY225" fmla="*/ 431894 h 657839"/>
                  <a:gd name="connsiteX226" fmla="*/ 1814680 w 2616059"/>
                  <a:gd name="connsiteY226" fmla="*/ 430862 h 657839"/>
                  <a:gd name="connsiteX227" fmla="*/ 1821735 w 2616059"/>
                  <a:gd name="connsiteY227" fmla="*/ 431292 h 657839"/>
                  <a:gd name="connsiteX228" fmla="*/ 1826295 w 2616059"/>
                  <a:gd name="connsiteY228" fmla="*/ 432325 h 657839"/>
                  <a:gd name="connsiteX229" fmla="*/ 1828618 w 2616059"/>
                  <a:gd name="connsiteY229" fmla="*/ 433959 h 657839"/>
                  <a:gd name="connsiteX230" fmla="*/ 1829307 w 2616059"/>
                  <a:gd name="connsiteY230" fmla="*/ 436369 h 657839"/>
                  <a:gd name="connsiteX231" fmla="*/ 1829307 w 2616059"/>
                  <a:gd name="connsiteY231" fmla="*/ 570937 h 657839"/>
                  <a:gd name="connsiteX232" fmla="*/ 1833092 w 2616059"/>
                  <a:gd name="connsiteY232" fmla="*/ 597954 h 657839"/>
                  <a:gd name="connsiteX233" fmla="*/ 1844020 w 2616059"/>
                  <a:gd name="connsiteY233" fmla="*/ 617141 h 657839"/>
                  <a:gd name="connsiteX234" fmla="*/ 1861228 w 2616059"/>
                  <a:gd name="connsiteY234" fmla="*/ 628671 h 657839"/>
                  <a:gd name="connsiteX235" fmla="*/ 1883857 w 2616059"/>
                  <a:gd name="connsiteY235" fmla="*/ 632543 h 657839"/>
                  <a:gd name="connsiteX236" fmla="*/ 1906830 w 2616059"/>
                  <a:gd name="connsiteY236" fmla="*/ 628757 h 657839"/>
                  <a:gd name="connsiteX237" fmla="*/ 1923866 w 2616059"/>
                  <a:gd name="connsiteY237" fmla="*/ 617399 h 657839"/>
                  <a:gd name="connsiteX238" fmla="*/ 1934535 w 2616059"/>
                  <a:gd name="connsiteY238" fmla="*/ 598642 h 657839"/>
                  <a:gd name="connsiteX239" fmla="*/ 1938235 w 2616059"/>
                  <a:gd name="connsiteY239" fmla="*/ 572486 h 657839"/>
                  <a:gd name="connsiteX240" fmla="*/ 1938235 w 2616059"/>
                  <a:gd name="connsiteY240" fmla="*/ 436369 h 657839"/>
                  <a:gd name="connsiteX241" fmla="*/ 1938923 w 2616059"/>
                  <a:gd name="connsiteY241" fmla="*/ 433959 h 657839"/>
                  <a:gd name="connsiteX242" fmla="*/ 1941332 w 2616059"/>
                  <a:gd name="connsiteY242" fmla="*/ 432325 h 657839"/>
                  <a:gd name="connsiteX243" fmla="*/ 1945893 w 2616059"/>
                  <a:gd name="connsiteY243" fmla="*/ 431292 h 657839"/>
                  <a:gd name="connsiteX244" fmla="*/ 1953034 w 2616059"/>
                  <a:gd name="connsiteY244" fmla="*/ 430862 h 657839"/>
                  <a:gd name="connsiteX245" fmla="*/ 1960003 w 2616059"/>
                  <a:gd name="connsiteY245" fmla="*/ 431292 h 657839"/>
                  <a:gd name="connsiteX246" fmla="*/ 1964478 w 2616059"/>
                  <a:gd name="connsiteY246" fmla="*/ 432325 h 657839"/>
                  <a:gd name="connsiteX247" fmla="*/ 1966887 w 2616059"/>
                  <a:gd name="connsiteY247" fmla="*/ 433959 h 657839"/>
                  <a:gd name="connsiteX248" fmla="*/ 1967661 w 2616059"/>
                  <a:gd name="connsiteY248" fmla="*/ 436369 h 657839"/>
                  <a:gd name="connsiteX249" fmla="*/ 1967661 w 2616059"/>
                  <a:gd name="connsiteY249" fmla="*/ 572314 h 657839"/>
                  <a:gd name="connsiteX250" fmla="*/ 1961724 w 2616059"/>
                  <a:gd name="connsiteY250" fmla="*/ 608537 h 657839"/>
                  <a:gd name="connsiteX251" fmla="*/ 1944774 w 2616059"/>
                  <a:gd name="connsiteY251" fmla="*/ 635468 h 657839"/>
                  <a:gd name="connsiteX252" fmla="*/ 1917929 w 2616059"/>
                  <a:gd name="connsiteY252" fmla="*/ 652160 h 657839"/>
                  <a:gd name="connsiteX253" fmla="*/ 1881964 w 2616059"/>
                  <a:gd name="connsiteY253" fmla="*/ 657839 h 657839"/>
                  <a:gd name="connsiteX254" fmla="*/ 1848408 w 2616059"/>
                  <a:gd name="connsiteY254" fmla="*/ 652504 h 657839"/>
                  <a:gd name="connsiteX255" fmla="*/ 1822423 w 2616059"/>
                  <a:gd name="connsiteY255" fmla="*/ 636759 h 657839"/>
                  <a:gd name="connsiteX256" fmla="*/ 1805731 w 2616059"/>
                  <a:gd name="connsiteY256" fmla="*/ 610688 h 657839"/>
                  <a:gd name="connsiteX257" fmla="*/ 1799881 w 2616059"/>
                  <a:gd name="connsiteY257" fmla="*/ 574551 h 657839"/>
                  <a:gd name="connsiteX258" fmla="*/ 1799881 w 2616059"/>
                  <a:gd name="connsiteY258" fmla="*/ 436369 h 657839"/>
                  <a:gd name="connsiteX259" fmla="*/ 1800569 w 2616059"/>
                  <a:gd name="connsiteY259" fmla="*/ 433959 h 657839"/>
                  <a:gd name="connsiteX260" fmla="*/ 1802978 w 2616059"/>
                  <a:gd name="connsiteY260" fmla="*/ 432325 h 657839"/>
                  <a:gd name="connsiteX261" fmla="*/ 1807452 w 2616059"/>
                  <a:gd name="connsiteY261" fmla="*/ 431292 h 657839"/>
                  <a:gd name="connsiteX262" fmla="*/ 1814680 w 2616059"/>
                  <a:gd name="connsiteY262" fmla="*/ 430862 h 657839"/>
                  <a:gd name="connsiteX263" fmla="*/ 1414630 w 2616059"/>
                  <a:gd name="connsiteY263" fmla="*/ 430862 h 657839"/>
                  <a:gd name="connsiteX264" fmla="*/ 1421685 w 2616059"/>
                  <a:gd name="connsiteY264" fmla="*/ 431292 h 657839"/>
                  <a:gd name="connsiteX265" fmla="*/ 1426245 w 2616059"/>
                  <a:gd name="connsiteY265" fmla="*/ 432325 h 657839"/>
                  <a:gd name="connsiteX266" fmla="*/ 1428568 w 2616059"/>
                  <a:gd name="connsiteY266" fmla="*/ 433959 h 657839"/>
                  <a:gd name="connsiteX267" fmla="*/ 1429257 w 2616059"/>
                  <a:gd name="connsiteY267" fmla="*/ 436369 h 657839"/>
                  <a:gd name="connsiteX268" fmla="*/ 1429257 w 2616059"/>
                  <a:gd name="connsiteY268" fmla="*/ 570937 h 657839"/>
                  <a:gd name="connsiteX269" fmla="*/ 1433042 w 2616059"/>
                  <a:gd name="connsiteY269" fmla="*/ 597954 h 657839"/>
                  <a:gd name="connsiteX270" fmla="*/ 1443970 w 2616059"/>
                  <a:gd name="connsiteY270" fmla="*/ 617141 h 657839"/>
                  <a:gd name="connsiteX271" fmla="*/ 1461178 w 2616059"/>
                  <a:gd name="connsiteY271" fmla="*/ 628671 h 657839"/>
                  <a:gd name="connsiteX272" fmla="*/ 1483807 w 2616059"/>
                  <a:gd name="connsiteY272" fmla="*/ 632543 h 657839"/>
                  <a:gd name="connsiteX273" fmla="*/ 1506780 w 2616059"/>
                  <a:gd name="connsiteY273" fmla="*/ 628757 h 657839"/>
                  <a:gd name="connsiteX274" fmla="*/ 1523816 w 2616059"/>
                  <a:gd name="connsiteY274" fmla="*/ 617399 h 657839"/>
                  <a:gd name="connsiteX275" fmla="*/ 1534485 w 2616059"/>
                  <a:gd name="connsiteY275" fmla="*/ 598642 h 657839"/>
                  <a:gd name="connsiteX276" fmla="*/ 1538185 w 2616059"/>
                  <a:gd name="connsiteY276" fmla="*/ 572486 h 657839"/>
                  <a:gd name="connsiteX277" fmla="*/ 1538185 w 2616059"/>
                  <a:gd name="connsiteY277" fmla="*/ 436369 h 657839"/>
                  <a:gd name="connsiteX278" fmla="*/ 1538873 w 2616059"/>
                  <a:gd name="connsiteY278" fmla="*/ 433959 h 657839"/>
                  <a:gd name="connsiteX279" fmla="*/ 1541282 w 2616059"/>
                  <a:gd name="connsiteY279" fmla="*/ 432325 h 657839"/>
                  <a:gd name="connsiteX280" fmla="*/ 1545843 w 2616059"/>
                  <a:gd name="connsiteY280" fmla="*/ 431292 h 657839"/>
                  <a:gd name="connsiteX281" fmla="*/ 1552984 w 2616059"/>
                  <a:gd name="connsiteY281" fmla="*/ 430862 h 657839"/>
                  <a:gd name="connsiteX282" fmla="*/ 1559953 w 2616059"/>
                  <a:gd name="connsiteY282" fmla="*/ 431292 h 657839"/>
                  <a:gd name="connsiteX283" fmla="*/ 1564428 w 2616059"/>
                  <a:gd name="connsiteY283" fmla="*/ 432325 h 657839"/>
                  <a:gd name="connsiteX284" fmla="*/ 1566837 w 2616059"/>
                  <a:gd name="connsiteY284" fmla="*/ 433959 h 657839"/>
                  <a:gd name="connsiteX285" fmla="*/ 1567611 w 2616059"/>
                  <a:gd name="connsiteY285" fmla="*/ 436369 h 657839"/>
                  <a:gd name="connsiteX286" fmla="*/ 1567611 w 2616059"/>
                  <a:gd name="connsiteY286" fmla="*/ 572314 h 657839"/>
                  <a:gd name="connsiteX287" fmla="*/ 1561674 w 2616059"/>
                  <a:gd name="connsiteY287" fmla="*/ 608537 h 657839"/>
                  <a:gd name="connsiteX288" fmla="*/ 1544724 w 2616059"/>
                  <a:gd name="connsiteY288" fmla="*/ 635468 h 657839"/>
                  <a:gd name="connsiteX289" fmla="*/ 1517879 w 2616059"/>
                  <a:gd name="connsiteY289" fmla="*/ 652160 h 657839"/>
                  <a:gd name="connsiteX290" fmla="*/ 1481914 w 2616059"/>
                  <a:gd name="connsiteY290" fmla="*/ 657839 h 657839"/>
                  <a:gd name="connsiteX291" fmla="*/ 1448358 w 2616059"/>
                  <a:gd name="connsiteY291" fmla="*/ 652504 h 657839"/>
                  <a:gd name="connsiteX292" fmla="*/ 1422373 w 2616059"/>
                  <a:gd name="connsiteY292" fmla="*/ 636759 h 657839"/>
                  <a:gd name="connsiteX293" fmla="*/ 1405681 w 2616059"/>
                  <a:gd name="connsiteY293" fmla="*/ 610688 h 657839"/>
                  <a:gd name="connsiteX294" fmla="*/ 1399831 w 2616059"/>
                  <a:gd name="connsiteY294" fmla="*/ 574551 h 657839"/>
                  <a:gd name="connsiteX295" fmla="*/ 1399831 w 2616059"/>
                  <a:gd name="connsiteY295" fmla="*/ 436369 h 657839"/>
                  <a:gd name="connsiteX296" fmla="*/ 1400519 w 2616059"/>
                  <a:gd name="connsiteY296" fmla="*/ 433959 h 657839"/>
                  <a:gd name="connsiteX297" fmla="*/ 1402928 w 2616059"/>
                  <a:gd name="connsiteY297" fmla="*/ 432325 h 657839"/>
                  <a:gd name="connsiteX298" fmla="*/ 1407402 w 2616059"/>
                  <a:gd name="connsiteY298" fmla="*/ 431292 h 657839"/>
                  <a:gd name="connsiteX299" fmla="*/ 1414630 w 2616059"/>
                  <a:gd name="connsiteY299" fmla="*/ 430862 h 657839"/>
                  <a:gd name="connsiteX300" fmla="*/ 776800 w 2616059"/>
                  <a:gd name="connsiteY300" fmla="*/ 430862 h 657839"/>
                  <a:gd name="connsiteX301" fmla="*/ 783941 w 2616059"/>
                  <a:gd name="connsiteY301" fmla="*/ 431292 h 657839"/>
                  <a:gd name="connsiteX302" fmla="*/ 788501 w 2616059"/>
                  <a:gd name="connsiteY302" fmla="*/ 432325 h 657839"/>
                  <a:gd name="connsiteX303" fmla="*/ 790911 w 2616059"/>
                  <a:gd name="connsiteY303" fmla="*/ 433959 h 657839"/>
                  <a:gd name="connsiteX304" fmla="*/ 791599 w 2616059"/>
                  <a:gd name="connsiteY304" fmla="*/ 436369 h 657839"/>
                  <a:gd name="connsiteX305" fmla="*/ 791599 w 2616059"/>
                  <a:gd name="connsiteY305" fmla="*/ 525507 h 657839"/>
                  <a:gd name="connsiteX306" fmla="*/ 892956 w 2616059"/>
                  <a:gd name="connsiteY306" fmla="*/ 525507 h 657839"/>
                  <a:gd name="connsiteX307" fmla="*/ 892956 w 2616059"/>
                  <a:gd name="connsiteY307" fmla="*/ 436369 h 657839"/>
                  <a:gd name="connsiteX308" fmla="*/ 893644 w 2616059"/>
                  <a:gd name="connsiteY308" fmla="*/ 433959 h 657839"/>
                  <a:gd name="connsiteX309" fmla="*/ 896053 w 2616059"/>
                  <a:gd name="connsiteY309" fmla="*/ 432325 h 657839"/>
                  <a:gd name="connsiteX310" fmla="*/ 900527 w 2616059"/>
                  <a:gd name="connsiteY310" fmla="*/ 431292 h 657839"/>
                  <a:gd name="connsiteX311" fmla="*/ 907755 w 2616059"/>
                  <a:gd name="connsiteY311" fmla="*/ 430862 h 657839"/>
                  <a:gd name="connsiteX312" fmla="*/ 914724 w 2616059"/>
                  <a:gd name="connsiteY312" fmla="*/ 431292 h 657839"/>
                  <a:gd name="connsiteX313" fmla="*/ 919284 w 2616059"/>
                  <a:gd name="connsiteY313" fmla="*/ 432325 h 657839"/>
                  <a:gd name="connsiteX314" fmla="*/ 921693 w 2616059"/>
                  <a:gd name="connsiteY314" fmla="*/ 433959 h 657839"/>
                  <a:gd name="connsiteX315" fmla="*/ 922382 w 2616059"/>
                  <a:gd name="connsiteY315" fmla="*/ 436369 h 657839"/>
                  <a:gd name="connsiteX316" fmla="*/ 922382 w 2616059"/>
                  <a:gd name="connsiteY316" fmla="*/ 650095 h 657839"/>
                  <a:gd name="connsiteX317" fmla="*/ 921693 w 2616059"/>
                  <a:gd name="connsiteY317" fmla="*/ 652504 h 657839"/>
                  <a:gd name="connsiteX318" fmla="*/ 919284 w 2616059"/>
                  <a:gd name="connsiteY318" fmla="*/ 654139 h 657839"/>
                  <a:gd name="connsiteX319" fmla="*/ 914724 w 2616059"/>
                  <a:gd name="connsiteY319" fmla="*/ 655171 h 657839"/>
                  <a:gd name="connsiteX320" fmla="*/ 907755 w 2616059"/>
                  <a:gd name="connsiteY320" fmla="*/ 655602 h 657839"/>
                  <a:gd name="connsiteX321" fmla="*/ 900527 w 2616059"/>
                  <a:gd name="connsiteY321" fmla="*/ 655171 h 657839"/>
                  <a:gd name="connsiteX322" fmla="*/ 896053 w 2616059"/>
                  <a:gd name="connsiteY322" fmla="*/ 654139 h 657839"/>
                  <a:gd name="connsiteX323" fmla="*/ 893644 w 2616059"/>
                  <a:gd name="connsiteY323" fmla="*/ 652504 h 657839"/>
                  <a:gd name="connsiteX324" fmla="*/ 892956 w 2616059"/>
                  <a:gd name="connsiteY324" fmla="*/ 650095 h 657839"/>
                  <a:gd name="connsiteX325" fmla="*/ 892956 w 2616059"/>
                  <a:gd name="connsiteY325" fmla="*/ 551320 h 657839"/>
                  <a:gd name="connsiteX326" fmla="*/ 791599 w 2616059"/>
                  <a:gd name="connsiteY326" fmla="*/ 551320 h 657839"/>
                  <a:gd name="connsiteX327" fmla="*/ 791599 w 2616059"/>
                  <a:gd name="connsiteY327" fmla="*/ 650095 h 657839"/>
                  <a:gd name="connsiteX328" fmla="*/ 790911 w 2616059"/>
                  <a:gd name="connsiteY328" fmla="*/ 652504 h 657839"/>
                  <a:gd name="connsiteX329" fmla="*/ 788501 w 2616059"/>
                  <a:gd name="connsiteY329" fmla="*/ 654139 h 657839"/>
                  <a:gd name="connsiteX330" fmla="*/ 783941 w 2616059"/>
                  <a:gd name="connsiteY330" fmla="*/ 655171 h 657839"/>
                  <a:gd name="connsiteX331" fmla="*/ 776800 w 2616059"/>
                  <a:gd name="connsiteY331" fmla="*/ 655602 h 657839"/>
                  <a:gd name="connsiteX332" fmla="*/ 769744 w 2616059"/>
                  <a:gd name="connsiteY332" fmla="*/ 655171 h 657839"/>
                  <a:gd name="connsiteX333" fmla="*/ 765098 w 2616059"/>
                  <a:gd name="connsiteY333" fmla="*/ 654139 h 657839"/>
                  <a:gd name="connsiteX334" fmla="*/ 762689 w 2616059"/>
                  <a:gd name="connsiteY334" fmla="*/ 652504 h 657839"/>
                  <a:gd name="connsiteX335" fmla="*/ 762001 w 2616059"/>
                  <a:gd name="connsiteY335" fmla="*/ 650095 h 657839"/>
                  <a:gd name="connsiteX336" fmla="*/ 762001 w 2616059"/>
                  <a:gd name="connsiteY336" fmla="*/ 436369 h 657839"/>
                  <a:gd name="connsiteX337" fmla="*/ 762689 w 2616059"/>
                  <a:gd name="connsiteY337" fmla="*/ 433959 h 657839"/>
                  <a:gd name="connsiteX338" fmla="*/ 765098 w 2616059"/>
                  <a:gd name="connsiteY338" fmla="*/ 432325 h 657839"/>
                  <a:gd name="connsiteX339" fmla="*/ 769744 w 2616059"/>
                  <a:gd name="connsiteY339" fmla="*/ 431292 h 657839"/>
                  <a:gd name="connsiteX340" fmla="*/ 776800 w 2616059"/>
                  <a:gd name="connsiteY340" fmla="*/ 430862 h 657839"/>
                  <a:gd name="connsiteX341" fmla="*/ 271974 w 2616059"/>
                  <a:gd name="connsiteY341" fmla="*/ 430862 h 657839"/>
                  <a:gd name="connsiteX342" fmla="*/ 279115 w 2616059"/>
                  <a:gd name="connsiteY342" fmla="*/ 431292 h 657839"/>
                  <a:gd name="connsiteX343" fmla="*/ 283676 w 2616059"/>
                  <a:gd name="connsiteY343" fmla="*/ 432325 h 657839"/>
                  <a:gd name="connsiteX344" fmla="*/ 286085 w 2616059"/>
                  <a:gd name="connsiteY344" fmla="*/ 433959 h 657839"/>
                  <a:gd name="connsiteX345" fmla="*/ 286773 w 2616059"/>
                  <a:gd name="connsiteY345" fmla="*/ 436369 h 657839"/>
                  <a:gd name="connsiteX346" fmla="*/ 286773 w 2616059"/>
                  <a:gd name="connsiteY346" fmla="*/ 650095 h 657839"/>
                  <a:gd name="connsiteX347" fmla="*/ 286085 w 2616059"/>
                  <a:gd name="connsiteY347" fmla="*/ 652504 h 657839"/>
                  <a:gd name="connsiteX348" fmla="*/ 283676 w 2616059"/>
                  <a:gd name="connsiteY348" fmla="*/ 654139 h 657839"/>
                  <a:gd name="connsiteX349" fmla="*/ 279115 w 2616059"/>
                  <a:gd name="connsiteY349" fmla="*/ 655171 h 657839"/>
                  <a:gd name="connsiteX350" fmla="*/ 271974 w 2616059"/>
                  <a:gd name="connsiteY350" fmla="*/ 655602 h 657839"/>
                  <a:gd name="connsiteX351" fmla="*/ 264919 w 2616059"/>
                  <a:gd name="connsiteY351" fmla="*/ 655171 h 657839"/>
                  <a:gd name="connsiteX352" fmla="*/ 260272 w 2616059"/>
                  <a:gd name="connsiteY352" fmla="*/ 654139 h 657839"/>
                  <a:gd name="connsiteX353" fmla="*/ 257863 w 2616059"/>
                  <a:gd name="connsiteY353" fmla="*/ 652504 h 657839"/>
                  <a:gd name="connsiteX354" fmla="*/ 257175 w 2616059"/>
                  <a:gd name="connsiteY354" fmla="*/ 650095 h 657839"/>
                  <a:gd name="connsiteX355" fmla="*/ 257175 w 2616059"/>
                  <a:gd name="connsiteY355" fmla="*/ 436369 h 657839"/>
                  <a:gd name="connsiteX356" fmla="*/ 257949 w 2616059"/>
                  <a:gd name="connsiteY356" fmla="*/ 433959 h 657839"/>
                  <a:gd name="connsiteX357" fmla="*/ 260531 w 2616059"/>
                  <a:gd name="connsiteY357" fmla="*/ 432325 h 657839"/>
                  <a:gd name="connsiteX358" fmla="*/ 265177 w 2616059"/>
                  <a:gd name="connsiteY358" fmla="*/ 431292 h 657839"/>
                  <a:gd name="connsiteX359" fmla="*/ 271974 w 2616059"/>
                  <a:gd name="connsiteY359" fmla="*/ 430862 h 657839"/>
                  <a:gd name="connsiteX360" fmla="*/ 398656 w 2616059"/>
                  <a:gd name="connsiteY360" fmla="*/ 428625 h 657839"/>
                  <a:gd name="connsiteX361" fmla="*/ 413541 w 2616059"/>
                  <a:gd name="connsiteY361" fmla="*/ 429915 h 657839"/>
                  <a:gd name="connsiteX362" fmla="*/ 427652 w 2616059"/>
                  <a:gd name="connsiteY362" fmla="*/ 433357 h 657839"/>
                  <a:gd name="connsiteX363" fmla="*/ 439439 w 2616059"/>
                  <a:gd name="connsiteY363" fmla="*/ 438175 h 657839"/>
                  <a:gd name="connsiteX364" fmla="*/ 446236 w 2616059"/>
                  <a:gd name="connsiteY364" fmla="*/ 442477 h 657839"/>
                  <a:gd name="connsiteX365" fmla="*/ 448387 w 2616059"/>
                  <a:gd name="connsiteY365" fmla="*/ 445059 h 657839"/>
                  <a:gd name="connsiteX366" fmla="*/ 449248 w 2616059"/>
                  <a:gd name="connsiteY366" fmla="*/ 447468 h 657839"/>
                  <a:gd name="connsiteX367" fmla="*/ 449764 w 2616059"/>
                  <a:gd name="connsiteY367" fmla="*/ 450996 h 657839"/>
                  <a:gd name="connsiteX368" fmla="*/ 449936 w 2616059"/>
                  <a:gd name="connsiteY368" fmla="*/ 456330 h 657839"/>
                  <a:gd name="connsiteX369" fmla="*/ 449678 w 2616059"/>
                  <a:gd name="connsiteY369" fmla="*/ 461837 h 657839"/>
                  <a:gd name="connsiteX370" fmla="*/ 448904 w 2616059"/>
                  <a:gd name="connsiteY370" fmla="*/ 465881 h 657839"/>
                  <a:gd name="connsiteX371" fmla="*/ 447441 w 2616059"/>
                  <a:gd name="connsiteY371" fmla="*/ 468290 h 657839"/>
                  <a:gd name="connsiteX372" fmla="*/ 445290 w 2616059"/>
                  <a:gd name="connsiteY372" fmla="*/ 469064 h 657839"/>
                  <a:gd name="connsiteX373" fmla="*/ 439353 w 2616059"/>
                  <a:gd name="connsiteY373" fmla="*/ 466655 h 657839"/>
                  <a:gd name="connsiteX374" fmla="*/ 429458 w 2616059"/>
                  <a:gd name="connsiteY374" fmla="*/ 461234 h 657839"/>
                  <a:gd name="connsiteX375" fmla="*/ 415606 w 2616059"/>
                  <a:gd name="connsiteY375" fmla="*/ 455728 h 657839"/>
                  <a:gd name="connsiteX376" fmla="*/ 397623 w 2616059"/>
                  <a:gd name="connsiteY376" fmla="*/ 453233 h 657839"/>
                  <a:gd name="connsiteX377" fmla="*/ 381447 w 2616059"/>
                  <a:gd name="connsiteY377" fmla="*/ 455728 h 657839"/>
                  <a:gd name="connsiteX378" fmla="*/ 370090 w 2616059"/>
                  <a:gd name="connsiteY378" fmla="*/ 462353 h 657839"/>
                  <a:gd name="connsiteX379" fmla="*/ 363379 w 2616059"/>
                  <a:gd name="connsiteY379" fmla="*/ 472162 h 657839"/>
                  <a:gd name="connsiteX380" fmla="*/ 361142 w 2616059"/>
                  <a:gd name="connsiteY380" fmla="*/ 484207 h 657839"/>
                  <a:gd name="connsiteX381" fmla="*/ 365444 w 2616059"/>
                  <a:gd name="connsiteY381" fmla="*/ 500211 h 657839"/>
                  <a:gd name="connsiteX382" fmla="*/ 376887 w 2616059"/>
                  <a:gd name="connsiteY382" fmla="*/ 512085 h 657839"/>
                  <a:gd name="connsiteX383" fmla="*/ 393149 w 2616059"/>
                  <a:gd name="connsiteY383" fmla="*/ 521549 h 657839"/>
                  <a:gd name="connsiteX384" fmla="*/ 411734 w 2616059"/>
                  <a:gd name="connsiteY384" fmla="*/ 530240 h 657839"/>
                  <a:gd name="connsiteX385" fmla="*/ 430319 w 2616059"/>
                  <a:gd name="connsiteY385" fmla="*/ 539876 h 657839"/>
                  <a:gd name="connsiteX386" fmla="*/ 446581 w 2616059"/>
                  <a:gd name="connsiteY386" fmla="*/ 552266 h 657839"/>
                  <a:gd name="connsiteX387" fmla="*/ 458110 w 2616059"/>
                  <a:gd name="connsiteY387" fmla="*/ 569130 h 657839"/>
                  <a:gd name="connsiteX388" fmla="*/ 462498 w 2616059"/>
                  <a:gd name="connsiteY388" fmla="*/ 592103 h 657839"/>
                  <a:gd name="connsiteX389" fmla="*/ 456733 w 2616059"/>
                  <a:gd name="connsiteY389" fmla="*/ 619981 h 657839"/>
                  <a:gd name="connsiteX390" fmla="*/ 440730 w 2616059"/>
                  <a:gd name="connsiteY390" fmla="*/ 640717 h 657839"/>
                  <a:gd name="connsiteX391" fmla="*/ 416638 w 2616059"/>
                  <a:gd name="connsiteY391" fmla="*/ 653537 h 657839"/>
                  <a:gd name="connsiteX392" fmla="*/ 386782 w 2616059"/>
                  <a:gd name="connsiteY392" fmla="*/ 657839 h 657839"/>
                  <a:gd name="connsiteX393" fmla="*/ 366046 w 2616059"/>
                  <a:gd name="connsiteY393" fmla="*/ 655946 h 657839"/>
                  <a:gd name="connsiteX394" fmla="*/ 349010 w 2616059"/>
                  <a:gd name="connsiteY394" fmla="*/ 651300 h 657839"/>
                  <a:gd name="connsiteX395" fmla="*/ 336448 w 2616059"/>
                  <a:gd name="connsiteY395" fmla="*/ 645621 h 657839"/>
                  <a:gd name="connsiteX396" fmla="*/ 329392 w 2616059"/>
                  <a:gd name="connsiteY396" fmla="*/ 640631 h 657839"/>
                  <a:gd name="connsiteX397" fmla="*/ 326467 w 2616059"/>
                  <a:gd name="connsiteY397" fmla="*/ 635382 h 657839"/>
                  <a:gd name="connsiteX398" fmla="*/ 325521 w 2616059"/>
                  <a:gd name="connsiteY398" fmla="*/ 626864 h 657839"/>
                  <a:gd name="connsiteX399" fmla="*/ 325865 w 2616059"/>
                  <a:gd name="connsiteY399" fmla="*/ 620583 h 657839"/>
                  <a:gd name="connsiteX400" fmla="*/ 326897 w 2616059"/>
                  <a:gd name="connsiteY400" fmla="*/ 616539 h 657839"/>
                  <a:gd name="connsiteX401" fmla="*/ 328618 w 2616059"/>
                  <a:gd name="connsiteY401" fmla="*/ 614388 h 657839"/>
                  <a:gd name="connsiteX402" fmla="*/ 331027 w 2616059"/>
                  <a:gd name="connsiteY402" fmla="*/ 613786 h 657839"/>
                  <a:gd name="connsiteX403" fmla="*/ 337824 w 2616059"/>
                  <a:gd name="connsiteY403" fmla="*/ 616711 h 657839"/>
                  <a:gd name="connsiteX404" fmla="*/ 349096 w 2616059"/>
                  <a:gd name="connsiteY404" fmla="*/ 623078 h 657839"/>
                  <a:gd name="connsiteX405" fmla="*/ 365702 w 2616059"/>
                  <a:gd name="connsiteY405" fmla="*/ 629531 h 657839"/>
                  <a:gd name="connsiteX406" fmla="*/ 388159 w 2616059"/>
                  <a:gd name="connsiteY406" fmla="*/ 632543 h 657839"/>
                  <a:gd name="connsiteX407" fmla="*/ 405797 w 2616059"/>
                  <a:gd name="connsiteY407" fmla="*/ 629961 h 657839"/>
                  <a:gd name="connsiteX408" fmla="*/ 419564 w 2616059"/>
                  <a:gd name="connsiteY408" fmla="*/ 622648 h 657839"/>
                  <a:gd name="connsiteX409" fmla="*/ 428426 w 2616059"/>
                  <a:gd name="connsiteY409" fmla="*/ 611032 h 657839"/>
                  <a:gd name="connsiteX410" fmla="*/ 431523 w 2616059"/>
                  <a:gd name="connsiteY410" fmla="*/ 595373 h 657839"/>
                  <a:gd name="connsiteX411" fmla="*/ 427221 w 2616059"/>
                  <a:gd name="connsiteY411" fmla="*/ 579197 h 657839"/>
                  <a:gd name="connsiteX412" fmla="*/ 415864 w 2616059"/>
                  <a:gd name="connsiteY412" fmla="*/ 567409 h 657839"/>
                  <a:gd name="connsiteX413" fmla="*/ 399774 w 2616059"/>
                  <a:gd name="connsiteY413" fmla="*/ 558117 h 657839"/>
                  <a:gd name="connsiteX414" fmla="*/ 381275 w 2616059"/>
                  <a:gd name="connsiteY414" fmla="*/ 549513 h 657839"/>
                  <a:gd name="connsiteX415" fmla="*/ 362862 w 2616059"/>
                  <a:gd name="connsiteY415" fmla="*/ 539790 h 657839"/>
                  <a:gd name="connsiteX416" fmla="*/ 346859 w 2616059"/>
                  <a:gd name="connsiteY416" fmla="*/ 527228 h 657839"/>
                  <a:gd name="connsiteX417" fmla="*/ 335415 w 2616059"/>
                  <a:gd name="connsiteY417" fmla="*/ 510278 h 657839"/>
                  <a:gd name="connsiteX418" fmla="*/ 331027 w 2616059"/>
                  <a:gd name="connsiteY418" fmla="*/ 486961 h 657839"/>
                  <a:gd name="connsiteX419" fmla="*/ 336104 w 2616059"/>
                  <a:gd name="connsiteY419" fmla="*/ 462095 h 657839"/>
                  <a:gd name="connsiteX420" fmla="*/ 350214 w 2616059"/>
                  <a:gd name="connsiteY420" fmla="*/ 443768 h 657839"/>
                  <a:gd name="connsiteX421" fmla="*/ 371725 w 2616059"/>
                  <a:gd name="connsiteY421" fmla="*/ 432497 h 657839"/>
                  <a:gd name="connsiteX422" fmla="*/ 398656 w 2616059"/>
                  <a:gd name="connsiteY422" fmla="*/ 428625 h 657839"/>
                  <a:gd name="connsiteX423" fmla="*/ 572351 w 2616059"/>
                  <a:gd name="connsiteY423" fmla="*/ 123039 h 657839"/>
                  <a:gd name="connsiteX424" fmla="*/ 572351 w 2616059"/>
                  <a:gd name="connsiteY424" fmla="*/ 201508 h 657839"/>
                  <a:gd name="connsiteX425" fmla="*/ 615286 w 2616059"/>
                  <a:gd name="connsiteY425" fmla="*/ 201508 h 657839"/>
                  <a:gd name="connsiteX426" fmla="*/ 632975 w 2616059"/>
                  <a:gd name="connsiteY426" fmla="*/ 199099 h 657839"/>
                  <a:gd name="connsiteX427" fmla="*/ 646285 w 2616059"/>
                  <a:gd name="connsiteY427" fmla="*/ 191958 h 657839"/>
                  <a:gd name="connsiteX428" fmla="*/ 655302 w 2616059"/>
                  <a:gd name="connsiteY428" fmla="*/ 180170 h 657839"/>
                  <a:gd name="connsiteX429" fmla="*/ 658564 w 2616059"/>
                  <a:gd name="connsiteY429" fmla="*/ 163822 h 657839"/>
                  <a:gd name="connsiteX430" fmla="*/ 655388 w 2616059"/>
                  <a:gd name="connsiteY430" fmla="*/ 146270 h 657839"/>
                  <a:gd name="connsiteX431" fmla="*/ 646114 w 2616059"/>
                  <a:gd name="connsiteY431" fmla="*/ 133536 h 657839"/>
                  <a:gd name="connsiteX432" fmla="*/ 630828 w 2616059"/>
                  <a:gd name="connsiteY432" fmla="*/ 125706 h 657839"/>
                  <a:gd name="connsiteX433" fmla="*/ 607730 w 2616059"/>
                  <a:gd name="connsiteY433" fmla="*/ 123039 h 657839"/>
                  <a:gd name="connsiteX434" fmla="*/ 1915549 w 2616059"/>
                  <a:gd name="connsiteY434" fmla="*/ 27705 h 657839"/>
                  <a:gd name="connsiteX435" fmla="*/ 1915549 w 2616059"/>
                  <a:gd name="connsiteY435" fmla="*/ 102733 h 657839"/>
                  <a:gd name="connsiteX436" fmla="*/ 1944459 w 2616059"/>
                  <a:gd name="connsiteY436" fmla="*/ 102733 h 657839"/>
                  <a:gd name="connsiteX437" fmla="*/ 1964679 w 2616059"/>
                  <a:gd name="connsiteY437" fmla="*/ 99894 h 657839"/>
                  <a:gd name="connsiteX438" fmla="*/ 1978875 w 2616059"/>
                  <a:gd name="connsiteY438" fmla="*/ 91978 h 657839"/>
                  <a:gd name="connsiteX439" fmla="*/ 1987221 w 2616059"/>
                  <a:gd name="connsiteY439" fmla="*/ 80018 h 657839"/>
                  <a:gd name="connsiteX440" fmla="*/ 1989889 w 2616059"/>
                  <a:gd name="connsiteY440" fmla="*/ 65047 h 657839"/>
                  <a:gd name="connsiteX441" fmla="*/ 1984038 w 2616059"/>
                  <a:gd name="connsiteY441" fmla="*/ 42934 h 657839"/>
                  <a:gd name="connsiteX442" fmla="*/ 1964421 w 2616059"/>
                  <a:gd name="connsiteY442" fmla="*/ 29942 h 657839"/>
                  <a:gd name="connsiteX443" fmla="*/ 1954698 w 2616059"/>
                  <a:gd name="connsiteY443" fmla="*/ 28221 h 657839"/>
                  <a:gd name="connsiteX444" fmla="*/ 1940501 w 2616059"/>
                  <a:gd name="connsiteY444" fmla="*/ 27705 h 657839"/>
                  <a:gd name="connsiteX445" fmla="*/ 572351 w 2616059"/>
                  <a:gd name="connsiteY445" fmla="*/ 27361 h 657839"/>
                  <a:gd name="connsiteX446" fmla="*/ 572351 w 2616059"/>
                  <a:gd name="connsiteY446" fmla="*/ 99463 h 657839"/>
                  <a:gd name="connsiteX447" fmla="*/ 605999 w 2616059"/>
                  <a:gd name="connsiteY447" fmla="*/ 99463 h 657839"/>
                  <a:gd name="connsiteX448" fmla="*/ 624540 w 2616059"/>
                  <a:gd name="connsiteY448" fmla="*/ 96452 h 657839"/>
                  <a:gd name="connsiteX449" fmla="*/ 636215 w 2616059"/>
                  <a:gd name="connsiteY449" fmla="*/ 88364 h 657839"/>
                  <a:gd name="connsiteX450" fmla="*/ 642996 w 2616059"/>
                  <a:gd name="connsiteY450" fmla="*/ 76490 h 657839"/>
                  <a:gd name="connsiteX451" fmla="*/ 645142 w 2616059"/>
                  <a:gd name="connsiteY451" fmla="*/ 62466 h 657839"/>
                  <a:gd name="connsiteX452" fmla="*/ 642910 w 2616059"/>
                  <a:gd name="connsiteY452" fmla="*/ 47839 h 657839"/>
                  <a:gd name="connsiteX453" fmla="*/ 635871 w 2616059"/>
                  <a:gd name="connsiteY453" fmla="*/ 36739 h 657839"/>
                  <a:gd name="connsiteX454" fmla="*/ 623339 w 2616059"/>
                  <a:gd name="connsiteY454" fmla="*/ 29770 h 657839"/>
                  <a:gd name="connsiteX455" fmla="*/ 602909 w 2616059"/>
                  <a:gd name="connsiteY455" fmla="*/ 27361 h 657839"/>
                  <a:gd name="connsiteX456" fmla="*/ 392305 w 2616059"/>
                  <a:gd name="connsiteY456" fmla="*/ 25296 h 657839"/>
                  <a:gd name="connsiteX457" fmla="*/ 359994 w 2616059"/>
                  <a:gd name="connsiteY457" fmla="*/ 32523 h 657839"/>
                  <a:gd name="connsiteX458" fmla="*/ 338768 w 2616059"/>
                  <a:gd name="connsiteY458" fmla="*/ 51797 h 657839"/>
                  <a:gd name="connsiteX459" fmla="*/ 327082 w 2616059"/>
                  <a:gd name="connsiteY459" fmla="*/ 79932 h 657839"/>
                  <a:gd name="connsiteX460" fmla="*/ 323558 w 2616059"/>
                  <a:gd name="connsiteY460" fmla="*/ 113746 h 657839"/>
                  <a:gd name="connsiteX461" fmla="*/ 326823 w 2616059"/>
                  <a:gd name="connsiteY461" fmla="*/ 149884 h 657839"/>
                  <a:gd name="connsiteX462" fmla="*/ 337823 w 2616059"/>
                  <a:gd name="connsiteY462" fmla="*/ 178363 h 657839"/>
                  <a:gd name="connsiteX463" fmla="*/ 358534 w 2616059"/>
                  <a:gd name="connsiteY463" fmla="*/ 196948 h 657839"/>
                  <a:gd name="connsiteX464" fmla="*/ 391100 w 2616059"/>
                  <a:gd name="connsiteY464" fmla="*/ 203573 h 657839"/>
                  <a:gd name="connsiteX465" fmla="*/ 423756 w 2616059"/>
                  <a:gd name="connsiteY465" fmla="*/ 196346 h 657839"/>
                  <a:gd name="connsiteX466" fmla="*/ 445067 w 2616059"/>
                  <a:gd name="connsiteY466" fmla="*/ 176815 h 657839"/>
                  <a:gd name="connsiteX467" fmla="*/ 456582 w 2616059"/>
                  <a:gd name="connsiteY467" fmla="*/ 148335 h 657839"/>
                  <a:gd name="connsiteX468" fmla="*/ 460019 w 2616059"/>
                  <a:gd name="connsiteY468" fmla="*/ 114090 h 657839"/>
                  <a:gd name="connsiteX469" fmla="*/ 456668 w 2616059"/>
                  <a:gd name="connsiteY469" fmla="*/ 78900 h 657839"/>
                  <a:gd name="connsiteX470" fmla="*/ 445496 w 2616059"/>
                  <a:gd name="connsiteY470" fmla="*/ 50678 h 657839"/>
                  <a:gd name="connsiteX471" fmla="*/ 424615 w 2616059"/>
                  <a:gd name="connsiteY471" fmla="*/ 32007 h 657839"/>
                  <a:gd name="connsiteX472" fmla="*/ 392305 w 2616059"/>
                  <a:gd name="connsiteY472" fmla="*/ 25296 h 657839"/>
                  <a:gd name="connsiteX473" fmla="*/ 2455335 w 2616059"/>
                  <a:gd name="connsiteY473" fmla="*/ 3269 h 657839"/>
                  <a:gd name="connsiteX474" fmla="*/ 2610209 w 2616059"/>
                  <a:gd name="connsiteY474" fmla="*/ 3269 h 657839"/>
                  <a:gd name="connsiteX475" fmla="*/ 2612704 w 2616059"/>
                  <a:gd name="connsiteY475" fmla="*/ 3958 h 657839"/>
                  <a:gd name="connsiteX476" fmla="*/ 2614597 w 2616059"/>
                  <a:gd name="connsiteY476" fmla="*/ 6195 h 657839"/>
                  <a:gd name="connsiteX477" fmla="*/ 2615715 w 2616059"/>
                  <a:gd name="connsiteY477" fmla="*/ 10239 h 657839"/>
                  <a:gd name="connsiteX478" fmla="*/ 2616059 w 2616059"/>
                  <a:gd name="connsiteY478" fmla="*/ 16003 h 657839"/>
                  <a:gd name="connsiteX479" fmla="*/ 2615715 w 2616059"/>
                  <a:gd name="connsiteY479" fmla="*/ 21682 h 657839"/>
                  <a:gd name="connsiteX480" fmla="*/ 2614597 w 2616059"/>
                  <a:gd name="connsiteY480" fmla="*/ 25554 h 657839"/>
                  <a:gd name="connsiteX481" fmla="*/ 2612704 w 2616059"/>
                  <a:gd name="connsiteY481" fmla="*/ 27705 h 657839"/>
                  <a:gd name="connsiteX482" fmla="*/ 2610209 w 2616059"/>
                  <a:gd name="connsiteY482" fmla="*/ 28393 h 657839"/>
                  <a:gd name="connsiteX483" fmla="*/ 2547571 w 2616059"/>
                  <a:gd name="connsiteY483" fmla="*/ 28393 h 657839"/>
                  <a:gd name="connsiteX484" fmla="*/ 2547571 w 2616059"/>
                  <a:gd name="connsiteY484" fmla="*/ 221470 h 657839"/>
                  <a:gd name="connsiteX485" fmla="*/ 2546882 w 2616059"/>
                  <a:gd name="connsiteY485" fmla="*/ 223879 h 657839"/>
                  <a:gd name="connsiteX486" fmla="*/ 2544473 w 2616059"/>
                  <a:gd name="connsiteY486" fmla="*/ 225514 h 657839"/>
                  <a:gd name="connsiteX487" fmla="*/ 2539913 w 2616059"/>
                  <a:gd name="connsiteY487" fmla="*/ 226546 h 657839"/>
                  <a:gd name="connsiteX488" fmla="*/ 2532771 w 2616059"/>
                  <a:gd name="connsiteY488" fmla="*/ 226977 h 657839"/>
                  <a:gd name="connsiteX489" fmla="*/ 2525716 w 2616059"/>
                  <a:gd name="connsiteY489" fmla="*/ 226546 h 657839"/>
                  <a:gd name="connsiteX490" fmla="*/ 2521070 w 2616059"/>
                  <a:gd name="connsiteY490" fmla="*/ 225514 h 657839"/>
                  <a:gd name="connsiteX491" fmla="*/ 2518661 w 2616059"/>
                  <a:gd name="connsiteY491" fmla="*/ 223879 h 657839"/>
                  <a:gd name="connsiteX492" fmla="*/ 2517973 w 2616059"/>
                  <a:gd name="connsiteY492" fmla="*/ 221470 h 657839"/>
                  <a:gd name="connsiteX493" fmla="*/ 2517973 w 2616059"/>
                  <a:gd name="connsiteY493" fmla="*/ 28393 h 657839"/>
                  <a:gd name="connsiteX494" fmla="*/ 2455335 w 2616059"/>
                  <a:gd name="connsiteY494" fmla="*/ 28393 h 657839"/>
                  <a:gd name="connsiteX495" fmla="*/ 2452839 w 2616059"/>
                  <a:gd name="connsiteY495" fmla="*/ 27705 h 657839"/>
                  <a:gd name="connsiteX496" fmla="*/ 2451033 w 2616059"/>
                  <a:gd name="connsiteY496" fmla="*/ 25554 h 657839"/>
                  <a:gd name="connsiteX497" fmla="*/ 2449914 w 2616059"/>
                  <a:gd name="connsiteY497" fmla="*/ 21682 h 657839"/>
                  <a:gd name="connsiteX498" fmla="*/ 2449484 w 2616059"/>
                  <a:gd name="connsiteY498" fmla="*/ 16003 h 657839"/>
                  <a:gd name="connsiteX499" fmla="*/ 2449914 w 2616059"/>
                  <a:gd name="connsiteY499" fmla="*/ 10239 h 657839"/>
                  <a:gd name="connsiteX500" fmla="*/ 2451033 w 2616059"/>
                  <a:gd name="connsiteY500" fmla="*/ 6195 h 657839"/>
                  <a:gd name="connsiteX501" fmla="*/ 2452839 w 2616059"/>
                  <a:gd name="connsiteY501" fmla="*/ 3958 h 657839"/>
                  <a:gd name="connsiteX502" fmla="*/ 2455335 w 2616059"/>
                  <a:gd name="connsiteY502" fmla="*/ 3269 h 657839"/>
                  <a:gd name="connsiteX503" fmla="*/ 2316064 w 2616059"/>
                  <a:gd name="connsiteY503" fmla="*/ 3269 h 657839"/>
                  <a:gd name="connsiteX504" fmla="*/ 2421723 w 2616059"/>
                  <a:gd name="connsiteY504" fmla="*/ 3269 h 657839"/>
                  <a:gd name="connsiteX505" fmla="*/ 2424218 w 2616059"/>
                  <a:gd name="connsiteY505" fmla="*/ 3958 h 657839"/>
                  <a:gd name="connsiteX506" fmla="*/ 2426025 w 2616059"/>
                  <a:gd name="connsiteY506" fmla="*/ 6195 h 657839"/>
                  <a:gd name="connsiteX507" fmla="*/ 2427143 w 2616059"/>
                  <a:gd name="connsiteY507" fmla="*/ 10067 h 657839"/>
                  <a:gd name="connsiteX508" fmla="*/ 2427573 w 2616059"/>
                  <a:gd name="connsiteY508" fmla="*/ 15831 h 657839"/>
                  <a:gd name="connsiteX509" fmla="*/ 2427143 w 2616059"/>
                  <a:gd name="connsiteY509" fmla="*/ 21252 h 657839"/>
                  <a:gd name="connsiteX510" fmla="*/ 2426025 w 2616059"/>
                  <a:gd name="connsiteY510" fmla="*/ 25038 h 657839"/>
                  <a:gd name="connsiteX511" fmla="*/ 2424218 w 2616059"/>
                  <a:gd name="connsiteY511" fmla="*/ 27189 h 657839"/>
                  <a:gd name="connsiteX512" fmla="*/ 2421723 w 2616059"/>
                  <a:gd name="connsiteY512" fmla="*/ 27877 h 657839"/>
                  <a:gd name="connsiteX513" fmla="*/ 2334649 w 2616059"/>
                  <a:gd name="connsiteY513" fmla="*/ 27877 h 657839"/>
                  <a:gd name="connsiteX514" fmla="*/ 2334649 w 2616059"/>
                  <a:gd name="connsiteY514" fmla="*/ 97743 h 657839"/>
                  <a:gd name="connsiteX515" fmla="*/ 2409333 w 2616059"/>
                  <a:gd name="connsiteY515" fmla="*/ 97743 h 657839"/>
                  <a:gd name="connsiteX516" fmla="*/ 2411828 w 2616059"/>
                  <a:gd name="connsiteY516" fmla="*/ 98517 h 657839"/>
                  <a:gd name="connsiteX517" fmla="*/ 2413721 w 2616059"/>
                  <a:gd name="connsiteY517" fmla="*/ 100668 h 657839"/>
                  <a:gd name="connsiteX518" fmla="*/ 2414839 w 2616059"/>
                  <a:gd name="connsiteY518" fmla="*/ 104454 h 657839"/>
                  <a:gd name="connsiteX519" fmla="*/ 2415183 w 2616059"/>
                  <a:gd name="connsiteY519" fmla="*/ 110133 h 657839"/>
                  <a:gd name="connsiteX520" fmla="*/ 2414839 w 2616059"/>
                  <a:gd name="connsiteY520" fmla="*/ 115467 h 657839"/>
                  <a:gd name="connsiteX521" fmla="*/ 2413721 w 2616059"/>
                  <a:gd name="connsiteY521" fmla="*/ 119081 h 657839"/>
                  <a:gd name="connsiteX522" fmla="*/ 2411828 w 2616059"/>
                  <a:gd name="connsiteY522" fmla="*/ 121060 h 657839"/>
                  <a:gd name="connsiteX523" fmla="*/ 2409333 w 2616059"/>
                  <a:gd name="connsiteY523" fmla="*/ 121662 h 657839"/>
                  <a:gd name="connsiteX524" fmla="*/ 2334649 w 2616059"/>
                  <a:gd name="connsiteY524" fmla="*/ 121662 h 657839"/>
                  <a:gd name="connsiteX525" fmla="*/ 2334649 w 2616059"/>
                  <a:gd name="connsiteY525" fmla="*/ 201336 h 657839"/>
                  <a:gd name="connsiteX526" fmla="*/ 2422927 w 2616059"/>
                  <a:gd name="connsiteY526" fmla="*/ 201336 h 657839"/>
                  <a:gd name="connsiteX527" fmla="*/ 2425422 w 2616059"/>
                  <a:gd name="connsiteY527" fmla="*/ 202025 h 657839"/>
                  <a:gd name="connsiteX528" fmla="*/ 2427401 w 2616059"/>
                  <a:gd name="connsiteY528" fmla="*/ 204176 h 657839"/>
                  <a:gd name="connsiteX529" fmla="*/ 2428606 w 2616059"/>
                  <a:gd name="connsiteY529" fmla="*/ 207962 h 657839"/>
                  <a:gd name="connsiteX530" fmla="*/ 2428950 w 2616059"/>
                  <a:gd name="connsiteY530" fmla="*/ 213726 h 657839"/>
                  <a:gd name="connsiteX531" fmla="*/ 2428606 w 2616059"/>
                  <a:gd name="connsiteY531" fmla="*/ 219147 h 657839"/>
                  <a:gd name="connsiteX532" fmla="*/ 2427401 w 2616059"/>
                  <a:gd name="connsiteY532" fmla="*/ 223019 h 657839"/>
                  <a:gd name="connsiteX533" fmla="*/ 2425422 w 2616059"/>
                  <a:gd name="connsiteY533" fmla="*/ 225256 h 657839"/>
                  <a:gd name="connsiteX534" fmla="*/ 2422927 w 2616059"/>
                  <a:gd name="connsiteY534" fmla="*/ 225944 h 657839"/>
                  <a:gd name="connsiteX535" fmla="*/ 2316064 w 2616059"/>
                  <a:gd name="connsiteY535" fmla="*/ 225944 h 657839"/>
                  <a:gd name="connsiteX536" fmla="*/ 2308578 w 2616059"/>
                  <a:gd name="connsiteY536" fmla="*/ 223277 h 657839"/>
                  <a:gd name="connsiteX537" fmla="*/ 2305051 w 2616059"/>
                  <a:gd name="connsiteY537" fmla="*/ 213898 h 657839"/>
                  <a:gd name="connsiteX538" fmla="*/ 2305051 w 2616059"/>
                  <a:gd name="connsiteY538" fmla="*/ 15315 h 657839"/>
                  <a:gd name="connsiteX539" fmla="*/ 2308578 w 2616059"/>
                  <a:gd name="connsiteY539" fmla="*/ 5937 h 657839"/>
                  <a:gd name="connsiteX540" fmla="*/ 2316064 w 2616059"/>
                  <a:gd name="connsiteY540" fmla="*/ 3269 h 657839"/>
                  <a:gd name="connsiteX541" fmla="*/ 1896964 w 2616059"/>
                  <a:gd name="connsiteY541" fmla="*/ 3269 h 657839"/>
                  <a:gd name="connsiteX542" fmla="*/ 1944287 w 2616059"/>
                  <a:gd name="connsiteY542" fmla="*/ 3269 h 657839"/>
                  <a:gd name="connsiteX543" fmla="*/ 1958311 w 2616059"/>
                  <a:gd name="connsiteY543" fmla="*/ 3700 h 657839"/>
                  <a:gd name="connsiteX544" fmla="*/ 1968378 w 2616059"/>
                  <a:gd name="connsiteY544" fmla="*/ 4646 h 657839"/>
                  <a:gd name="connsiteX545" fmla="*/ 1991179 w 2616059"/>
                  <a:gd name="connsiteY545" fmla="*/ 11701 h 657839"/>
                  <a:gd name="connsiteX546" fmla="*/ 2007785 w 2616059"/>
                  <a:gd name="connsiteY546" fmla="*/ 23919 h 657839"/>
                  <a:gd name="connsiteX547" fmla="*/ 2017852 w 2616059"/>
                  <a:gd name="connsiteY547" fmla="*/ 40869 h 657839"/>
                  <a:gd name="connsiteX548" fmla="*/ 2021207 w 2616059"/>
                  <a:gd name="connsiteY548" fmla="*/ 61949 h 657839"/>
                  <a:gd name="connsiteX549" fmla="*/ 2018196 w 2616059"/>
                  <a:gd name="connsiteY549" fmla="*/ 81997 h 657839"/>
                  <a:gd name="connsiteX550" fmla="*/ 2009506 w 2616059"/>
                  <a:gd name="connsiteY550" fmla="*/ 97657 h 657839"/>
                  <a:gd name="connsiteX551" fmla="*/ 1995911 w 2616059"/>
                  <a:gd name="connsiteY551" fmla="*/ 109444 h 657839"/>
                  <a:gd name="connsiteX552" fmla="*/ 1978187 w 2616059"/>
                  <a:gd name="connsiteY552" fmla="*/ 117876 h 657839"/>
                  <a:gd name="connsiteX553" fmla="*/ 1988168 w 2616059"/>
                  <a:gd name="connsiteY553" fmla="*/ 123985 h 657839"/>
                  <a:gd name="connsiteX554" fmla="*/ 1996514 w 2616059"/>
                  <a:gd name="connsiteY554" fmla="*/ 132847 h 657839"/>
                  <a:gd name="connsiteX555" fmla="*/ 2003827 w 2616059"/>
                  <a:gd name="connsiteY555" fmla="*/ 144721 h 657839"/>
                  <a:gd name="connsiteX556" fmla="*/ 2010711 w 2616059"/>
                  <a:gd name="connsiteY556" fmla="*/ 159864 h 657839"/>
                  <a:gd name="connsiteX557" fmla="*/ 2030672 w 2616059"/>
                  <a:gd name="connsiteY557" fmla="*/ 208908 h 657839"/>
                  <a:gd name="connsiteX558" fmla="*/ 2033770 w 2616059"/>
                  <a:gd name="connsiteY558" fmla="*/ 217598 h 657839"/>
                  <a:gd name="connsiteX559" fmla="*/ 2034458 w 2616059"/>
                  <a:gd name="connsiteY559" fmla="*/ 221470 h 657839"/>
                  <a:gd name="connsiteX560" fmla="*/ 2033942 w 2616059"/>
                  <a:gd name="connsiteY560" fmla="*/ 223879 h 657839"/>
                  <a:gd name="connsiteX561" fmla="*/ 2031705 w 2616059"/>
                  <a:gd name="connsiteY561" fmla="*/ 225600 h 657839"/>
                  <a:gd name="connsiteX562" fmla="*/ 2026886 w 2616059"/>
                  <a:gd name="connsiteY562" fmla="*/ 226632 h 657839"/>
                  <a:gd name="connsiteX563" fmla="*/ 2018627 w 2616059"/>
                  <a:gd name="connsiteY563" fmla="*/ 226977 h 657839"/>
                  <a:gd name="connsiteX564" fmla="*/ 2011313 w 2616059"/>
                  <a:gd name="connsiteY564" fmla="*/ 226632 h 657839"/>
                  <a:gd name="connsiteX565" fmla="*/ 2006753 w 2616059"/>
                  <a:gd name="connsiteY565" fmla="*/ 225514 h 657839"/>
                  <a:gd name="connsiteX566" fmla="*/ 2004085 w 2616059"/>
                  <a:gd name="connsiteY566" fmla="*/ 223363 h 657839"/>
                  <a:gd name="connsiteX567" fmla="*/ 2002451 w 2616059"/>
                  <a:gd name="connsiteY567" fmla="*/ 219921 h 657839"/>
                  <a:gd name="connsiteX568" fmla="*/ 1981973 w 2616059"/>
                  <a:gd name="connsiteY568" fmla="*/ 167436 h 657839"/>
                  <a:gd name="connsiteX569" fmla="*/ 1974487 w 2616059"/>
                  <a:gd name="connsiteY569" fmla="*/ 151002 h 657839"/>
                  <a:gd name="connsiteX570" fmla="*/ 1965281 w 2616059"/>
                  <a:gd name="connsiteY570" fmla="*/ 138096 h 657839"/>
                  <a:gd name="connsiteX571" fmla="*/ 1952719 w 2616059"/>
                  <a:gd name="connsiteY571" fmla="*/ 129664 h 657839"/>
                  <a:gd name="connsiteX572" fmla="*/ 1935339 w 2616059"/>
                  <a:gd name="connsiteY572" fmla="*/ 126653 h 657839"/>
                  <a:gd name="connsiteX573" fmla="*/ 1915549 w 2616059"/>
                  <a:gd name="connsiteY573" fmla="*/ 126653 h 657839"/>
                  <a:gd name="connsiteX574" fmla="*/ 1915549 w 2616059"/>
                  <a:gd name="connsiteY574" fmla="*/ 221470 h 657839"/>
                  <a:gd name="connsiteX575" fmla="*/ 1914775 w 2616059"/>
                  <a:gd name="connsiteY575" fmla="*/ 223879 h 657839"/>
                  <a:gd name="connsiteX576" fmla="*/ 1912365 w 2616059"/>
                  <a:gd name="connsiteY576" fmla="*/ 225514 h 657839"/>
                  <a:gd name="connsiteX577" fmla="*/ 1907891 w 2616059"/>
                  <a:gd name="connsiteY577" fmla="*/ 226546 h 657839"/>
                  <a:gd name="connsiteX578" fmla="*/ 1900750 w 2616059"/>
                  <a:gd name="connsiteY578" fmla="*/ 226977 h 657839"/>
                  <a:gd name="connsiteX579" fmla="*/ 1893608 w 2616059"/>
                  <a:gd name="connsiteY579" fmla="*/ 226546 h 657839"/>
                  <a:gd name="connsiteX580" fmla="*/ 1889048 w 2616059"/>
                  <a:gd name="connsiteY580" fmla="*/ 225514 h 657839"/>
                  <a:gd name="connsiteX581" fmla="*/ 1886639 w 2616059"/>
                  <a:gd name="connsiteY581" fmla="*/ 223879 h 657839"/>
                  <a:gd name="connsiteX582" fmla="*/ 1885951 w 2616059"/>
                  <a:gd name="connsiteY582" fmla="*/ 221470 h 657839"/>
                  <a:gd name="connsiteX583" fmla="*/ 1885951 w 2616059"/>
                  <a:gd name="connsiteY583" fmla="*/ 15315 h 657839"/>
                  <a:gd name="connsiteX584" fmla="*/ 1889479 w 2616059"/>
                  <a:gd name="connsiteY584" fmla="*/ 5937 h 657839"/>
                  <a:gd name="connsiteX585" fmla="*/ 1896964 w 2616059"/>
                  <a:gd name="connsiteY585" fmla="*/ 3269 h 657839"/>
                  <a:gd name="connsiteX586" fmla="*/ 1725514 w 2616059"/>
                  <a:gd name="connsiteY586" fmla="*/ 3269 h 657839"/>
                  <a:gd name="connsiteX587" fmla="*/ 1831173 w 2616059"/>
                  <a:gd name="connsiteY587" fmla="*/ 3269 h 657839"/>
                  <a:gd name="connsiteX588" fmla="*/ 1833668 w 2616059"/>
                  <a:gd name="connsiteY588" fmla="*/ 3958 h 657839"/>
                  <a:gd name="connsiteX589" fmla="*/ 1835475 w 2616059"/>
                  <a:gd name="connsiteY589" fmla="*/ 6195 h 657839"/>
                  <a:gd name="connsiteX590" fmla="*/ 1836593 w 2616059"/>
                  <a:gd name="connsiteY590" fmla="*/ 10067 h 657839"/>
                  <a:gd name="connsiteX591" fmla="*/ 1837023 w 2616059"/>
                  <a:gd name="connsiteY591" fmla="*/ 15831 h 657839"/>
                  <a:gd name="connsiteX592" fmla="*/ 1836593 w 2616059"/>
                  <a:gd name="connsiteY592" fmla="*/ 21252 h 657839"/>
                  <a:gd name="connsiteX593" fmla="*/ 1835475 w 2616059"/>
                  <a:gd name="connsiteY593" fmla="*/ 25038 h 657839"/>
                  <a:gd name="connsiteX594" fmla="*/ 1833668 w 2616059"/>
                  <a:gd name="connsiteY594" fmla="*/ 27189 h 657839"/>
                  <a:gd name="connsiteX595" fmla="*/ 1831173 w 2616059"/>
                  <a:gd name="connsiteY595" fmla="*/ 27877 h 657839"/>
                  <a:gd name="connsiteX596" fmla="*/ 1744099 w 2616059"/>
                  <a:gd name="connsiteY596" fmla="*/ 27877 h 657839"/>
                  <a:gd name="connsiteX597" fmla="*/ 1744099 w 2616059"/>
                  <a:gd name="connsiteY597" fmla="*/ 97743 h 657839"/>
                  <a:gd name="connsiteX598" fmla="*/ 1818783 w 2616059"/>
                  <a:gd name="connsiteY598" fmla="*/ 97743 h 657839"/>
                  <a:gd name="connsiteX599" fmla="*/ 1821278 w 2616059"/>
                  <a:gd name="connsiteY599" fmla="*/ 98517 h 657839"/>
                  <a:gd name="connsiteX600" fmla="*/ 1823171 w 2616059"/>
                  <a:gd name="connsiteY600" fmla="*/ 100668 h 657839"/>
                  <a:gd name="connsiteX601" fmla="*/ 1824289 w 2616059"/>
                  <a:gd name="connsiteY601" fmla="*/ 104454 h 657839"/>
                  <a:gd name="connsiteX602" fmla="*/ 1824634 w 2616059"/>
                  <a:gd name="connsiteY602" fmla="*/ 110133 h 657839"/>
                  <a:gd name="connsiteX603" fmla="*/ 1824289 w 2616059"/>
                  <a:gd name="connsiteY603" fmla="*/ 115467 h 657839"/>
                  <a:gd name="connsiteX604" fmla="*/ 1823171 w 2616059"/>
                  <a:gd name="connsiteY604" fmla="*/ 119081 h 657839"/>
                  <a:gd name="connsiteX605" fmla="*/ 1821278 w 2616059"/>
                  <a:gd name="connsiteY605" fmla="*/ 121060 h 657839"/>
                  <a:gd name="connsiteX606" fmla="*/ 1818783 w 2616059"/>
                  <a:gd name="connsiteY606" fmla="*/ 121662 h 657839"/>
                  <a:gd name="connsiteX607" fmla="*/ 1744099 w 2616059"/>
                  <a:gd name="connsiteY607" fmla="*/ 121662 h 657839"/>
                  <a:gd name="connsiteX608" fmla="*/ 1744099 w 2616059"/>
                  <a:gd name="connsiteY608" fmla="*/ 201336 h 657839"/>
                  <a:gd name="connsiteX609" fmla="*/ 1832377 w 2616059"/>
                  <a:gd name="connsiteY609" fmla="*/ 201336 h 657839"/>
                  <a:gd name="connsiteX610" fmla="*/ 1834873 w 2616059"/>
                  <a:gd name="connsiteY610" fmla="*/ 202025 h 657839"/>
                  <a:gd name="connsiteX611" fmla="*/ 1836851 w 2616059"/>
                  <a:gd name="connsiteY611" fmla="*/ 204176 h 657839"/>
                  <a:gd name="connsiteX612" fmla="*/ 1838056 w 2616059"/>
                  <a:gd name="connsiteY612" fmla="*/ 207962 h 657839"/>
                  <a:gd name="connsiteX613" fmla="*/ 1838400 w 2616059"/>
                  <a:gd name="connsiteY613" fmla="*/ 213726 h 657839"/>
                  <a:gd name="connsiteX614" fmla="*/ 1838056 w 2616059"/>
                  <a:gd name="connsiteY614" fmla="*/ 219147 h 657839"/>
                  <a:gd name="connsiteX615" fmla="*/ 1836851 w 2616059"/>
                  <a:gd name="connsiteY615" fmla="*/ 223019 h 657839"/>
                  <a:gd name="connsiteX616" fmla="*/ 1834873 w 2616059"/>
                  <a:gd name="connsiteY616" fmla="*/ 225256 h 657839"/>
                  <a:gd name="connsiteX617" fmla="*/ 1832377 w 2616059"/>
                  <a:gd name="connsiteY617" fmla="*/ 225944 h 657839"/>
                  <a:gd name="connsiteX618" fmla="*/ 1725514 w 2616059"/>
                  <a:gd name="connsiteY618" fmla="*/ 225944 h 657839"/>
                  <a:gd name="connsiteX619" fmla="*/ 1718029 w 2616059"/>
                  <a:gd name="connsiteY619" fmla="*/ 223277 h 657839"/>
                  <a:gd name="connsiteX620" fmla="*/ 1714501 w 2616059"/>
                  <a:gd name="connsiteY620" fmla="*/ 213898 h 657839"/>
                  <a:gd name="connsiteX621" fmla="*/ 1714501 w 2616059"/>
                  <a:gd name="connsiteY621" fmla="*/ 15315 h 657839"/>
                  <a:gd name="connsiteX622" fmla="*/ 1718029 w 2616059"/>
                  <a:gd name="connsiteY622" fmla="*/ 5937 h 657839"/>
                  <a:gd name="connsiteX623" fmla="*/ 1725514 w 2616059"/>
                  <a:gd name="connsiteY623" fmla="*/ 3269 h 657839"/>
                  <a:gd name="connsiteX624" fmla="*/ 1521884 w 2616059"/>
                  <a:gd name="connsiteY624" fmla="*/ 3269 h 657839"/>
                  <a:gd name="connsiteX625" fmla="*/ 1676758 w 2616059"/>
                  <a:gd name="connsiteY625" fmla="*/ 3269 h 657839"/>
                  <a:gd name="connsiteX626" fmla="*/ 1679253 w 2616059"/>
                  <a:gd name="connsiteY626" fmla="*/ 3958 h 657839"/>
                  <a:gd name="connsiteX627" fmla="*/ 1681146 w 2616059"/>
                  <a:gd name="connsiteY627" fmla="*/ 6195 h 657839"/>
                  <a:gd name="connsiteX628" fmla="*/ 1682264 w 2616059"/>
                  <a:gd name="connsiteY628" fmla="*/ 10239 h 657839"/>
                  <a:gd name="connsiteX629" fmla="*/ 1682609 w 2616059"/>
                  <a:gd name="connsiteY629" fmla="*/ 16003 h 657839"/>
                  <a:gd name="connsiteX630" fmla="*/ 1682264 w 2616059"/>
                  <a:gd name="connsiteY630" fmla="*/ 21682 h 657839"/>
                  <a:gd name="connsiteX631" fmla="*/ 1681146 w 2616059"/>
                  <a:gd name="connsiteY631" fmla="*/ 25554 h 657839"/>
                  <a:gd name="connsiteX632" fmla="*/ 1679253 w 2616059"/>
                  <a:gd name="connsiteY632" fmla="*/ 27705 h 657839"/>
                  <a:gd name="connsiteX633" fmla="*/ 1676758 w 2616059"/>
                  <a:gd name="connsiteY633" fmla="*/ 28393 h 657839"/>
                  <a:gd name="connsiteX634" fmla="*/ 1614120 w 2616059"/>
                  <a:gd name="connsiteY634" fmla="*/ 28393 h 657839"/>
                  <a:gd name="connsiteX635" fmla="*/ 1614120 w 2616059"/>
                  <a:gd name="connsiteY635" fmla="*/ 221470 h 657839"/>
                  <a:gd name="connsiteX636" fmla="*/ 1613431 w 2616059"/>
                  <a:gd name="connsiteY636" fmla="*/ 223879 h 657839"/>
                  <a:gd name="connsiteX637" fmla="*/ 1611022 w 2616059"/>
                  <a:gd name="connsiteY637" fmla="*/ 225514 h 657839"/>
                  <a:gd name="connsiteX638" fmla="*/ 1606462 w 2616059"/>
                  <a:gd name="connsiteY638" fmla="*/ 226546 h 657839"/>
                  <a:gd name="connsiteX639" fmla="*/ 1599321 w 2616059"/>
                  <a:gd name="connsiteY639" fmla="*/ 226977 h 657839"/>
                  <a:gd name="connsiteX640" fmla="*/ 1592265 w 2616059"/>
                  <a:gd name="connsiteY640" fmla="*/ 226546 h 657839"/>
                  <a:gd name="connsiteX641" fmla="*/ 1587619 w 2616059"/>
                  <a:gd name="connsiteY641" fmla="*/ 225514 h 657839"/>
                  <a:gd name="connsiteX642" fmla="*/ 1585210 w 2616059"/>
                  <a:gd name="connsiteY642" fmla="*/ 223879 h 657839"/>
                  <a:gd name="connsiteX643" fmla="*/ 1584522 w 2616059"/>
                  <a:gd name="connsiteY643" fmla="*/ 221470 h 657839"/>
                  <a:gd name="connsiteX644" fmla="*/ 1584522 w 2616059"/>
                  <a:gd name="connsiteY644" fmla="*/ 28393 h 657839"/>
                  <a:gd name="connsiteX645" fmla="*/ 1521884 w 2616059"/>
                  <a:gd name="connsiteY645" fmla="*/ 28393 h 657839"/>
                  <a:gd name="connsiteX646" fmla="*/ 1519388 w 2616059"/>
                  <a:gd name="connsiteY646" fmla="*/ 27705 h 657839"/>
                  <a:gd name="connsiteX647" fmla="*/ 1517582 w 2616059"/>
                  <a:gd name="connsiteY647" fmla="*/ 25554 h 657839"/>
                  <a:gd name="connsiteX648" fmla="*/ 1516463 w 2616059"/>
                  <a:gd name="connsiteY648" fmla="*/ 21682 h 657839"/>
                  <a:gd name="connsiteX649" fmla="*/ 1516033 w 2616059"/>
                  <a:gd name="connsiteY649" fmla="*/ 16003 h 657839"/>
                  <a:gd name="connsiteX650" fmla="*/ 1516463 w 2616059"/>
                  <a:gd name="connsiteY650" fmla="*/ 10239 h 657839"/>
                  <a:gd name="connsiteX651" fmla="*/ 1517582 w 2616059"/>
                  <a:gd name="connsiteY651" fmla="*/ 6195 h 657839"/>
                  <a:gd name="connsiteX652" fmla="*/ 1519388 w 2616059"/>
                  <a:gd name="connsiteY652" fmla="*/ 3958 h 657839"/>
                  <a:gd name="connsiteX653" fmla="*/ 1521884 w 2616059"/>
                  <a:gd name="connsiteY653" fmla="*/ 3269 h 657839"/>
                  <a:gd name="connsiteX654" fmla="*/ 982564 w 2616059"/>
                  <a:gd name="connsiteY654" fmla="*/ 3269 h 657839"/>
                  <a:gd name="connsiteX655" fmla="*/ 1088223 w 2616059"/>
                  <a:gd name="connsiteY655" fmla="*/ 3269 h 657839"/>
                  <a:gd name="connsiteX656" fmla="*/ 1090718 w 2616059"/>
                  <a:gd name="connsiteY656" fmla="*/ 3958 h 657839"/>
                  <a:gd name="connsiteX657" fmla="*/ 1092525 w 2616059"/>
                  <a:gd name="connsiteY657" fmla="*/ 6195 h 657839"/>
                  <a:gd name="connsiteX658" fmla="*/ 1093643 w 2616059"/>
                  <a:gd name="connsiteY658" fmla="*/ 10067 h 657839"/>
                  <a:gd name="connsiteX659" fmla="*/ 1094073 w 2616059"/>
                  <a:gd name="connsiteY659" fmla="*/ 15831 h 657839"/>
                  <a:gd name="connsiteX660" fmla="*/ 1093643 w 2616059"/>
                  <a:gd name="connsiteY660" fmla="*/ 21252 h 657839"/>
                  <a:gd name="connsiteX661" fmla="*/ 1092525 w 2616059"/>
                  <a:gd name="connsiteY661" fmla="*/ 25038 h 657839"/>
                  <a:gd name="connsiteX662" fmla="*/ 1090718 w 2616059"/>
                  <a:gd name="connsiteY662" fmla="*/ 27189 h 657839"/>
                  <a:gd name="connsiteX663" fmla="*/ 1088223 w 2616059"/>
                  <a:gd name="connsiteY663" fmla="*/ 27877 h 657839"/>
                  <a:gd name="connsiteX664" fmla="*/ 1001149 w 2616059"/>
                  <a:gd name="connsiteY664" fmla="*/ 27877 h 657839"/>
                  <a:gd name="connsiteX665" fmla="*/ 1001149 w 2616059"/>
                  <a:gd name="connsiteY665" fmla="*/ 97743 h 657839"/>
                  <a:gd name="connsiteX666" fmla="*/ 1075833 w 2616059"/>
                  <a:gd name="connsiteY666" fmla="*/ 97743 h 657839"/>
                  <a:gd name="connsiteX667" fmla="*/ 1078328 w 2616059"/>
                  <a:gd name="connsiteY667" fmla="*/ 98517 h 657839"/>
                  <a:gd name="connsiteX668" fmla="*/ 1080221 w 2616059"/>
                  <a:gd name="connsiteY668" fmla="*/ 100668 h 657839"/>
                  <a:gd name="connsiteX669" fmla="*/ 1081339 w 2616059"/>
                  <a:gd name="connsiteY669" fmla="*/ 104454 h 657839"/>
                  <a:gd name="connsiteX670" fmla="*/ 1081684 w 2616059"/>
                  <a:gd name="connsiteY670" fmla="*/ 110133 h 657839"/>
                  <a:gd name="connsiteX671" fmla="*/ 1081339 w 2616059"/>
                  <a:gd name="connsiteY671" fmla="*/ 115467 h 657839"/>
                  <a:gd name="connsiteX672" fmla="*/ 1080221 w 2616059"/>
                  <a:gd name="connsiteY672" fmla="*/ 119081 h 657839"/>
                  <a:gd name="connsiteX673" fmla="*/ 1078328 w 2616059"/>
                  <a:gd name="connsiteY673" fmla="*/ 121060 h 657839"/>
                  <a:gd name="connsiteX674" fmla="*/ 1075833 w 2616059"/>
                  <a:gd name="connsiteY674" fmla="*/ 121662 h 657839"/>
                  <a:gd name="connsiteX675" fmla="*/ 1001149 w 2616059"/>
                  <a:gd name="connsiteY675" fmla="*/ 121662 h 657839"/>
                  <a:gd name="connsiteX676" fmla="*/ 1001149 w 2616059"/>
                  <a:gd name="connsiteY676" fmla="*/ 201336 h 657839"/>
                  <a:gd name="connsiteX677" fmla="*/ 1089427 w 2616059"/>
                  <a:gd name="connsiteY677" fmla="*/ 201336 h 657839"/>
                  <a:gd name="connsiteX678" fmla="*/ 1091923 w 2616059"/>
                  <a:gd name="connsiteY678" fmla="*/ 202025 h 657839"/>
                  <a:gd name="connsiteX679" fmla="*/ 1093901 w 2616059"/>
                  <a:gd name="connsiteY679" fmla="*/ 204176 h 657839"/>
                  <a:gd name="connsiteX680" fmla="*/ 1095106 w 2616059"/>
                  <a:gd name="connsiteY680" fmla="*/ 207962 h 657839"/>
                  <a:gd name="connsiteX681" fmla="*/ 1095450 w 2616059"/>
                  <a:gd name="connsiteY681" fmla="*/ 213726 h 657839"/>
                  <a:gd name="connsiteX682" fmla="*/ 1095106 w 2616059"/>
                  <a:gd name="connsiteY682" fmla="*/ 219147 h 657839"/>
                  <a:gd name="connsiteX683" fmla="*/ 1093901 w 2616059"/>
                  <a:gd name="connsiteY683" fmla="*/ 223019 h 657839"/>
                  <a:gd name="connsiteX684" fmla="*/ 1091923 w 2616059"/>
                  <a:gd name="connsiteY684" fmla="*/ 225256 h 657839"/>
                  <a:gd name="connsiteX685" fmla="*/ 1089427 w 2616059"/>
                  <a:gd name="connsiteY685" fmla="*/ 225944 h 657839"/>
                  <a:gd name="connsiteX686" fmla="*/ 982564 w 2616059"/>
                  <a:gd name="connsiteY686" fmla="*/ 225944 h 657839"/>
                  <a:gd name="connsiteX687" fmla="*/ 975078 w 2616059"/>
                  <a:gd name="connsiteY687" fmla="*/ 223277 h 657839"/>
                  <a:gd name="connsiteX688" fmla="*/ 971551 w 2616059"/>
                  <a:gd name="connsiteY688" fmla="*/ 213898 h 657839"/>
                  <a:gd name="connsiteX689" fmla="*/ 971551 w 2616059"/>
                  <a:gd name="connsiteY689" fmla="*/ 15315 h 657839"/>
                  <a:gd name="connsiteX690" fmla="*/ 975078 w 2616059"/>
                  <a:gd name="connsiteY690" fmla="*/ 5937 h 657839"/>
                  <a:gd name="connsiteX691" fmla="*/ 982564 w 2616059"/>
                  <a:gd name="connsiteY691" fmla="*/ 3269 h 657839"/>
                  <a:gd name="connsiteX692" fmla="*/ 553938 w 2616059"/>
                  <a:gd name="connsiteY692" fmla="*/ 3269 h 657839"/>
                  <a:gd name="connsiteX693" fmla="*/ 604530 w 2616059"/>
                  <a:gd name="connsiteY693" fmla="*/ 3269 h 657839"/>
                  <a:gd name="connsiteX694" fmla="*/ 637226 w 2616059"/>
                  <a:gd name="connsiteY694" fmla="*/ 7055 h 657839"/>
                  <a:gd name="connsiteX695" fmla="*/ 658478 w 2616059"/>
                  <a:gd name="connsiteY695" fmla="*/ 18068 h 657839"/>
                  <a:gd name="connsiteX696" fmla="*/ 671298 w 2616059"/>
                  <a:gd name="connsiteY696" fmla="*/ 35793 h 657839"/>
                  <a:gd name="connsiteX697" fmla="*/ 675601 w 2616059"/>
                  <a:gd name="connsiteY697" fmla="*/ 59540 h 657839"/>
                  <a:gd name="connsiteX698" fmla="*/ 673708 w 2616059"/>
                  <a:gd name="connsiteY698" fmla="*/ 74684 h 657839"/>
                  <a:gd name="connsiteX699" fmla="*/ 668115 w 2616059"/>
                  <a:gd name="connsiteY699" fmla="*/ 88020 h 657839"/>
                  <a:gd name="connsiteX700" fmla="*/ 658822 w 2616059"/>
                  <a:gd name="connsiteY700" fmla="*/ 98947 h 657839"/>
                  <a:gd name="connsiteX701" fmla="*/ 646002 w 2616059"/>
                  <a:gd name="connsiteY701" fmla="*/ 106863 h 657839"/>
                  <a:gd name="connsiteX702" fmla="*/ 663038 w 2616059"/>
                  <a:gd name="connsiteY702" fmla="*/ 113144 h 657839"/>
                  <a:gd name="connsiteX703" fmla="*/ 676891 w 2616059"/>
                  <a:gd name="connsiteY703" fmla="*/ 124760 h 657839"/>
                  <a:gd name="connsiteX704" fmla="*/ 686269 w 2616059"/>
                  <a:gd name="connsiteY704" fmla="*/ 141280 h 657839"/>
                  <a:gd name="connsiteX705" fmla="*/ 689711 w 2616059"/>
                  <a:gd name="connsiteY705" fmla="*/ 162102 h 657839"/>
                  <a:gd name="connsiteX706" fmla="*/ 687044 w 2616059"/>
                  <a:gd name="connsiteY706" fmla="*/ 181461 h 657839"/>
                  <a:gd name="connsiteX707" fmla="*/ 679558 w 2616059"/>
                  <a:gd name="connsiteY707" fmla="*/ 197378 h 657839"/>
                  <a:gd name="connsiteX708" fmla="*/ 667943 w 2616059"/>
                  <a:gd name="connsiteY708" fmla="*/ 209768 h 657839"/>
                  <a:gd name="connsiteX709" fmla="*/ 652628 w 2616059"/>
                  <a:gd name="connsiteY709" fmla="*/ 218717 h 657839"/>
                  <a:gd name="connsiteX710" fmla="*/ 634387 w 2616059"/>
                  <a:gd name="connsiteY710" fmla="*/ 224137 h 657839"/>
                  <a:gd name="connsiteX711" fmla="*/ 612102 w 2616059"/>
                  <a:gd name="connsiteY711" fmla="*/ 225944 h 657839"/>
                  <a:gd name="connsiteX712" fmla="*/ 553938 w 2616059"/>
                  <a:gd name="connsiteY712" fmla="*/ 225944 h 657839"/>
                  <a:gd name="connsiteX713" fmla="*/ 546453 w 2616059"/>
                  <a:gd name="connsiteY713" fmla="*/ 223277 h 657839"/>
                  <a:gd name="connsiteX714" fmla="*/ 542925 w 2616059"/>
                  <a:gd name="connsiteY714" fmla="*/ 213898 h 657839"/>
                  <a:gd name="connsiteX715" fmla="*/ 542925 w 2616059"/>
                  <a:gd name="connsiteY715" fmla="*/ 15315 h 657839"/>
                  <a:gd name="connsiteX716" fmla="*/ 546453 w 2616059"/>
                  <a:gd name="connsiteY716" fmla="*/ 5937 h 657839"/>
                  <a:gd name="connsiteX717" fmla="*/ 553938 w 2616059"/>
                  <a:gd name="connsiteY717" fmla="*/ 3269 h 657839"/>
                  <a:gd name="connsiteX718" fmla="*/ 12406 w 2616059"/>
                  <a:gd name="connsiteY718" fmla="*/ 3269 h 657839"/>
                  <a:gd name="connsiteX719" fmla="*/ 30580 w 2616059"/>
                  <a:gd name="connsiteY719" fmla="*/ 3269 h 657839"/>
                  <a:gd name="connsiteX720" fmla="*/ 40364 w 2616059"/>
                  <a:gd name="connsiteY720" fmla="*/ 4302 h 657839"/>
                  <a:gd name="connsiteX721" fmla="*/ 47703 w 2616059"/>
                  <a:gd name="connsiteY721" fmla="*/ 7571 h 657839"/>
                  <a:gd name="connsiteX722" fmla="*/ 52945 w 2616059"/>
                  <a:gd name="connsiteY722" fmla="*/ 13250 h 657839"/>
                  <a:gd name="connsiteX723" fmla="*/ 56615 w 2616059"/>
                  <a:gd name="connsiteY723" fmla="*/ 21338 h 657839"/>
                  <a:gd name="connsiteX724" fmla="*/ 120286 w 2616059"/>
                  <a:gd name="connsiteY724" fmla="*/ 182579 h 657839"/>
                  <a:gd name="connsiteX725" fmla="*/ 121146 w 2616059"/>
                  <a:gd name="connsiteY725" fmla="*/ 182579 h 657839"/>
                  <a:gd name="connsiteX726" fmla="*/ 187398 w 2616059"/>
                  <a:gd name="connsiteY726" fmla="*/ 21854 h 657839"/>
                  <a:gd name="connsiteX727" fmla="*/ 191594 w 2616059"/>
                  <a:gd name="connsiteY727" fmla="*/ 13078 h 657839"/>
                  <a:gd name="connsiteX728" fmla="*/ 196577 w 2616059"/>
                  <a:gd name="connsiteY728" fmla="*/ 7313 h 657839"/>
                  <a:gd name="connsiteX729" fmla="*/ 202608 w 2616059"/>
                  <a:gd name="connsiteY729" fmla="*/ 4216 h 657839"/>
                  <a:gd name="connsiteX730" fmla="*/ 210301 w 2616059"/>
                  <a:gd name="connsiteY730" fmla="*/ 3269 h 657839"/>
                  <a:gd name="connsiteX731" fmla="*/ 229356 w 2616059"/>
                  <a:gd name="connsiteY731" fmla="*/ 3269 h 657839"/>
                  <a:gd name="connsiteX732" fmla="*/ 234340 w 2616059"/>
                  <a:gd name="connsiteY732" fmla="*/ 4044 h 657839"/>
                  <a:gd name="connsiteX733" fmla="*/ 238361 w 2616059"/>
                  <a:gd name="connsiteY733" fmla="*/ 6453 h 657839"/>
                  <a:gd name="connsiteX734" fmla="*/ 241071 w 2616059"/>
                  <a:gd name="connsiteY734" fmla="*/ 10583 h 657839"/>
                  <a:gd name="connsiteX735" fmla="*/ 242120 w 2616059"/>
                  <a:gd name="connsiteY735" fmla="*/ 16692 h 657839"/>
                  <a:gd name="connsiteX736" fmla="*/ 242120 w 2616059"/>
                  <a:gd name="connsiteY736" fmla="*/ 221470 h 657839"/>
                  <a:gd name="connsiteX737" fmla="*/ 241412 w 2616059"/>
                  <a:gd name="connsiteY737" fmla="*/ 223879 h 657839"/>
                  <a:gd name="connsiteX738" fmla="*/ 238930 w 2616059"/>
                  <a:gd name="connsiteY738" fmla="*/ 225514 h 657839"/>
                  <a:gd name="connsiteX739" fmla="*/ 234410 w 2616059"/>
                  <a:gd name="connsiteY739" fmla="*/ 226546 h 657839"/>
                  <a:gd name="connsiteX740" fmla="*/ 227232 w 2616059"/>
                  <a:gd name="connsiteY740" fmla="*/ 226977 h 657839"/>
                  <a:gd name="connsiteX741" fmla="*/ 220232 w 2616059"/>
                  <a:gd name="connsiteY741" fmla="*/ 226546 h 657839"/>
                  <a:gd name="connsiteX742" fmla="*/ 215623 w 2616059"/>
                  <a:gd name="connsiteY742" fmla="*/ 225514 h 657839"/>
                  <a:gd name="connsiteX743" fmla="*/ 213230 w 2616059"/>
                  <a:gd name="connsiteY743" fmla="*/ 223879 h 657839"/>
                  <a:gd name="connsiteX744" fmla="*/ 212522 w 2616059"/>
                  <a:gd name="connsiteY744" fmla="*/ 221470 h 657839"/>
                  <a:gd name="connsiteX745" fmla="*/ 212522 w 2616059"/>
                  <a:gd name="connsiteY745" fmla="*/ 27533 h 657839"/>
                  <a:gd name="connsiteX746" fmla="*/ 212178 w 2616059"/>
                  <a:gd name="connsiteY746" fmla="*/ 27533 h 657839"/>
                  <a:gd name="connsiteX747" fmla="*/ 133708 w 2616059"/>
                  <a:gd name="connsiteY747" fmla="*/ 222330 h 657839"/>
                  <a:gd name="connsiteX748" fmla="*/ 132245 w 2616059"/>
                  <a:gd name="connsiteY748" fmla="*/ 224395 h 657839"/>
                  <a:gd name="connsiteX749" fmla="*/ 129492 w 2616059"/>
                  <a:gd name="connsiteY749" fmla="*/ 225858 h 657839"/>
                  <a:gd name="connsiteX750" fmla="*/ 125190 w 2616059"/>
                  <a:gd name="connsiteY750" fmla="*/ 226719 h 657839"/>
                  <a:gd name="connsiteX751" fmla="*/ 119253 w 2616059"/>
                  <a:gd name="connsiteY751" fmla="*/ 226977 h 657839"/>
                  <a:gd name="connsiteX752" fmla="*/ 113058 w 2616059"/>
                  <a:gd name="connsiteY752" fmla="*/ 226632 h 657839"/>
                  <a:gd name="connsiteX753" fmla="*/ 108756 w 2616059"/>
                  <a:gd name="connsiteY753" fmla="*/ 225686 h 657839"/>
                  <a:gd name="connsiteX754" fmla="*/ 106089 w 2616059"/>
                  <a:gd name="connsiteY754" fmla="*/ 224223 h 657839"/>
                  <a:gd name="connsiteX755" fmla="*/ 104798 w 2616059"/>
                  <a:gd name="connsiteY755" fmla="*/ 222330 h 657839"/>
                  <a:gd name="connsiteX756" fmla="*/ 29770 w 2616059"/>
                  <a:gd name="connsiteY756" fmla="*/ 27533 h 657839"/>
                  <a:gd name="connsiteX757" fmla="*/ 29598 w 2616059"/>
                  <a:gd name="connsiteY757" fmla="*/ 27533 h 657839"/>
                  <a:gd name="connsiteX758" fmla="*/ 29598 w 2616059"/>
                  <a:gd name="connsiteY758" fmla="*/ 221470 h 657839"/>
                  <a:gd name="connsiteX759" fmla="*/ 28890 w 2616059"/>
                  <a:gd name="connsiteY759" fmla="*/ 223879 h 657839"/>
                  <a:gd name="connsiteX760" fmla="*/ 26408 w 2616059"/>
                  <a:gd name="connsiteY760" fmla="*/ 225514 h 657839"/>
                  <a:gd name="connsiteX761" fmla="*/ 21799 w 2616059"/>
                  <a:gd name="connsiteY761" fmla="*/ 226546 h 657839"/>
                  <a:gd name="connsiteX762" fmla="*/ 14533 w 2616059"/>
                  <a:gd name="connsiteY762" fmla="*/ 226977 h 657839"/>
                  <a:gd name="connsiteX763" fmla="*/ 7444 w 2616059"/>
                  <a:gd name="connsiteY763" fmla="*/ 226546 h 657839"/>
                  <a:gd name="connsiteX764" fmla="*/ 2924 w 2616059"/>
                  <a:gd name="connsiteY764" fmla="*/ 225514 h 657839"/>
                  <a:gd name="connsiteX765" fmla="*/ 620 w 2616059"/>
                  <a:gd name="connsiteY765" fmla="*/ 223879 h 657839"/>
                  <a:gd name="connsiteX766" fmla="*/ 0 w 2616059"/>
                  <a:gd name="connsiteY766" fmla="*/ 221470 h 657839"/>
                  <a:gd name="connsiteX767" fmla="*/ 0 w 2616059"/>
                  <a:gd name="connsiteY767" fmla="*/ 16692 h 657839"/>
                  <a:gd name="connsiteX768" fmla="*/ 3844 w 2616059"/>
                  <a:gd name="connsiteY768" fmla="*/ 6367 h 657839"/>
                  <a:gd name="connsiteX769" fmla="*/ 12406 w 2616059"/>
                  <a:gd name="connsiteY769" fmla="*/ 3269 h 657839"/>
                  <a:gd name="connsiteX770" fmla="*/ 2230219 w 2616059"/>
                  <a:gd name="connsiteY770" fmla="*/ 2753 h 657839"/>
                  <a:gd name="connsiteX771" fmla="*/ 2237120 w 2616059"/>
                  <a:gd name="connsiteY771" fmla="*/ 3097 h 657839"/>
                  <a:gd name="connsiteX772" fmla="*/ 2241660 w 2616059"/>
                  <a:gd name="connsiteY772" fmla="*/ 4216 h 657839"/>
                  <a:gd name="connsiteX773" fmla="*/ 2244020 w 2616059"/>
                  <a:gd name="connsiteY773" fmla="*/ 6023 h 657839"/>
                  <a:gd name="connsiteX774" fmla="*/ 2244746 w 2616059"/>
                  <a:gd name="connsiteY774" fmla="*/ 8260 h 657839"/>
                  <a:gd name="connsiteX775" fmla="*/ 2244746 w 2616059"/>
                  <a:gd name="connsiteY775" fmla="*/ 213726 h 657839"/>
                  <a:gd name="connsiteX776" fmla="*/ 2243590 w 2616059"/>
                  <a:gd name="connsiteY776" fmla="*/ 219577 h 657839"/>
                  <a:gd name="connsiteX777" fmla="*/ 2240566 w 2616059"/>
                  <a:gd name="connsiteY777" fmla="*/ 223535 h 657839"/>
                  <a:gd name="connsiteX778" fmla="*/ 2236383 w 2616059"/>
                  <a:gd name="connsiteY778" fmla="*/ 225772 h 657839"/>
                  <a:gd name="connsiteX779" fmla="*/ 2231754 w 2616059"/>
                  <a:gd name="connsiteY779" fmla="*/ 226460 h 657839"/>
                  <a:gd name="connsiteX780" fmla="*/ 2221967 w 2616059"/>
                  <a:gd name="connsiteY780" fmla="*/ 226460 h 657839"/>
                  <a:gd name="connsiteX781" fmla="*/ 2213868 w 2616059"/>
                  <a:gd name="connsiteY781" fmla="*/ 225514 h 657839"/>
                  <a:gd name="connsiteX782" fmla="*/ 2207284 w 2616059"/>
                  <a:gd name="connsiteY782" fmla="*/ 222072 h 657839"/>
                  <a:gd name="connsiteX783" fmla="*/ 2201055 w 2616059"/>
                  <a:gd name="connsiteY783" fmla="*/ 215275 h 657839"/>
                  <a:gd name="connsiteX784" fmla="*/ 2194444 w 2616059"/>
                  <a:gd name="connsiteY784" fmla="*/ 204262 h 657839"/>
                  <a:gd name="connsiteX785" fmla="*/ 2126515 w 2616059"/>
                  <a:gd name="connsiteY785" fmla="*/ 77609 h 657839"/>
                  <a:gd name="connsiteX786" fmla="*/ 2115777 w 2616059"/>
                  <a:gd name="connsiteY786" fmla="*/ 57045 h 657839"/>
                  <a:gd name="connsiteX787" fmla="*/ 2105704 w 2616059"/>
                  <a:gd name="connsiteY787" fmla="*/ 36137 h 657839"/>
                  <a:gd name="connsiteX788" fmla="*/ 2105360 w 2616059"/>
                  <a:gd name="connsiteY788" fmla="*/ 36137 h 657839"/>
                  <a:gd name="connsiteX789" fmla="*/ 2105876 w 2616059"/>
                  <a:gd name="connsiteY789" fmla="*/ 61433 h 657839"/>
                  <a:gd name="connsiteX790" fmla="*/ 2106048 w 2616059"/>
                  <a:gd name="connsiteY790" fmla="*/ 87074 h 657839"/>
                  <a:gd name="connsiteX791" fmla="*/ 2106048 w 2616059"/>
                  <a:gd name="connsiteY791" fmla="*/ 221470 h 657839"/>
                  <a:gd name="connsiteX792" fmla="*/ 2105322 w 2616059"/>
                  <a:gd name="connsiteY792" fmla="*/ 223793 h 657839"/>
                  <a:gd name="connsiteX793" fmla="*/ 2102871 w 2616059"/>
                  <a:gd name="connsiteY793" fmla="*/ 225514 h 657839"/>
                  <a:gd name="connsiteX794" fmla="*/ 2098331 w 2616059"/>
                  <a:gd name="connsiteY794" fmla="*/ 226546 h 657839"/>
                  <a:gd name="connsiteX795" fmla="*/ 2091158 w 2616059"/>
                  <a:gd name="connsiteY795" fmla="*/ 226977 h 657839"/>
                  <a:gd name="connsiteX796" fmla="*/ 2083985 w 2616059"/>
                  <a:gd name="connsiteY796" fmla="*/ 226546 h 657839"/>
                  <a:gd name="connsiteX797" fmla="*/ 2079536 w 2616059"/>
                  <a:gd name="connsiteY797" fmla="*/ 225514 h 657839"/>
                  <a:gd name="connsiteX798" fmla="*/ 2077176 w 2616059"/>
                  <a:gd name="connsiteY798" fmla="*/ 223793 h 657839"/>
                  <a:gd name="connsiteX799" fmla="*/ 2076450 w 2616059"/>
                  <a:gd name="connsiteY799" fmla="*/ 221470 h 657839"/>
                  <a:gd name="connsiteX800" fmla="*/ 2076450 w 2616059"/>
                  <a:gd name="connsiteY800" fmla="*/ 16003 h 657839"/>
                  <a:gd name="connsiteX801" fmla="*/ 2080358 w 2616059"/>
                  <a:gd name="connsiteY801" fmla="*/ 6195 h 657839"/>
                  <a:gd name="connsiteX802" fmla="*/ 2088883 w 2616059"/>
                  <a:gd name="connsiteY802" fmla="*/ 3269 h 657839"/>
                  <a:gd name="connsiteX803" fmla="*/ 2103448 w 2616059"/>
                  <a:gd name="connsiteY803" fmla="*/ 3269 h 657839"/>
                  <a:gd name="connsiteX804" fmla="*/ 2112062 w 2616059"/>
                  <a:gd name="connsiteY804" fmla="*/ 4130 h 657839"/>
                  <a:gd name="connsiteX805" fmla="*/ 2118278 w 2616059"/>
                  <a:gd name="connsiteY805" fmla="*/ 6969 h 657839"/>
                  <a:gd name="connsiteX806" fmla="*/ 2123606 w 2616059"/>
                  <a:gd name="connsiteY806" fmla="*/ 12476 h 657839"/>
                  <a:gd name="connsiteX807" fmla="*/ 2129010 w 2616059"/>
                  <a:gd name="connsiteY807" fmla="*/ 21338 h 657839"/>
                  <a:gd name="connsiteX808" fmla="*/ 2181232 w 2616059"/>
                  <a:gd name="connsiteY808" fmla="*/ 119081 h 657839"/>
                  <a:gd name="connsiteX809" fmla="*/ 2190546 w 2616059"/>
                  <a:gd name="connsiteY809" fmla="*/ 136547 h 657839"/>
                  <a:gd name="connsiteX810" fmla="*/ 2199194 w 2616059"/>
                  <a:gd name="connsiteY810" fmla="*/ 153325 h 657839"/>
                  <a:gd name="connsiteX811" fmla="*/ 2207426 w 2616059"/>
                  <a:gd name="connsiteY811" fmla="*/ 169587 h 657839"/>
                  <a:gd name="connsiteX812" fmla="*/ 2215492 w 2616059"/>
                  <a:gd name="connsiteY812" fmla="*/ 185677 h 657839"/>
                  <a:gd name="connsiteX813" fmla="*/ 2215664 w 2616059"/>
                  <a:gd name="connsiteY813" fmla="*/ 185677 h 657839"/>
                  <a:gd name="connsiteX814" fmla="*/ 2215234 w 2616059"/>
                  <a:gd name="connsiteY814" fmla="*/ 157369 h 657839"/>
                  <a:gd name="connsiteX815" fmla="*/ 2215148 w 2616059"/>
                  <a:gd name="connsiteY815" fmla="*/ 129062 h 657839"/>
                  <a:gd name="connsiteX816" fmla="*/ 2215148 w 2616059"/>
                  <a:gd name="connsiteY816" fmla="*/ 8260 h 657839"/>
                  <a:gd name="connsiteX817" fmla="*/ 2215874 w 2616059"/>
                  <a:gd name="connsiteY817" fmla="*/ 6023 h 657839"/>
                  <a:gd name="connsiteX818" fmla="*/ 2218325 w 2616059"/>
                  <a:gd name="connsiteY818" fmla="*/ 4216 h 657839"/>
                  <a:gd name="connsiteX819" fmla="*/ 2222865 w 2616059"/>
                  <a:gd name="connsiteY819" fmla="*/ 3097 h 657839"/>
                  <a:gd name="connsiteX820" fmla="*/ 2230219 w 2616059"/>
                  <a:gd name="connsiteY820" fmla="*/ 2753 h 657839"/>
                  <a:gd name="connsiteX821" fmla="*/ 1468219 w 2616059"/>
                  <a:gd name="connsiteY821" fmla="*/ 2753 h 657839"/>
                  <a:gd name="connsiteX822" fmla="*/ 1475120 w 2616059"/>
                  <a:gd name="connsiteY822" fmla="*/ 3097 h 657839"/>
                  <a:gd name="connsiteX823" fmla="*/ 1479660 w 2616059"/>
                  <a:gd name="connsiteY823" fmla="*/ 4216 h 657839"/>
                  <a:gd name="connsiteX824" fmla="*/ 1482020 w 2616059"/>
                  <a:gd name="connsiteY824" fmla="*/ 6023 h 657839"/>
                  <a:gd name="connsiteX825" fmla="*/ 1482746 w 2616059"/>
                  <a:gd name="connsiteY825" fmla="*/ 8260 h 657839"/>
                  <a:gd name="connsiteX826" fmla="*/ 1482746 w 2616059"/>
                  <a:gd name="connsiteY826" fmla="*/ 213726 h 657839"/>
                  <a:gd name="connsiteX827" fmla="*/ 1481590 w 2616059"/>
                  <a:gd name="connsiteY827" fmla="*/ 219577 h 657839"/>
                  <a:gd name="connsiteX828" fmla="*/ 1478565 w 2616059"/>
                  <a:gd name="connsiteY828" fmla="*/ 223535 h 657839"/>
                  <a:gd name="connsiteX829" fmla="*/ 1474383 w 2616059"/>
                  <a:gd name="connsiteY829" fmla="*/ 225772 h 657839"/>
                  <a:gd name="connsiteX830" fmla="*/ 1469754 w 2616059"/>
                  <a:gd name="connsiteY830" fmla="*/ 226460 h 657839"/>
                  <a:gd name="connsiteX831" fmla="*/ 1459967 w 2616059"/>
                  <a:gd name="connsiteY831" fmla="*/ 226460 h 657839"/>
                  <a:gd name="connsiteX832" fmla="*/ 1451868 w 2616059"/>
                  <a:gd name="connsiteY832" fmla="*/ 225514 h 657839"/>
                  <a:gd name="connsiteX833" fmla="*/ 1445284 w 2616059"/>
                  <a:gd name="connsiteY833" fmla="*/ 222072 h 657839"/>
                  <a:gd name="connsiteX834" fmla="*/ 1439055 w 2616059"/>
                  <a:gd name="connsiteY834" fmla="*/ 215275 h 657839"/>
                  <a:gd name="connsiteX835" fmla="*/ 1432445 w 2616059"/>
                  <a:gd name="connsiteY835" fmla="*/ 204262 h 657839"/>
                  <a:gd name="connsiteX836" fmla="*/ 1364515 w 2616059"/>
                  <a:gd name="connsiteY836" fmla="*/ 77609 h 657839"/>
                  <a:gd name="connsiteX837" fmla="*/ 1353777 w 2616059"/>
                  <a:gd name="connsiteY837" fmla="*/ 57045 h 657839"/>
                  <a:gd name="connsiteX838" fmla="*/ 1343704 w 2616059"/>
                  <a:gd name="connsiteY838" fmla="*/ 36137 h 657839"/>
                  <a:gd name="connsiteX839" fmla="*/ 1343360 w 2616059"/>
                  <a:gd name="connsiteY839" fmla="*/ 36137 h 657839"/>
                  <a:gd name="connsiteX840" fmla="*/ 1343876 w 2616059"/>
                  <a:gd name="connsiteY840" fmla="*/ 61433 h 657839"/>
                  <a:gd name="connsiteX841" fmla="*/ 1344048 w 2616059"/>
                  <a:gd name="connsiteY841" fmla="*/ 87074 h 657839"/>
                  <a:gd name="connsiteX842" fmla="*/ 1344048 w 2616059"/>
                  <a:gd name="connsiteY842" fmla="*/ 221470 h 657839"/>
                  <a:gd name="connsiteX843" fmla="*/ 1343322 w 2616059"/>
                  <a:gd name="connsiteY843" fmla="*/ 223793 h 657839"/>
                  <a:gd name="connsiteX844" fmla="*/ 1340871 w 2616059"/>
                  <a:gd name="connsiteY844" fmla="*/ 225514 h 657839"/>
                  <a:gd name="connsiteX845" fmla="*/ 1336331 w 2616059"/>
                  <a:gd name="connsiteY845" fmla="*/ 226546 h 657839"/>
                  <a:gd name="connsiteX846" fmla="*/ 1329157 w 2616059"/>
                  <a:gd name="connsiteY846" fmla="*/ 226977 h 657839"/>
                  <a:gd name="connsiteX847" fmla="*/ 1321985 w 2616059"/>
                  <a:gd name="connsiteY847" fmla="*/ 226546 h 657839"/>
                  <a:gd name="connsiteX848" fmla="*/ 1317536 w 2616059"/>
                  <a:gd name="connsiteY848" fmla="*/ 225514 h 657839"/>
                  <a:gd name="connsiteX849" fmla="*/ 1315176 w 2616059"/>
                  <a:gd name="connsiteY849" fmla="*/ 223793 h 657839"/>
                  <a:gd name="connsiteX850" fmla="*/ 1314450 w 2616059"/>
                  <a:gd name="connsiteY850" fmla="*/ 221470 h 657839"/>
                  <a:gd name="connsiteX851" fmla="*/ 1314450 w 2616059"/>
                  <a:gd name="connsiteY851" fmla="*/ 16003 h 657839"/>
                  <a:gd name="connsiteX852" fmla="*/ 1318358 w 2616059"/>
                  <a:gd name="connsiteY852" fmla="*/ 6195 h 657839"/>
                  <a:gd name="connsiteX853" fmla="*/ 1326883 w 2616059"/>
                  <a:gd name="connsiteY853" fmla="*/ 3269 h 657839"/>
                  <a:gd name="connsiteX854" fmla="*/ 1341448 w 2616059"/>
                  <a:gd name="connsiteY854" fmla="*/ 3269 h 657839"/>
                  <a:gd name="connsiteX855" fmla="*/ 1350061 w 2616059"/>
                  <a:gd name="connsiteY855" fmla="*/ 4130 h 657839"/>
                  <a:gd name="connsiteX856" fmla="*/ 1356278 w 2616059"/>
                  <a:gd name="connsiteY856" fmla="*/ 6969 h 657839"/>
                  <a:gd name="connsiteX857" fmla="*/ 1361606 w 2616059"/>
                  <a:gd name="connsiteY857" fmla="*/ 12476 h 657839"/>
                  <a:gd name="connsiteX858" fmla="*/ 1367010 w 2616059"/>
                  <a:gd name="connsiteY858" fmla="*/ 21338 h 657839"/>
                  <a:gd name="connsiteX859" fmla="*/ 1419232 w 2616059"/>
                  <a:gd name="connsiteY859" fmla="*/ 119081 h 657839"/>
                  <a:gd name="connsiteX860" fmla="*/ 1428546 w 2616059"/>
                  <a:gd name="connsiteY860" fmla="*/ 136547 h 657839"/>
                  <a:gd name="connsiteX861" fmla="*/ 1437194 w 2616059"/>
                  <a:gd name="connsiteY861" fmla="*/ 153325 h 657839"/>
                  <a:gd name="connsiteX862" fmla="*/ 1445426 w 2616059"/>
                  <a:gd name="connsiteY862" fmla="*/ 169587 h 657839"/>
                  <a:gd name="connsiteX863" fmla="*/ 1453492 w 2616059"/>
                  <a:gd name="connsiteY863" fmla="*/ 185677 h 657839"/>
                  <a:gd name="connsiteX864" fmla="*/ 1453664 w 2616059"/>
                  <a:gd name="connsiteY864" fmla="*/ 185677 h 657839"/>
                  <a:gd name="connsiteX865" fmla="*/ 1453234 w 2616059"/>
                  <a:gd name="connsiteY865" fmla="*/ 157369 h 657839"/>
                  <a:gd name="connsiteX866" fmla="*/ 1453148 w 2616059"/>
                  <a:gd name="connsiteY866" fmla="*/ 129062 h 657839"/>
                  <a:gd name="connsiteX867" fmla="*/ 1453148 w 2616059"/>
                  <a:gd name="connsiteY867" fmla="*/ 8260 h 657839"/>
                  <a:gd name="connsiteX868" fmla="*/ 1453874 w 2616059"/>
                  <a:gd name="connsiteY868" fmla="*/ 6023 h 657839"/>
                  <a:gd name="connsiteX869" fmla="*/ 1456325 w 2616059"/>
                  <a:gd name="connsiteY869" fmla="*/ 4216 h 657839"/>
                  <a:gd name="connsiteX870" fmla="*/ 1460865 w 2616059"/>
                  <a:gd name="connsiteY870" fmla="*/ 3097 h 657839"/>
                  <a:gd name="connsiteX871" fmla="*/ 1468219 w 2616059"/>
                  <a:gd name="connsiteY871" fmla="*/ 2753 h 657839"/>
                  <a:gd name="connsiteX872" fmla="*/ 1243524 w 2616059"/>
                  <a:gd name="connsiteY872" fmla="*/ 2237 h 657839"/>
                  <a:gd name="connsiteX873" fmla="*/ 1250665 w 2616059"/>
                  <a:gd name="connsiteY873" fmla="*/ 2667 h 657839"/>
                  <a:gd name="connsiteX874" fmla="*/ 1255226 w 2616059"/>
                  <a:gd name="connsiteY874" fmla="*/ 3700 h 657839"/>
                  <a:gd name="connsiteX875" fmla="*/ 1257635 w 2616059"/>
                  <a:gd name="connsiteY875" fmla="*/ 5334 h 657839"/>
                  <a:gd name="connsiteX876" fmla="*/ 1258323 w 2616059"/>
                  <a:gd name="connsiteY876" fmla="*/ 7743 h 657839"/>
                  <a:gd name="connsiteX877" fmla="*/ 1258323 w 2616059"/>
                  <a:gd name="connsiteY877" fmla="*/ 221470 h 657839"/>
                  <a:gd name="connsiteX878" fmla="*/ 1257635 w 2616059"/>
                  <a:gd name="connsiteY878" fmla="*/ 223879 h 657839"/>
                  <a:gd name="connsiteX879" fmla="*/ 1255226 w 2616059"/>
                  <a:gd name="connsiteY879" fmla="*/ 225514 h 657839"/>
                  <a:gd name="connsiteX880" fmla="*/ 1250665 w 2616059"/>
                  <a:gd name="connsiteY880" fmla="*/ 226546 h 657839"/>
                  <a:gd name="connsiteX881" fmla="*/ 1243524 w 2616059"/>
                  <a:gd name="connsiteY881" fmla="*/ 226977 h 657839"/>
                  <a:gd name="connsiteX882" fmla="*/ 1236468 w 2616059"/>
                  <a:gd name="connsiteY882" fmla="*/ 226546 h 657839"/>
                  <a:gd name="connsiteX883" fmla="*/ 1231822 w 2616059"/>
                  <a:gd name="connsiteY883" fmla="*/ 225514 h 657839"/>
                  <a:gd name="connsiteX884" fmla="*/ 1229413 w 2616059"/>
                  <a:gd name="connsiteY884" fmla="*/ 223879 h 657839"/>
                  <a:gd name="connsiteX885" fmla="*/ 1228725 w 2616059"/>
                  <a:gd name="connsiteY885" fmla="*/ 221470 h 657839"/>
                  <a:gd name="connsiteX886" fmla="*/ 1228725 w 2616059"/>
                  <a:gd name="connsiteY886" fmla="*/ 7743 h 657839"/>
                  <a:gd name="connsiteX887" fmla="*/ 1229499 w 2616059"/>
                  <a:gd name="connsiteY887" fmla="*/ 5334 h 657839"/>
                  <a:gd name="connsiteX888" fmla="*/ 1232080 w 2616059"/>
                  <a:gd name="connsiteY888" fmla="*/ 3700 h 657839"/>
                  <a:gd name="connsiteX889" fmla="*/ 1236727 w 2616059"/>
                  <a:gd name="connsiteY889" fmla="*/ 2667 h 657839"/>
                  <a:gd name="connsiteX890" fmla="*/ 1243524 w 2616059"/>
                  <a:gd name="connsiteY890" fmla="*/ 2237 h 657839"/>
                  <a:gd name="connsiteX891" fmla="*/ 833950 w 2616059"/>
                  <a:gd name="connsiteY891" fmla="*/ 2237 h 657839"/>
                  <a:gd name="connsiteX892" fmla="*/ 841091 w 2616059"/>
                  <a:gd name="connsiteY892" fmla="*/ 2667 h 657839"/>
                  <a:gd name="connsiteX893" fmla="*/ 845651 w 2616059"/>
                  <a:gd name="connsiteY893" fmla="*/ 3700 h 657839"/>
                  <a:gd name="connsiteX894" fmla="*/ 848061 w 2616059"/>
                  <a:gd name="connsiteY894" fmla="*/ 5334 h 657839"/>
                  <a:gd name="connsiteX895" fmla="*/ 848749 w 2616059"/>
                  <a:gd name="connsiteY895" fmla="*/ 7743 h 657839"/>
                  <a:gd name="connsiteX896" fmla="*/ 848749 w 2616059"/>
                  <a:gd name="connsiteY896" fmla="*/ 200304 h 657839"/>
                  <a:gd name="connsiteX897" fmla="*/ 928595 w 2616059"/>
                  <a:gd name="connsiteY897" fmla="*/ 200304 h 657839"/>
                  <a:gd name="connsiteX898" fmla="*/ 931263 w 2616059"/>
                  <a:gd name="connsiteY898" fmla="*/ 201078 h 657839"/>
                  <a:gd name="connsiteX899" fmla="*/ 933155 w 2616059"/>
                  <a:gd name="connsiteY899" fmla="*/ 203315 h 657839"/>
                  <a:gd name="connsiteX900" fmla="*/ 934274 w 2616059"/>
                  <a:gd name="connsiteY900" fmla="*/ 207187 h 657839"/>
                  <a:gd name="connsiteX901" fmla="*/ 934618 w 2616059"/>
                  <a:gd name="connsiteY901" fmla="*/ 213038 h 657839"/>
                  <a:gd name="connsiteX902" fmla="*/ 934274 w 2616059"/>
                  <a:gd name="connsiteY902" fmla="*/ 218803 h 657839"/>
                  <a:gd name="connsiteX903" fmla="*/ 933155 w 2616059"/>
                  <a:gd name="connsiteY903" fmla="*/ 222761 h 657839"/>
                  <a:gd name="connsiteX904" fmla="*/ 931263 w 2616059"/>
                  <a:gd name="connsiteY904" fmla="*/ 225170 h 657839"/>
                  <a:gd name="connsiteX905" fmla="*/ 928595 w 2616059"/>
                  <a:gd name="connsiteY905" fmla="*/ 225944 h 657839"/>
                  <a:gd name="connsiteX906" fmla="*/ 830164 w 2616059"/>
                  <a:gd name="connsiteY906" fmla="*/ 225944 h 657839"/>
                  <a:gd name="connsiteX907" fmla="*/ 822678 w 2616059"/>
                  <a:gd name="connsiteY907" fmla="*/ 223277 h 657839"/>
                  <a:gd name="connsiteX908" fmla="*/ 819151 w 2616059"/>
                  <a:gd name="connsiteY908" fmla="*/ 213898 h 657839"/>
                  <a:gd name="connsiteX909" fmla="*/ 819151 w 2616059"/>
                  <a:gd name="connsiteY909" fmla="*/ 7743 h 657839"/>
                  <a:gd name="connsiteX910" fmla="*/ 819839 w 2616059"/>
                  <a:gd name="connsiteY910" fmla="*/ 5334 h 657839"/>
                  <a:gd name="connsiteX911" fmla="*/ 822248 w 2616059"/>
                  <a:gd name="connsiteY911" fmla="*/ 3700 h 657839"/>
                  <a:gd name="connsiteX912" fmla="*/ 826894 w 2616059"/>
                  <a:gd name="connsiteY912" fmla="*/ 2667 h 657839"/>
                  <a:gd name="connsiteX913" fmla="*/ 833950 w 2616059"/>
                  <a:gd name="connsiteY913" fmla="*/ 2237 h 657839"/>
                  <a:gd name="connsiteX914" fmla="*/ 748224 w 2616059"/>
                  <a:gd name="connsiteY914" fmla="*/ 2237 h 657839"/>
                  <a:gd name="connsiteX915" fmla="*/ 755365 w 2616059"/>
                  <a:gd name="connsiteY915" fmla="*/ 2667 h 657839"/>
                  <a:gd name="connsiteX916" fmla="*/ 759925 w 2616059"/>
                  <a:gd name="connsiteY916" fmla="*/ 3700 h 657839"/>
                  <a:gd name="connsiteX917" fmla="*/ 762335 w 2616059"/>
                  <a:gd name="connsiteY917" fmla="*/ 5334 h 657839"/>
                  <a:gd name="connsiteX918" fmla="*/ 763023 w 2616059"/>
                  <a:gd name="connsiteY918" fmla="*/ 7743 h 657839"/>
                  <a:gd name="connsiteX919" fmla="*/ 763023 w 2616059"/>
                  <a:gd name="connsiteY919" fmla="*/ 221470 h 657839"/>
                  <a:gd name="connsiteX920" fmla="*/ 762335 w 2616059"/>
                  <a:gd name="connsiteY920" fmla="*/ 223879 h 657839"/>
                  <a:gd name="connsiteX921" fmla="*/ 759925 w 2616059"/>
                  <a:gd name="connsiteY921" fmla="*/ 225514 h 657839"/>
                  <a:gd name="connsiteX922" fmla="*/ 755365 w 2616059"/>
                  <a:gd name="connsiteY922" fmla="*/ 226546 h 657839"/>
                  <a:gd name="connsiteX923" fmla="*/ 748224 w 2616059"/>
                  <a:gd name="connsiteY923" fmla="*/ 226977 h 657839"/>
                  <a:gd name="connsiteX924" fmla="*/ 741168 w 2616059"/>
                  <a:gd name="connsiteY924" fmla="*/ 226546 h 657839"/>
                  <a:gd name="connsiteX925" fmla="*/ 736522 w 2616059"/>
                  <a:gd name="connsiteY925" fmla="*/ 225514 h 657839"/>
                  <a:gd name="connsiteX926" fmla="*/ 734113 w 2616059"/>
                  <a:gd name="connsiteY926" fmla="*/ 223879 h 657839"/>
                  <a:gd name="connsiteX927" fmla="*/ 733425 w 2616059"/>
                  <a:gd name="connsiteY927" fmla="*/ 221470 h 657839"/>
                  <a:gd name="connsiteX928" fmla="*/ 733425 w 2616059"/>
                  <a:gd name="connsiteY928" fmla="*/ 7743 h 657839"/>
                  <a:gd name="connsiteX929" fmla="*/ 734199 w 2616059"/>
                  <a:gd name="connsiteY929" fmla="*/ 5334 h 657839"/>
                  <a:gd name="connsiteX930" fmla="*/ 736780 w 2616059"/>
                  <a:gd name="connsiteY930" fmla="*/ 3700 h 657839"/>
                  <a:gd name="connsiteX931" fmla="*/ 741426 w 2616059"/>
                  <a:gd name="connsiteY931" fmla="*/ 2667 h 657839"/>
                  <a:gd name="connsiteX932" fmla="*/ 748224 w 2616059"/>
                  <a:gd name="connsiteY932" fmla="*/ 2237 h 657839"/>
                  <a:gd name="connsiteX933" fmla="*/ 394112 w 2616059"/>
                  <a:gd name="connsiteY933" fmla="*/ 0 h 657839"/>
                  <a:gd name="connsiteX934" fmla="*/ 436960 w 2616059"/>
                  <a:gd name="connsiteY934" fmla="*/ 7399 h 657839"/>
                  <a:gd name="connsiteX935" fmla="*/ 467333 w 2616059"/>
                  <a:gd name="connsiteY935" fmla="*/ 28996 h 657839"/>
                  <a:gd name="connsiteX936" fmla="*/ 485402 w 2616059"/>
                  <a:gd name="connsiteY936" fmla="*/ 64101 h 657839"/>
                  <a:gd name="connsiteX937" fmla="*/ 491338 w 2616059"/>
                  <a:gd name="connsiteY937" fmla="*/ 112026 h 657839"/>
                  <a:gd name="connsiteX938" fmla="*/ 484971 w 2616059"/>
                  <a:gd name="connsiteY938" fmla="*/ 160725 h 657839"/>
                  <a:gd name="connsiteX939" fmla="*/ 465956 w 2616059"/>
                  <a:gd name="connsiteY939" fmla="*/ 197637 h 657839"/>
                  <a:gd name="connsiteX940" fmla="*/ 434207 w 2616059"/>
                  <a:gd name="connsiteY940" fmla="*/ 221040 h 657839"/>
                  <a:gd name="connsiteX941" fmla="*/ 389638 w 2616059"/>
                  <a:gd name="connsiteY941" fmla="*/ 229214 h 657839"/>
                  <a:gd name="connsiteX942" fmla="*/ 346187 w 2616059"/>
                  <a:gd name="connsiteY942" fmla="*/ 221728 h 657839"/>
                  <a:gd name="connsiteX943" fmla="*/ 315900 w 2616059"/>
                  <a:gd name="connsiteY943" fmla="*/ 199960 h 657839"/>
                  <a:gd name="connsiteX944" fmla="*/ 298090 w 2616059"/>
                  <a:gd name="connsiteY944" fmla="*/ 164511 h 657839"/>
                  <a:gd name="connsiteX945" fmla="*/ 292239 w 2616059"/>
                  <a:gd name="connsiteY945" fmla="*/ 115811 h 657839"/>
                  <a:gd name="connsiteX946" fmla="*/ 298606 w 2616059"/>
                  <a:gd name="connsiteY946" fmla="*/ 67972 h 657839"/>
                  <a:gd name="connsiteX947" fmla="*/ 317707 w 2616059"/>
                  <a:gd name="connsiteY947" fmla="*/ 31405 h 657839"/>
                  <a:gd name="connsiteX948" fmla="*/ 349542 w 2616059"/>
                  <a:gd name="connsiteY948" fmla="*/ 8174 h 657839"/>
                  <a:gd name="connsiteX949" fmla="*/ 394112 w 2616059"/>
                  <a:gd name="connsiteY949" fmla="*/ 0 h 657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Lst>
                <a:rect l="l" t="t" r="r" b="b"/>
                <a:pathLst>
                  <a:path w="2616059" h="657839">
                    <a:moveTo>
                      <a:pt x="2058424" y="456330"/>
                    </a:moveTo>
                    <a:lnTo>
                      <a:pt x="2058424" y="531358"/>
                    </a:lnTo>
                    <a:lnTo>
                      <a:pt x="2087334" y="531358"/>
                    </a:lnTo>
                    <a:cubicBezTo>
                      <a:pt x="2095135" y="531358"/>
                      <a:pt x="2101875" y="530412"/>
                      <a:pt x="2107553" y="528519"/>
                    </a:cubicBezTo>
                    <a:cubicBezTo>
                      <a:pt x="2113232" y="526626"/>
                      <a:pt x="2117965" y="523987"/>
                      <a:pt x="2121750" y="520603"/>
                    </a:cubicBezTo>
                    <a:cubicBezTo>
                      <a:pt x="2125536" y="517219"/>
                      <a:pt x="2128318" y="513232"/>
                      <a:pt x="2130096" y="508643"/>
                    </a:cubicBezTo>
                    <a:cubicBezTo>
                      <a:pt x="2131875" y="504054"/>
                      <a:pt x="2132763" y="499064"/>
                      <a:pt x="2132763" y="493672"/>
                    </a:cubicBezTo>
                    <a:cubicBezTo>
                      <a:pt x="2132763" y="484953"/>
                      <a:pt x="2130813" y="477582"/>
                      <a:pt x="2126913" y="471559"/>
                    </a:cubicBezTo>
                    <a:cubicBezTo>
                      <a:pt x="2123012" y="465537"/>
                      <a:pt x="2116473" y="461206"/>
                      <a:pt x="2107295" y="458567"/>
                    </a:cubicBezTo>
                    <a:cubicBezTo>
                      <a:pt x="2104427" y="457764"/>
                      <a:pt x="2101187" y="457191"/>
                      <a:pt x="2097573" y="456846"/>
                    </a:cubicBezTo>
                    <a:cubicBezTo>
                      <a:pt x="2093959" y="456502"/>
                      <a:pt x="2089227" y="456330"/>
                      <a:pt x="2083376" y="456330"/>
                    </a:cubicBezTo>
                    <a:close/>
                    <a:moveTo>
                      <a:pt x="2230339" y="431894"/>
                    </a:moveTo>
                    <a:lnTo>
                      <a:pt x="2335997" y="431894"/>
                    </a:lnTo>
                    <a:cubicBezTo>
                      <a:pt x="2336915" y="431894"/>
                      <a:pt x="2337747" y="432124"/>
                      <a:pt x="2338493" y="432583"/>
                    </a:cubicBezTo>
                    <a:cubicBezTo>
                      <a:pt x="2339238" y="433042"/>
                      <a:pt x="2339841" y="433787"/>
                      <a:pt x="2340299" y="434820"/>
                    </a:cubicBezTo>
                    <a:cubicBezTo>
                      <a:pt x="2340759" y="435852"/>
                      <a:pt x="2341131" y="437143"/>
                      <a:pt x="2341418" y="438692"/>
                    </a:cubicBezTo>
                    <a:cubicBezTo>
                      <a:pt x="2341705" y="440240"/>
                      <a:pt x="2341848" y="442162"/>
                      <a:pt x="2341848" y="444456"/>
                    </a:cubicBezTo>
                    <a:cubicBezTo>
                      <a:pt x="2341848" y="446521"/>
                      <a:pt x="2341705" y="448328"/>
                      <a:pt x="2341418" y="449877"/>
                    </a:cubicBezTo>
                    <a:cubicBezTo>
                      <a:pt x="2341131" y="451426"/>
                      <a:pt x="2340759" y="452688"/>
                      <a:pt x="2340299" y="453663"/>
                    </a:cubicBezTo>
                    <a:cubicBezTo>
                      <a:pt x="2339841" y="454638"/>
                      <a:pt x="2339238" y="455355"/>
                      <a:pt x="2338493" y="455814"/>
                    </a:cubicBezTo>
                    <a:cubicBezTo>
                      <a:pt x="2337747" y="456273"/>
                      <a:pt x="2336915" y="456502"/>
                      <a:pt x="2335997" y="456502"/>
                    </a:cubicBezTo>
                    <a:lnTo>
                      <a:pt x="2248924" y="456502"/>
                    </a:lnTo>
                    <a:lnTo>
                      <a:pt x="2248924" y="526368"/>
                    </a:lnTo>
                    <a:lnTo>
                      <a:pt x="2323607" y="526368"/>
                    </a:lnTo>
                    <a:cubicBezTo>
                      <a:pt x="2324525" y="526368"/>
                      <a:pt x="2325357" y="526626"/>
                      <a:pt x="2326103" y="527142"/>
                    </a:cubicBezTo>
                    <a:cubicBezTo>
                      <a:pt x="2326849" y="527658"/>
                      <a:pt x="2327479" y="528375"/>
                      <a:pt x="2327996" y="529293"/>
                    </a:cubicBezTo>
                    <a:cubicBezTo>
                      <a:pt x="2328512" y="530211"/>
                      <a:pt x="2328885" y="531473"/>
                      <a:pt x="2329114" y="533079"/>
                    </a:cubicBezTo>
                    <a:cubicBezTo>
                      <a:pt x="2329343" y="534685"/>
                      <a:pt x="2329459" y="536578"/>
                      <a:pt x="2329459" y="538758"/>
                    </a:cubicBezTo>
                    <a:cubicBezTo>
                      <a:pt x="2329459" y="540823"/>
                      <a:pt x="2329343" y="542601"/>
                      <a:pt x="2329114" y="544092"/>
                    </a:cubicBezTo>
                    <a:cubicBezTo>
                      <a:pt x="2328885" y="545584"/>
                      <a:pt x="2328512" y="546788"/>
                      <a:pt x="2327996" y="547706"/>
                    </a:cubicBezTo>
                    <a:cubicBezTo>
                      <a:pt x="2327479" y="548624"/>
                      <a:pt x="2326849" y="549283"/>
                      <a:pt x="2326103" y="549685"/>
                    </a:cubicBezTo>
                    <a:cubicBezTo>
                      <a:pt x="2325357" y="550086"/>
                      <a:pt x="2324525" y="550287"/>
                      <a:pt x="2323607" y="550287"/>
                    </a:cubicBezTo>
                    <a:lnTo>
                      <a:pt x="2248924" y="550287"/>
                    </a:lnTo>
                    <a:lnTo>
                      <a:pt x="2248924" y="629961"/>
                    </a:lnTo>
                    <a:lnTo>
                      <a:pt x="2337202" y="629961"/>
                    </a:lnTo>
                    <a:cubicBezTo>
                      <a:pt x="2338120" y="629961"/>
                      <a:pt x="2338952" y="630191"/>
                      <a:pt x="2339697" y="630650"/>
                    </a:cubicBezTo>
                    <a:cubicBezTo>
                      <a:pt x="2340443" y="631109"/>
                      <a:pt x="2341103" y="631826"/>
                      <a:pt x="2341676" y="632801"/>
                    </a:cubicBezTo>
                    <a:cubicBezTo>
                      <a:pt x="2342250" y="633776"/>
                      <a:pt x="2342651" y="635038"/>
                      <a:pt x="2342881" y="636587"/>
                    </a:cubicBezTo>
                    <a:cubicBezTo>
                      <a:pt x="2343110" y="638135"/>
                      <a:pt x="2343225" y="640057"/>
                      <a:pt x="2343225" y="642351"/>
                    </a:cubicBezTo>
                    <a:cubicBezTo>
                      <a:pt x="2343225" y="644416"/>
                      <a:pt x="2343110" y="646223"/>
                      <a:pt x="2342881" y="647772"/>
                    </a:cubicBezTo>
                    <a:cubicBezTo>
                      <a:pt x="2342651" y="649321"/>
                      <a:pt x="2342250" y="650611"/>
                      <a:pt x="2341676" y="651644"/>
                    </a:cubicBezTo>
                    <a:cubicBezTo>
                      <a:pt x="2341103" y="652676"/>
                      <a:pt x="2340443" y="653422"/>
                      <a:pt x="2339697" y="653881"/>
                    </a:cubicBezTo>
                    <a:cubicBezTo>
                      <a:pt x="2338952" y="654340"/>
                      <a:pt x="2338120" y="654569"/>
                      <a:pt x="2337202" y="654569"/>
                    </a:cubicBezTo>
                    <a:lnTo>
                      <a:pt x="2230339" y="654569"/>
                    </a:lnTo>
                    <a:cubicBezTo>
                      <a:pt x="2227701" y="654569"/>
                      <a:pt x="2225205" y="653680"/>
                      <a:pt x="2222853" y="651902"/>
                    </a:cubicBezTo>
                    <a:cubicBezTo>
                      <a:pt x="2220501" y="650124"/>
                      <a:pt x="2219326" y="646998"/>
                      <a:pt x="2219326" y="642523"/>
                    </a:cubicBezTo>
                    <a:lnTo>
                      <a:pt x="2219326" y="443940"/>
                    </a:lnTo>
                    <a:cubicBezTo>
                      <a:pt x="2219326" y="439466"/>
                      <a:pt x="2220501" y="436340"/>
                      <a:pt x="2222853" y="434562"/>
                    </a:cubicBezTo>
                    <a:cubicBezTo>
                      <a:pt x="2225205" y="432783"/>
                      <a:pt x="2227701" y="431894"/>
                      <a:pt x="2230339" y="431894"/>
                    </a:cubicBezTo>
                    <a:close/>
                    <a:moveTo>
                      <a:pt x="2039839" y="431894"/>
                    </a:moveTo>
                    <a:lnTo>
                      <a:pt x="2087162" y="431894"/>
                    </a:lnTo>
                    <a:cubicBezTo>
                      <a:pt x="2092783" y="431894"/>
                      <a:pt x="2097458" y="432038"/>
                      <a:pt x="2101187" y="432325"/>
                    </a:cubicBezTo>
                    <a:cubicBezTo>
                      <a:pt x="2104915" y="432611"/>
                      <a:pt x="2108271" y="432927"/>
                      <a:pt x="2111253" y="433271"/>
                    </a:cubicBezTo>
                    <a:cubicBezTo>
                      <a:pt x="2119857" y="434762"/>
                      <a:pt x="2127458" y="437114"/>
                      <a:pt x="2134054" y="440326"/>
                    </a:cubicBezTo>
                    <a:cubicBezTo>
                      <a:pt x="2140651" y="443539"/>
                      <a:pt x="2146186" y="447611"/>
                      <a:pt x="2150660" y="452544"/>
                    </a:cubicBezTo>
                    <a:cubicBezTo>
                      <a:pt x="2155134" y="457477"/>
                      <a:pt x="2158490" y="463127"/>
                      <a:pt x="2160727" y="469494"/>
                    </a:cubicBezTo>
                    <a:cubicBezTo>
                      <a:pt x="2162964" y="475861"/>
                      <a:pt x="2164083" y="482888"/>
                      <a:pt x="2164083" y="490575"/>
                    </a:cubicBezTo>
                    <a:cubicBezTo>
                      <a:pt x="2164083" y="498031"/>
                      <a:pt x="2163079" y="504714"/>
                      <a:pt x="2161071" y="510622"/>
                    </a:cubicBezTo>
                    <a:cubicBezTo>
                      <a:pt x="2159063" y="516530"/>
                      <a:pt x="2156167" y="521750"/>
                      <a:pt x="2152381" y="526282"/>
                    </a:cubicBezTo>
                    <a:cubicBezTo>
                      <a:pt x="2148595" y="530813"/>
                      <a:pt x="2144064" y="534742"/>
                      <a:pt x="2138787" y="538069"/>
                    </a:cubicBezTo>
                    <a:cubicBezTo>
                      <a:pt x="2133509" y="541396"/>
                      <a:pt x="2127601" y="544207"/>
                      <a:pt x="2121062" y="546501"/>
                    </a:cubicBezTo>
                    <a:cubicBezTo>
                      <a:pt x="2124733" y="548107"/>
                      <a:pt x="2128060" y="550144"/>
                      <a:pt x="2131043" y="552610"/>
                    </a:cubicBezTo>
                    <a:cubicBezTo>
                      <a:pt x="2134025" y="555077"/>
                      <a:pt x="2136807" y="558031"/>
                      <a:pt x="2139389" y="561473"/>
                    </a:cubicBezTo>
                    <a:cubicBezTo>
                      <a:pt x="2141970" y="564914"/>
                      <a:pt x="2144408" y="568872"/>
                      <a:pt x="2146702" y="573346"/>
                    </a:cubicBezTo>
                    <a:cubicBezTo>
                      <a:pt x="2148997" y="577820"/>
                      <a:pt x="2151291" y="582868"/>
                      <a:pt x="2153585" y="588489"/>
                    </a:cubicBezTo>
                    <a:lnTo>
                      <a:pt x="2173547" y="637533"/>
                    </a:lnTo>
                    <a:cubicBezTo>
                      <a:pt x="2175153" y="641663"/>
                      <a:pt x="2176186" y="644560"/>
                      <a:pt x="2176645" y="646223"/>
                    </a:cubicBezTo>
                    <a:cubicBezTo>
                      <a:pt x="2177103" y="647887"/>
                      <a:pt x="2177333" y="649177"/>
                      <a:pt x="2177333" y="650095"/>
                    </a:cubicBezTo>
                    <a:cubicBezTo>
                      <a:pt x="2177333" y="651013"/>
                      <a:pt x="2177161" y="651816"/>
                      <a:pt x="2176817" y="652504"/>
                    </a:cubicBezTo>
                    <a:cubicBezTo>
                      <a:pt x="2176473" y="653193"/>
                      <a:pt x="2175727" y="653766"/>
                      <a:pt x="2174580" y="654225"/>
                    </a:cubicBezTo>
                    <a:cubicBezTo>
                      <a:pt x="2173433" y="654684"/>
                      <a:pt x="2171826" y="655028"/>
                      <a:pt x="2169761" y="655258"/>
                    </a:cubicBezTo>
                    <a:cubicBezTo>
                      <a:pt x="2167696" y="655487"/>
                      <a:pt x="2164943" y="655602"/>
                      <a:pt x="2161501" y="655602"/>
                    </a:cubicBezTo>
                    <a:cubicBezTo>
                      <a:pt x="2158519" y="655602"/>
                      <a:pt x="2156081" y="655487"/>
                      <a:pt x="2154188" y="655258"/>
                    </a:cubicBezTo>
                    <a:cubicBezTo>
                      <a:pt x="2152295" y="655028"/>
                      <a:pt x="2150775" y="654655"/>
                      <a:pt x="2149628" y="654139"/>
                    </a:cubicBezTo>
                    <a:cubicBezTo>
                      <a:pt x="2148481" y="653623"/>
                      <a:pt x="2147591" y="652906"/>
                      <a:pt x="2146961" y="651988"/>
                    </a:cubicBezTo>
                    <a:cubicBezTo>
                      <a:pt x="2146329" y="651070"/>
                      <a:pt x="2145785" y="649923"/>
                      <a:pt x="2145325" y="648546"/>
                    </a:cubicBezTo>
                    <a:lnTo>
                      <a:pt x="2124848" y="596061"/>
                    </a:lnTo>
                    <a:cubicBezTo>
                      <a:pt x="2122439" y="590096"/>
                      <a:pt x="2119943" y="584618"/>
                      <a:pt x="2117362" y="579627"/>
                    </a:cubicBezTo>
                    <a:cubicBezTo>
                      <a:pt x="2114781" y="574637"/>
                      <a:pt x="2111712" y="570335"/>
                      <a:pt x="2108156" y="566721"/>
                    </a:cubicBezTo>
                    <a:cubicBezTo>
                      <a:pt x="2104599" y="563107"/>
                      <a:pt x="2100412" y="560297"/>
                      <a:pt x="2095594" y="558289"/>
                    </a:cubicBezTo>
                    <a:cubicBezTo>
                      <a:pt x="2090775" y="556281"/>
                      <a:pt x="2084982" y="555278"/>
                      <a:pt x="2078213" y="555278"/>
                    </a:cubicBezTo>
                    <a:lnTo>
                      <a:pt x="2058424" y="555278"/>
                    </a:lnTo>
                    <a:lnTo>
                      <a:pt x="2058424" y="650095"/>
                    </a:lnTo>
                    <a:cubicBezTo>
                      <a:pt x="2058424" y="651013"/>
                      <a:pt x="2058166" y="651816"/>
                      <a:pt x="2057649" y="652504"/>
                    </a:cubicBezTo>
                    <a:cubicBezTo>
                      <a:pt x="2057133" y="653193"/>
                      <a:pt x="2056330" y="653737"/>
                      <a:pt x="2055241" y="654139"/>
                    </a:cubicBezTo>
                    <a:cubicBezTo>
                      <a:pt x="2054151" y="654540"/>
                      <a:pt x="2052659" y="654885"/>
                      <a:pt x="2050766" y="655171"/>
                    </a:cubicBezTo>
                    <a:cubicBezTo>
                      <a:pt x="2048873" y="655458"/>
                      <a:pt x="2046493" y="655602"/>
                      <a:pt x="2043625" y="655602"/>
                    </a:cubicBezTo>
                    <a:cubicBezTo>
                      <a:pt x="2040757" y="655602"/>
                      <a:pt x="2038376" y="655458"/>
                      <a:pt x="2036483" y="655171"/>
                    </a:cubicBezTo>
                    <a:cubicBezTo>
                      <a:pt x="2034591" y="654885"/>
                      <a:pt x="2033071" y="654540"/>
                      <a:pt x="2031923" y="654139"/>
                    </a:cubicBezTo>
                    <a:cubicBezTo>
                      <a:pt x="2030776" y="653737"/>
                      <a:pt x="2029973" y="653193"/>
                      <a:pt x="2029514" y="652504"/>
                    </a:cubicBezTo>
                    <a:cubicBezTo>
                      <a:pt x="2029055" y="651816"/>
                      <a:pt x="2028826" y="651013"/>
                      <a:pt x="2028826" y="650095"/>
                    </a:cubicBezTo>
                    <a:lnTo>
                      <a:pt x="2028826" y="443940"/>
                    </a:lnTo>
                    <a:cubicBezTo>
                      <a:pt x="2028826" y="439466"/>
                      <a:pt x="2030002" y="436340"/>
                      <a:pt x="2032353" y="434562"/>
                    </a:cubicBezTo>
                    <a:cubicBezTo>
                      <a:pt x="2034705" y="432783"/>
                      <a:pt x="2037201" y="431894"/>
                      <a:pt x="2039839" y="431894"/>
                    </a:cubicBezTo>
                    <a:close/>
                    <a:moveTo>
                      <a:pt x="1607609" y="431894"/>
                    </a:moveTo>
                    <a:lnTo>
                      <a:pt x="1762483" y="431894"/>
                    </a:lnTo>
                    <a:cubicBezTo>
                      <a:pt x="1763400" y="431894"/>
                      <a:pt x="1764232" y="432124"/>
                      <a:pt x="1764978" y="432583"/>
                    </a:cubicBezTo>
                    <a:cubicBezTo>
                      <a:pt x="1765724" y="433042"/>
                      <a:pt x="1766355" y="433787"/>
                      <a:pt x="1766871" y="434820"/>
                    </a:cubicBezTo>
                    <a:cubicBezTo>
                      <a:pt x="1767387" y="435852"/>
                      <a:pt x="1767760" y="437200"/>
                      <a:pt x="1767990" y="438864"/>
                    </a:cubicBezTo>
                    <a:cubicBezTo>
                      <a:pt x="1768219" y="440527"/>
                      <a:pt x="1768334" y="442449"/>
                      <a:pt x="1768334" y="444628"/>
                    </a:cubicBezTo>
                    <a:cubicBezTo>
                      <a:pt x="1768334" y="446808"/>
                      <a:pt x="1768219" y="448701"/>
                      <a:pt x="1767990" y="450307"/>
                    </a:cubicBezTo>
                    <a:cubicBezTo>
                      <a:pt x="1767760" y="451913"/>
                      <a:pt x="1767387" y="453204"/>
                      <a:pt x="1766871" y="454179"/>
                    </a:cubicBezTo>
                    <a:cubicBezTo>
                      <a:pt x="1766355" y="455154"/>
                      <a:pt x="1765724" y="455871"/>
                      <a:pt x="1764978" y="456330"/>
                    </a:cubicBezTo>
                    <a:cubicBezTo>
                      <a:pt x="1764232" y="456789"/>
                      <a:pt x="1763400" y="457018"/>
                      <a:pt x="1762483" y="457018"/>
                    </a:cubicBezTo>
                    <a:lnTo>
                      <a:pt x="1699845" y="457018"/>
                    </a:lnTo>
                    <a:lnTo>
                      <a:pt x="1699845" y="650095"/>
                    </a:lnTo>
                    <a:cubicBezTo>
                      <a:pt x="1699845" y="651013"/>
                      <a:pt x="1699615" y="651816"/>
                      <a:pt x="1699156" y="652504"/>
                    </a:cubicBezTo>
                    <a:cubicBezTo>
                      <a:pt x="1698698" y="653193"/>
                      <a:pt x="1697894" y="653737"/>
                      <a:pt x="1696747" y="654139"/>
                    </a:cubicBezTo>
                    <a:cubicBezTo>
                      <a:pt x="1695600" y="654540"/>
                      <a:pt x="1694080" y="654885"/>
                      <a:pt x="1692187" y="655171"/>
                    </a:cubicBezTo>
                    <a:cubicBezTo>
                      <a:pt x="1690294" y="655458"/>
                      <a:pt x="1687914" y="655602"/>
                      <a:pt x="1685046" y="655602"/>
                    </a:cubicBezTo>
                    <a:cubicBezTo>
                      <a:pt x="1682292" y="655602"/>
                      <a:pt x="1679941" y="655458"/>
                      <a:pt x="1677990" y="655171"/>
                    </a:cubicBezTo>
                    <a:cubicBezTo>
                      <a:pt x="1676040" y="654885"/>
                      <a:pt x="1674491" y="654540"/>
                      <a:pt x="1673344" y="654139"/>
                    </a:cubicBezTo>
                    <a:cubicBezTo>
                      <a:pt x="1672197" y="653737"/>
                      <a:pt x="1671394" y="653193"/>
                      <a:pt x="1670935" y="652504"/>
                    </a:cubicBezTo>
                    <a:cubicBezTo>
                      <a:pt x="1670476" y="651816"/>
                      <a:pt x="1670247" y="651013"/>
                      <a:pt x="1670247" y="650095"/>
                    </a:cubicBezTo>
                    <a:lnTo>
                      <a:pt x="1670247" y="457018"/>
                    </a:lnTo>
                    <a:lnTo>
                      <a:pt x="1607609" y="457018"/>
                    </a:lnTo>
                    <a:cubicBezTo>
                      <a:pt x="1606691" y="457018"/>
                      <a:pt x="1605859" y="456789"/>
                      <a:pt x="1605113" y="456330"/>
                    </a:cubicBezTo>
                    <a:cubicBezTo>
                      <a:pt x="1604368" y="455871"/>
                      <a:pt x="1603765" y="455154"/>
                      <a:pt x="1603306" y="454179"/>
                    </a:cubicBezTo>
                    <a:cubicBezTo>
                      <a:pt x="1602848" y="453204"/>
                      <a:pt x="1602475" y="451913"/>
                      <a:pt x="1602188" y="450307"/>
                    </a:cubicBezTo>
                    <a:cubicBezTo>
                      <a:pt x="1601901" y="448701"/>
                      <a:pt x="1601758" y="446808"/>
                      <a:pt x="1601758" y="444628"/>
                    </a:cubicBezTo>
                    <a:cubicBezTo>
                      <a:pt x="1601758" y="442449"/>
                      <a:pt x="1601901" y="440527"/>
                      <a:pt x="1602188" y="438864"/>
                    </a:cubicBezTo>
                    <a:cubicBezTo>
                      <a:pt x="1602475" y="437200"/>
                      <a:pt x="1602848" y="435852"/>
                      <a:pt x="1603306" y="434820"/>
                    </a:cubicBezTo>
                    <a:cubicBezTo>
                      <a:pt x="1603765" y="433787"/>
                      <a:pt x="1604368" y="433042"/>
                      <a:pt x="1605113" y="432583"/>
                    </a:cubicBezTo>
                    <a:cubicBezTo>
                      <a:pt x="1605859" y="432124"/>
                      <a:pt x="1606691" y="431894"/>
                      <a:pt x="1607609" y="431894"/>
                    </a:cubicBezTo>
                    <a:close/>
                    <a:moveTo>
                      <a:pt x="1249263" y="431894"/>
                    </a:moveTo>
                    <a:lnTo>
                      <a:pt x="1349415" y="431894"/>
                    </a:lnTo>
                    <a:cubicBezTo>
                      <a:pt x="1350218" y="431894"/>
                      <a:pt x="1350992" y="432124"/>
                      <a:pt x="1351738" y="432583"/>
                    </a:cubicBezTo>
                    <a:cubicBezTo>
                      <a:pt x="1352484" y="433042"/>
                      <a:pt x="1353144" y="433787"/>
                      <a:pt x="1353717" y="434820"/>
                    </a:cubicBezTo>
                    <a:cubicBezTo>
                      <a:pt x="1354291" y="435852"/>
                      <a:pt x="1354692" y="437200"/>
                      <a:pt x="1354922" y="438864"/>
                    </a:cubicBezTo>
                    <a:cubicBezTo>
                      <a:pt x="1355151" y="440527"/>
                      <a:pt x="1355266" y="442449"/>
                      <a:pt x="1355266" y="444628"/>
                    </a:cubicBezTo>
                    <a:cubicBezTo>
                      <a:pt x="1355266" y="446808"/>
                      <a:pt x="1355151" y="448701"/>
                      <a:pt x="1354922" y="450307"/>
                    </a:cubicBezTo>
                    <a:cubicBezTo>
                      <a:pt x="1354692" y="451913"/>
                      <a:pt x="1354291" y="453204"/>
                      <a:pt x="1353717" y="454179"/>
                    </a:cubicBezTo>
                    <a:cubicBezTo>
                      <a:pt x="1353144" y="455154"/>
                      <a:pt x="1352484" y="455871"/>
                      <a:pt x="1351738" y="456330"/>
                    </a:cubicBezTo>
                    <a:cubicBezTo>
                      <a:pt x="1350992" y="456789"/>
                      <a:pt x="1350218" y="457018"/>
                      <a:pt x="1349415" y="457018"/>
                    </a:cubicBezTo>
                    <a:lnTo>
                      <a:pt x="1267848" y="457018"/>
                    </a:lnTo>
                    <a:lnTo>
                      <a:pt x="1267848" y="532735"/>
                    </a:lnTo>
                    <a:lnTo>
                      <a:pt x="1344941" y="532735"/>
                    </a:lnTo>
                    <a:cubicBezTo>
                      <a:pt x="1345744" y="532735"/>
                      <a:pt x="1346518" y="532935"/>
                      <a:pt x="1347264" y="533337"/>
                    </a:cubicBezTo>
                    <a:cubicBezTo>
                      <a:pt x="1348010" y="533739"/>
                      <a:pt x="1348669" y="534398"/>
                      <a:pt x="1349243" y="535316"/>
                    </a:cubicBezTo>
                    <a:cubicBezTo>
                      <a:pt x="1349817" y="536234"/>
                      <a:pt x="1350218" y="537467"/>
                      <a:pt x="1350448" y="539016"/>
                    </a:cubicBezTo>
                    <a:cubicBezTo>
                      <a:pt x="1350677" y="540565"/>
                      <a:pt x="1350792" y="542543"/>
                      <a:pt x="1350792" y="544953"/>
                    </a:cubicBezTo>
                    <a:cubicBezTo>
                      <a:pt x="1350792" y="547132"/>
                      <a:pt x="1350677" y="548997"/>
                      <a:pt x="1350448" y="550545"/>
                    </a:cubicBezTo>
                    <a:cubicBezTo>
                      <a:pt x="1350218" y="552094"/>
                      <a:pt x="1349817" y="553356"/>
                      <a:pt x="1349243" y="554331"/>
                    </a:cubicBezTo>
                    <a:cubicBezTo>
                      <a:pt x="1348669" y="555306"/>
                      <a:pt x="1348010" y="556052"/>
                      <a:pt x="1347264" y="556568"/>
                    </a:cubicBezTo>
                    <a:cubicBezTo>
                      <a:pt x="1346518" y="557084"/>
                      <a:pt x="1345744" y="557343"/>
                      <a:pt x="1344941" y="557343"/>
                    </a:cubicBezTo>
                    <a:lnTo>
                      <a:pt x="1267848" y="557343"/>
                    </a:lnTo>
                    <a:lnTo>
                      <a:pt x="1267848" y="650095"/>
                    </a:lnTo>
                    <a:cubicBezTo>
                      <a:pt x="1267848" y="650898"/>
                      <a:pt x="1267618" y="651672"/>
                      <a:pt x="1267160" y="652418"/>
                    </a:cubicBezTo>
                    <a:cubicBezTo>
                      <a:pt x="1266701" y="653164"/>
                      <a:pt x="1265898" y="653737"/>
                      <a:pt x="1264750" y="654139"/>
                    </a:cubicBezTo>
                    <a:cubicBezTo>
                      <a:pt x="1263603" y="654540"/>
                      <a:pt x="1262112" y="654885"/>
                      <a:pt x="1260276" y="655171"/>
                    </a:cubicBezTo>
                    <a:cubicBezTo>
                      <a:pt x="1258441" y="655458"/>
                      <a:pt x="1256032" y="655602"/>
                      <a:pt x="1253049" y="655602"/>
                    </a:cubicBezTo>
                    <a:cubicBezTo>
                      <a:pt x="1250296" y="655602"/>
                      <a:pt x="1247944" y="655458"/>
                      <a:pt x="1245994" y="655171"/>
                    </a:cubicBezTo>
                    <a:cubicBezTo>
                      <a:pt x="1244043" y="654885"/>
                      <a:pt x="1242494" y="654540"/>
                      <a:pt x="1241347" y="654139"/>
                    </a:cubicBezTo>
                    <a:cubicBezTo>
                      <a:pt x="1240200" y="653737"/>
                      <a:pt x="1239397" y="653164"/>
                      <a:pt x="1238938" y="652418"/>
                    </a:cubicBezTo>
                    <a:cubicBezTo>
                      <a:pt x="1238479" y="651672"/>
                      <a:pt x="1238250" y="650898"/>
                      <a:pt x="1238250" y="650095"/>
                    </a:cubicBezTo>
                    <a:lnTo>
                      <a:pt x="1238250" y="443940"/>
                    </a:lnTo>
                    <a:cubicBezTo>
                      <a:pt x="1238250" y="439466"/>
                      <a:pt x="1239426" y="436340"/>
                      <a:pt x="1241778" y="434562"/>
                    </a:cubicBezTo>
                    <a:cubicBezTo>
                      <a:pt x="1244129" y="432783"/>
                      <a:pt x="1246624" y="431894"/>
                      <a:pt x="1249263" y="431894"/>
                    </a:cubicBezTo>
                    <a:close/>
                    <a:moveTo>
                      <a:pt x="992089" y="431894"/>
                    </a:moveTo>
                    <a:lnTo>
                      <a:pt x="1097748" y="431894"/>
                    </a:lnTo>
                    <a:cubicBezTo>
                      <a:pt x="1098665" y="431894"/>
                      <a:pt x="1099497" y="432124"/>
                      <a:pt x="1100243" y="432583"/>
                    </a:cubicBezTo>
                    <a:cubicBezTo>
                      <a:pt x="1100989" y="433042"/>
                      <a:pt x="1101591" y="433787"/>
                      <a:pt x="1102050" y="434820"/>
                    </a:cubicBezTo>
                    <a:cubicBezTo>
                      <a:pt x="1102509" y="435852"/>
                      <a:pt x="1102881" y="437143"/>
                      <a:pt x="1103168" y="438692"/>
                    </a:cubicBezTo>
                    <a:cubicBezTo>
                      <a:pt x="1103455" y="440240"/>
                      <a:pt x="1103599" y="442162"/>
                      <a:pt x="1103599" y="444456"/>
                    </a:cubicBezTo>
                    <a:cubicBezTo>
                      <a:pt x="1103599" y="446521"/>
                      <a:pt x="1103455" y="448328"/>
                      <a:pt x="1103168" y="449877"/>
                    </a:cubicBezTo>
                    <a:cubicBezTo>
                      <a:pt x="1102881" y="451426"/>
                      <a:pt x="1102509" y="452688"/>
                      <a:pt x="1102050" y="453663"/>
                    </a:cubicBezTo>
                    <a:cubicBezTo>
                      <a:pt x="1101591" y="454638"/>
                      <a:pt x="1100989" y="455355"/>
                      <a:pt x="1100243" y="455814"/>
                    </a:cubicBezTo>
                    <a:cubicBezTo>
                      <a:pt x="1099497" y="456273"/>
                      <a:pt x="1098665" y="456502"/>
                      <a:pt x="1097748" y="456502"/>
                    </a:cubicBezTo>
                    <a:lnTo>
                      <a:pt x="1010674" y="456502"/>
                    </a:lnTo>
                    <a:lnTo>
                      <a:pt x="1010674" y="526368"/>
                    </a:lnTo>
                    <a:lnTo>
                      <a:pt x="1085358" y="526368"/>
                    </a:lnTo>
                    <a:cubicBezTo>
                      <a:pt x="1086275" y="526368"/>
                      <a:pt x="1087107" y="526626"/>
                      <a:pt x="1087853" y="527142"/>
                    </a:cubicBezTo>
                    <a:cubicBezTo>
                      <a:pt x="1088599" y="527658"/>
                      <a:pt x="1089230" y="528375"/>
                      <a:pt x="1089746" y="529293"/>
                    </a:cubicBezTo>
                    <a:cubicBezTo>
                      <a:pt x="1090262" y="530211"/>
                      <a:pt x="1090635" y="531473"/>
                      <a:pt x="1090864" y="533079"/>
                    </a:cubicBezTo>
                    <a:cubicBezTo>
                      <a:pt x="1091094" y="534685"/>
                      <a:pt x="1091209" y="536578"/>
                      <a:pt x="1091209" y="538758"/>
                    </a:cubicBezTo>
                    <a:cubicBezTo>
                      <a:pt x="1091209" y="540823"/>
                      <a:pt x="1091094" y="542601"/>
                      <a:pt x="1090864" y="544092"/>
                    </a:cubicBezTo>
                    <a:cubicBezTo>
                      <a:pt x="1090635" y="545584"/>
                      <a:pt x="1090262" y="546788"/>
                      <a:pt x="1089746" y="547706"/>
                    </a:cubicBezTo>
                    <a:cubicBezTo>
                      <a:pt x="1089230" y="548624"/>
                      <a:pt x="1088599" y="549283"/>
                      <a:pt x="1087853" y="549685"/>
                    </a:cubicBezTo>
                    <a:cubicBezTo>
                      <a:pt x="1087107" y="550086"/>
                      <a:pt x="1086275" y="550287"/>
                      <a:pt x="1085358" y="550287"/>
                    </a:cubicBezTo>
                    <a:lnTo>
                      <a:pt x="1010674" y="550287"/>
                    </a:lnTo>
                    <a:lnTo>
                      <a:pt x="1010674" y="629961"/>
                    </a:lnTo>
                    <a:lnTo>
                      <a:pt x="1098952" y="629961"/>
                    </a:lnTo>
                    <a:cubicBezTo>
                      <a:pt x="1099870" y="629961"/>
                      <a:pt x="1100702" y="630191"/>
                      <a:pt x="1101447" y="630650"/>
                    </a:cubicBezTo>
                    <a:cubicBezTo>
                      <a:pt x="1102193" y="631109"/>
                      <a:pt x="1102853" y="631826"/>
                      <a:pt x="1103426" y="632801"/>
                    </a:cubicBezTo>
                    <a:cubicBezTo>
                      <a:pt x="1104000" y="633776"/>
                      <a:pt x="1104401" y="635038"/>
                      <a:pt x="1104631" y="636587"/>
                    </a:cubicBezTo>
                    <a:cubicBezTo>
                      <a:pt x="1104861" y="638135"/>
                      <a:pt x="1104975" y="640057"/>
                      <a:pt x="1104975" y="642351"/>
                    </a:cubicBezTo>
                    <a:cubicBezTo>
                      <a:pt x="1104975" y="644416"/>
                      <a:pt x="1104861" y="646223"/>
                      <a:pt x="1104631" y="647772"/>
                    </a:cubicBezTo>
                    <a:cubicBezTo>
                      <a:pt x="1104401" y="649321"/>
                      <a:pt x="1104000" y="650611"/>
                      <a:pt x="1103426" y="651644"/>
                    </a:cubicBezTo>
                    <a:cubicBezTo>
                      <a:pt x="1102853" y="652676"/>
                      <a:pt x="1102193" y="653422"/>
                      <a:pt x="1101447" y="653881"/>
                    </a:cubicBezTo>
                    <a:cubicBezTo>
                      <a:pt x="1100702" y="654340"/>
                      <a:pt x="1099870" y="654569"/>
                      <a:pt x="1098952" y="654569"/>
                    </a:cubicBezTo>
                    <a:lnTo>
                      <a:pt x="992089" y="654569"/>
                    </a:lnTo>
                    <a:cubicBezTo>
                      <a:pt x="989450" y="654569"/>
                      <a:pt x="986955" y="653680"/>
                      <a:pt x="984603" y="651902"/>
                    </a:cubicBezTo>
                    <a:cubicBezTo>
                      <a:pt x="982252" y="650124"/>
                      <a:pt x="981076" y="646998"/>
                      <a:pt x="981076" y="642523"/>
                    </a:cubicBezTo>
                    <a:lnTo>
                      <a:pt x="981076" y="443940"/>
                    </a:lnTo>
                    <a:cubicBezTo>
                      <a:pt x="981076" y="439466"/>
                      <a:pt x="982252" y="436340"/>
                      <a:pt x="984603" y="434562"/>
                    </a:cubicBezTo>
                    <a:cubicBezTo>
                      <a:pt x="986955" y="432783"/>
                      <a:pt x="989450" y="431894"/>
                      <a:pt x="992089" y="431894"/>
                    </a:cubicBezTo>
                    <a:close/>
                    <a:moveTo>
                      <a:pt x="569384" y="431894"/>
                    </a:moveTo>
                    <a:lnTo>
                      <a:pt x="724258" y="431894"/>
                    </a:lnTo>
                    <a:cubicBezTo>
                      <a:pt x="725176" y="431894"/>
                      <a:pt x="726007" y="432124"/>
                      <a:pt x="726753" y="432583"/>
                    </a:cubicBezTo>
                    <a:cubicBezTo>
                      <a:pt x="727499" y="433042"/>
                      <a:pt x="728130" y="433787"/>
                      <a:pt x="728646" y="434820"/>
                    </a:cubicBezTo>
                    <a:cubicBezTo>
                      <a:pt x="729162" y="435852"/>
                      <a:pt x="729535" y="437200"/>
                      <a:pt x="729764" y="438864"/>
                    </a:cubicBezTo>
                    <a:cubicBezTo>
                      <a:pt x="729994" y="440527"/>
                      <a:pt x="730109" y="442449"/>
                      <a:pt x="730109" y="444628"/>
                    </a:cubicBezTo>
                    <a:cubicBezTo>
                      <a:pt x="730109" y="446808"/>
                      <a:pt x="729994" y="448701"/>
                      <a:pt x="729764" y="450307"/>
                    </a:cubicBezTo>
                    <a:cubicBezTo>
                      <a:pt x="729535" y="451913"/>
                      <a:pt x="729162" y="453204"/>
                      <a:pt x="728646" y="454179"/>
                    </a:cubicBezTo>
                    <a:cubicBezTo>
                      <a:pt x="728130" y="455154"/>
                      <a:pt x="727499" y="455871"/>
                      <a:pt x="726753" y="456330"/>
                    </a:cubicBezTo>
                    <a:cubicBezTo>
                      <a:pt x="726007" y="456789"/>
                      <a:pt x="725176" y="457018"/>
                      <a:pt x="724258" y="457018"/>
                    </a:cubicBezTo>
                    <a:lnTo>
                      <a:pt x="661620" y="457018"/>
                    </a:lnTo>
                    <a:lnTo>
                      <a:pt x="661620" y="650095"/>
                    </a:lnTo>
                    <a:cubicBezTo>
                      <a:pt x="661620" y="651013"/>
                      <a:pt x="661391" y="651816"/>
                      <a:pt x="660932" y="652504"/>
                    </a:cubicBezTo>
                    <a:cubicBezTo>
                      <a:pt x="660473" y="653193"/>
                      <a:pt x="659670" y="653737"/>
                      <a:pt x="658523" y="654139"/>
                    </a:cubicBezTo>
                    <a:cubicBezTo>
                      <a:pt x="657375" y="654540"/>
                      <a:pt x="655855" y="654885"/>
                      <a:pt x="653962" y="655171"/>
                    </a:cubicBezTo>
                    <a:cubicBezTo>
                      <a:pt x="652069" y="655458"/>
                      <a:pt x="649689" y="655602"/>
                      <a:pt x="646821" y="655602"/>
                    </a:cubicBezTo>
                    <a:cubicBezTo>
                      <a:pt x="644068" y="655602"/>
                      <a:pt x="641716" y="655458"/>
                      <a:pt x="639766" y="655171"/>
                    </a:cubicBezTo>
                    <a:cubicBezTo>
                      <a:pt x="637815" y="654885"/>
                      <a:pt x="636267" y="654540"/>
                      <a:pt x="635119" y="654139"/>
                    </a:cubicBezTo>
                    <a:cubicBezTo>
                      <a:pt x="633972" y="653737"/>
                      <a:pt x="633169" y="653193"/>
                      <a:pt x="632710" y="652504"/>
                    </a:cubicBezTo>
                    <a:cubicBezTo>
                      <a:pt x="632251" y="651816"/>
                      <a:pt x="632022" y="651013"/>
                      <a:pt x="632022" y="650095"/>
                    </a:cubicBezTo>
                    <a:lnTo>
                      <a:pt x="632022" y="457018"/>
                    </a:lnTo>
                    <a:lnTo>
                      <a:pt x="569384" y="457018"/>
                    </a:lnTo>
                    <a:cubicBezTo>
                      <a:pt x="568466" y="457018"/>
                      <a:pt x="567634" y="456789"/>
                      <a:pt x="566889" y="456330"/>
                    </a:cubicBezTo>
                    <a:cubicBezTo>
                      <a:pt x="566143" y="455871"/>
                      <a:pt x="565541" y="455154"/>
                      <a:pt x="565082" y="454179"/>
                    </a:cubicBezTo>
                    <a:cubicBezTo>
                      <a:pt x="564623" y="453204"/>
                      <a:pt x="564250" y="451913"/>
                      <a:pt x="563963" y="450307"/>
                    </a:cubicBezTo>
                    <a:cubicBezTo>
                      <a:pt x="563676" y="448701"/>
                      <a:pt x="563533" y="446808"/>
                      <a:pt x="563533" y="444628"/>
                    </a:cubicBezTo>
                    <a:cubicBezTo>
                      <a:pt x="563533" y="442449"/>
                      <a:pt x="563676" y="440527"/>
                      <a:pt x="563963" y="438864"/>
                    </a:cubicBezTo>
                    <a:cubicBezTo>
                      <a:pt x="564250" y="437200"/>
                      <a:pt x="564623" y="435852"/>
                      <a:pt x="565082" y="434820"/>
                    </a:cubicBezTo>
                    <a:cubicBezTo>
                      <a:pt x="565541" y="433787"/>
                      <a:pt x="566143" y="433042"/>
                      <a:pt x="566889" y="432583"/>
                    </a:cubicBezTo>
                    <a:cubicBezTo>
                      <a:pt x="567634" y="432124"/>
                      <a:pt x="568466" y="431894"/>
                      <a:pt x="569384" y="431894"/>
                    </a:cubicBezTo>
                    <a:close/>
                    <a:moveTo>
                      <a:pt x="1814680" y="430862"/>
                    </a:moveTo>
                    <a:cubicBezTo>
                      <a:pt x="1817433" y="430862"/>
                      <a:pt x="1819785" y="431005"/>
                      <a:pt x="1821735" y="431292"/>
                    </a:cubicBezTo>
                    <a:cubicBezTo>
                      <a:pt x="1823685" y="431579"/>
                      <a:pt x="1825205" y="431923"/>
                      <a:pt x="1826295" y="432325"/>
                    </a:cubicBezTo>
                    <a:cubicBezTo>
                      <a:pt x="1827385" y="432726"/>
                      <a:pt x="1828160" y="433271"/>
                      <a:pt x="1828618" y="433959"/>
                    </a:cubicBezTo>
                    <a:cubicBezTo>
                      <a:pt x="1829077" y="434648"/>
                      <a:pt x="1829307" y="435451"/>
                      <a:pt x="1829307" y="436369"/>
                    </a:cubicBezTo>
                    <a:lnTo>
                      <a:pt x="1829307" y="570937"/>
                    </a:lnTo>
                    <a:cubicBezTo>
                      <a:pt x="1829307" y="581262"/>
                      <a:pt x="1830569" y="590268"/>
                      <a:pt x="1833092" y="597954"/>
                    </a:cubicBezTo>
                    <a:cubicBezTo>
                      <a:pt x="1835616" y="605640"/>
                      <a:pt x="1839259" y="612036"/>
                      <a:pt x="1844020" y="617141"/>
                    </a:cubicBezTo>
                    <a:cubicBezTo>
                      <a:pt x="1848781" y="622246"/>
                      <a:pt x="1854517" y="626090"/>
                      <a:pt x="1861228" y="628671"/>
                    </a:cubicBezTo>
                    <a:cubicBezTo>
                      <a:pt x="1867939" y="631252"/>
                      <a:pt x="1875482" y="632543"/>
                      <a:pt x="1883857" y="632543"/>
                    </a:cubicBezTo>
                    <a:cubicBezTo>
                      <a:pt x="1892461" y="632543"/>
                      <a:pt x="1900119" y="631281"/>
                      <a:pt x="1906830" y="628757"/>
                    </a:cubicBezTo>
                    <a:cubicBezTo>
                      <a:pt x="1913541" y="626233"/>
                      <a:pt x="1919220" y="622447"/>
                      <a:pt x="1923866" y="617399"/>
                    </a:cubicBezTo>
                    <a:cubicBezTo>
                      <a:pt x="1928512" y="612352"/>
                      <a:pt x="1932069" y="606099"/>
                      <a:pt x="1934535" y="598642"/>
                    </a:cubicBezTo>
                    <a:cubicBezTo>
                      <a:pt x="1937002" y="591185"/>
                      <a:pt x="1938235" y="582467"/>
                      <a:pt x="1938235" y="572486"/>
                    </a:cubicBezTo>
                    <a:lnTo>
                      <a:pt x="1938235" y="436369"/>
                    </a:lnTo>
                    <a:cubicBezTo>
                      <a:pt x="1938235" y="435451"/>
                      <a:pt x="1938464" y="434648"/>
                      <a:pt x="1938923" y="433959"/>
                    </a:cubicBezTo>
                    <a:cubicBezTo>
                      <a:pt x="1939382" y="433271"/>
                      <a:pt x="1940185" y="432726"/>
                      <a:pt x="1941332" y="432325"/>
                    </a:cubicBezTo>
                    <a:cubicBezTo>
                      <a:pt x="1942480" y="431923"/>
                      <a:pt x="1944000" y="431579"/>
                      <a:pt x="1945893" y="431292"/>
                    </a:cubicBezTo>
                    <a:cubicBezTo>
                      <a:pt x="1947786" y="431005"/>
                      <a:pt x="1950166" y="430862"/>
                      <a:pt x="1953034" y="430862"/>
                    </a:cubicBezTo>
                    <a:cubicBezTo>
                      <a:pt x="1955787" y="430862"/>
                      <a:pt x="1958110" y="431005"/>
                      <a:pt x="1960003" y="431292"/>
                    </a:cubicBezTo>
                    <a:cubicBezTo>
                      <a:pt x="1961896" y="431579"/>
                      <a:pt x="1963388" y="431923"/>
                      <a:pt x="1964478" y="432325"/>
                    </a:cubicBezTo>
                    <a:cubicBezTo>
                      <a:pt x="1965568" y="432726"/>
                      <a:pt x="1966370" y="433271"/>
                      <a:pt x="1966887" y="433959"/>
                    </a:cubicBezTo>
                    <a:cubicBezTo>
                      <a:pt x="1967403" y="434648"/>
                      <a:pt x="1967661" y="435451"/>
                      <a:pt x="1967661" y="436369"/>
                    </a:cubicBezTo>
                    <a:lnTo>
                      <a:pt x="1967661" y="572314"/>
                    </a:lnTo>
                    <a:cubicBezTo>
                      <a:pt x="1967661" y="585851"/>
                      <a:pt x="1965682" y="597925"/>
                      <a:pt x="1961724" y="608537"/>
                    </a:cubicBezTo>
                    <a:cubicBezTo>
                      <a:pt x="1957766" y="619149"/>
                      <a:pt x="1952116" y="628126"/>
                      <a:pt x="1944774" y="635468"/>
                    </a:cubicBezTo>
                    <a:cubicBezTo>
                      <a:pt x="1937432" y="642810"/>
                      <a:pt x="1928484" y="648374"/>
                      <a:pt x="1917929" y="652160"/>
                    </a:cubicBezTo>
                    <a:cubicBezTo>
                      <a:pt x="1907375" y="655946"/>
                      <a:pt x="1895386" y="657839"/>
                      <a:pt x="1881964" y="657839"/>
                    </a:cubicBezTo>
                    <a:cubicBezTo>
                      <a:pt x="1869689" y="657839"/>
                      <a:pt x="1858503" y="656061"/>
                      <a:pt x="1848408" y="652504"/>
                    </a:cubicBezTo>
                    <a:cubicBezTo>
                      <a:pt x="1838312" y="648948"/>
                      <a:pt x="1829651" y="643699"/>
                      <a:pt x="1822423" y="636759"/>
                    </a:cubicBezTo>
                    <a:cubicBezTo>
                      <a:pt x="1815196" y="629818"/>
                      <a:pt x="1809632" y="621128"/>
                      <a:pt x="1805731" y="610688"/>
                    </a:cubicBezTo>
                    <a:cubicBezTo>
                      <a:pt x="1801831" y="600248"/>
                      <a:pt x="1799881" y="588203"/>
                      <a:pt x="1799881" y="574551"/>
                    </a:cubicBezTo>
                    <a:lnTo>
                      <a:pt x="1799881" y="436369"/>
                    </a:lnTo>
                    <a:cubicBezTo>
                      <a:pt x="1799881" y="435451"/>
                      <a:pt x="1800110" y="434648"/>
                      <a:pt x="1800569" y="433959"/>
                    </a:cubicBezTo>
                    <a:cubicBezTo>
                      <a:pt x="1801028" y="433271"/>
                      <a:pt x="1801831" y="432726"/>
                      <a:pt x="1802978" y="432325"/>
                    </a:cubicBezTo>
                    <a:cubicBezTo>
                      <a:pt x="1804125" y="431923"/>
                      <a:pt x="1805617" y="431579"/>
                      <a:pt x="1807452" y="431292"/>
                    </a:cubicBezTo>
                    <a:cubicBezTo>
                      <a:pt x="1809288" y="431005"/>
                      <a:pt x="1811697" y="430862"/>
                      <a:pt x="1814680" y="430862"/>
                    </a:cubicBezTo>
                    <a:close/>
                    <a:moveTo>
                      <a:pt x="1414630" y="430862"/>
                    </a:moveTo>
                    <a:cubicBezTo>
                      <a:pt x="1417383" y="430862"/>
                      <a:pt x="1419735" y="431005"/>
                      <a:pt x="1421685" y="431292"/>
                    </a:cubicBezTo>
                    <a:cubicBezTo>
                      <a:pt x="1423635" y="431579"/>
                      <a:pt x="1425155" y="431923"/>
                      <a:pt x="1426245" y="432325"/>
                    </a:cubicBezTo>
                    <a:cubicBezTo>
                      <a:pt x="1427335" y="432726"/>
                      <a:pt x="1428110" y="433271"/>
                      <a:pt x="1428568" y="433959"/>
                    </a:cubicBezTo>
                    <a:cubicBezTo>
                      <a:pt x="1429027" y="434648"/>
                      <a:pt x="1429257" y="435451"/>
                      <a:pt x="1429257" y="436369"/>
                    </a:cubicBezTo>
                    <a:lnTo>
                      <a:pt x="1429257" y="570937"/>
                    </a:lnTo>
                    <a:cubicBezTo>
                      <a:pt x="1429257" y="581262"/>
                      <a:pt x="1430518" y="590268"/>
                      <a:pt x="1433042" y="597954"/>
                    </a:cubicBezTo>
                    <a:cubicBezTo>
                      <a:pt x="1435566" y="605640"/>
                      <a:pt x="1439209" y="612036"/>
                      <a:pt x="1443970" y="617141"/>
                    </a:cubicBezTo>
                    <a:cubicBezTo>
                      <a:pt x="1448731" y="622246"/>
                      <a:pt x="1454467" y="626090"/>
                      <a:pt x="1461178" y="628671"/>
                    </a:cubicBezTo>
                    <a:cubicBezTo>
                      <a:pt x="1467889" y="631252"/>
                      <a:pt x="1475432" y="632543"/>
                      <a:pt x="1483807" y="632543"/>
                    </a:cubicBezTo>
                    <a:cubicBezTo>
                      <a:pt x="1492411" y="632543"/>
                      <a:pt x="1500069" y="631281"/>
                      <a:pt x="1506780" y="628757"/>
                    </a:cubicBezTo>
                    <a:cubicBezTo>
                      <a:pt x="1513491" y="626233"/>
                      <a:pt x="1519170" y="622447"/>
                      <a:pt x="1523816" y="617399"/>
                    </a:cubicBezTo>
                    <a:cubicBezTo>
                      <a:pt x="1528462" y="612352"/>
                      <a:pt x="1532019" y="606099"/>
                      <a:pt x="1534485" y="598642"/>
                    </a:cubicBezTo>
                    <a:cubicBezTo>
                      <a:pt x="1536952" y="591185"/>
                      <a:pt x="1538185" y="582467"/>
                      <a:pt x="1538185" y="572486"/>
                    </a:cubicBezTo>
                    <a:lnTo>
                      <a:pt x="1538185" y="436369"/>
                    </a:lnTo>
                    <a:cubicBezTo>
                      <a:pt x="1538185" y="435451"/>
                      <a:pt x="1538414" y="434648"/>
                      <a:pt x="1538873" y="433959"/>
                    </a:cubicBezTo>
                    <a:cubicBezTo>
                      <a:pt x="1539332" y="433271"/>
                      <a:pt x="1540135" y="432726"/>
                      <a:pt x="1541282" y="432325"/>
                    </a:cubicBezTo>
                    <a:cubicBezTo>
                      <a:pt x="1542430" y="431923"/>
                      <a:pt x="1543950" y="431579"/>
                      <a:pt x="1545843" y="431292"/>
                    </a:cubicBezTo>
                    <a:cubicBezTo>
                      <a:pt x="1547736" y="431005"/>
                      <a:pt x="1550116" y="430862"/>
                      <a:pt x="1552984" y="430862"/>
                    </a:cubicBezTo>
                    <a:cubicBezTo>
                      <a:pt x="1555737" y="430862"/>
                      <a:pt x="1558060" y="431005"/>
                      <a:pt x="1559953" y="431292"/>
                    </a:cubicBezTo>
                    <a:cubicBezTo>
                      <a:pt x="1561846" y="431579"/>
                      <a:pt x="1563338" y="431923"/>
                      <a:pt x="1564428" y="432325"/>
                    </a:cubicBezTo>
                    <a:cubicBezTo>
                      <a:pt x="1565517" y="432726"/>
                      <a:pt x="1566320" y="433271"/>
                      <a:pt x="1566837" y="433959"/>
                    </a:cubicBezTo>
                    <a:cubicBezTo>
                      <a:pt x="1567353" y="434648"/>
                      <a:pt x="1567611" y="435451"/>
                      <a:pt x="1567611" y="436369"/>
                    </a:cubicBezTo>
                    <a:lnTo>
                      <a:pt x="1567611" y="572314"/>
                    </a:lnTo>
                    <a:cubicBezTo>
                      <a:pt x="1567611" y="585851"/>
                      <a:pt x="1565632" y="597925"/>
                      <a:pt x="1561674" y="608537"/>
                    </a:cubicBezTo>
                    <a:cubicBezTo>
                      <a:pt x="1557716" y="619149"/>
                      <a:pt x="1552066" y="628126"/>
                      <a:pt x="1544724" y="635468"/>
                    </a:cubicBezTo>
                    <a:cubicBezTo>
                      <a:pt x="1537382" y="642810"/>
                      <a:pt x="1528434" y="648374"/>
                      <a:pt x="1517879" y="652160"/>
                    </a:cubicBezTo>
                    <a:cubicBezTo>
                      <a:pt x="1507325" y="655946"/>
                      <a:pt x="1495336" y="657839"/>
                      <a:pt x="1481914" y="657839"/>
                    </a:cubicBezTo>
                    <a:cubicBezTo>
                      <a:pt x="1469639" y="657839"/>
                      <a:pt x="1458453" y="656061"/>
                      <a:pt x="1448358" y="652504"/>
                    </a:cubicBezTo>
                    <a:cubicBezTo>
                      <a:pt x="1438262" y="648948"/>
                      <a:pt x="1429601" y="643699"/>
                      <a:pt x="1422373" y="636759"/>
                    </a:cubicBezTo>
                    <a:cubicBezTo>
                      <a:pt x="1415146" y="629818"/>
                      <a:pt x="1409582" y="621128"/>
                      <a:pt x="1405681" y="610688"/>
                    </a:cubicBezTo>
                    <a:cubicBezTo>
                      <a:pt x="1401781" y="600248"/>
                      <a:pt x="1399831" y="588203"/>
                      <a:pt x="1399831" y="574551"/>
                    </a:cubicBezTo>
                    <a:lnTo>
                      <a:pt x="1399831" y="436369"/>
                    </a:lnTo>
                    <a:cubicBezTo>
                      <a:pt x="1399831" y="435451"/>
                      <a:pt x="1400060" y="434648"/>
                      <a:pt x="1400519" y="433959"/>
                    </a:cubicBezTo>
                    <a:cubicBezTo>
                      <a:pt x="1400978" y="433271"/>
                      <a:pt x="1401781" y="432726"/>
                      <a:pt x="1402928" y="432325"/>
                    </a:cubicBezTo>
                    <a:cubicBezTo>
                      <a:pt x="1404075" y="431923"/>
                      <a:pt x="1405567" y="431579"/>
                      <a:pt x="1407402" y="431292"/>
                    </a:cubicBezTo>
                    <a:cubicBezTo>
                      <a:pt x="1409238" y="431005"/>
                      <a:pt x="1411647" y="430862"/>
                      <a:pt x="1414630" y="430862"/>
                    </a:cubicBezTo>
                    <a:close/>
                    <a:moveTo>
                      <a:pt x="776800" y="430862"/>
                    </a:moveTo>
                    <a:cubicBezTo>
                      <a:pt x="779668" y="430862"/>
                      <a:pt x="782048" y="431005"/>
                      <a:pt x="783941" y="431292"/>
                    </a:cubicBezTo>
                    <a:cubicBezTo>
                      <a:pt x="785834" y="431579"/>
                      <a:pt x="787354" y="431923"/>
                      <a:pt x="788501" y="432325"/>
                    </a:cubicBezTo>
                    <a:cubicBezTo>
                      <a:pt x="789649" y="432726"/>
                      <a:pt x="790452" y="433271"/>
                      <a:pt x="790911" y="433959"/>
                    </a:cubicBezTo>
                    <a:cubicBezTo>
                      <a:pt x="791369" y="434648"/>
                      <a:pt x="791599" y="435451"/>
                      <a:pt x="791599" y="436369"/>
                    </a:cubicBezTo>
                    <a:lnTo>
                      <a:pt x="791599" y="525507"/>
                    </a:lnTo>
                    <a:lnTo>
                      <a:pt x="892956" y="525507"/>
                    </a:lnTo>
                    <a:lnTo>
                      <a:pt x="892956" y="436369"/>
                    </a:lnTo>
                    <a:cubicBezTo>
                      <a:pt x="892956" y="435451"/>
                      <a:pt x="893185" y="434648"/>
                      <a:pt x="893644" y="433959"/>
                    </a:cubicBezTo>
                    <a:cubicBezTo>
                      <a:pt x="894103" y="433271"/>
                      <a:pt x="894906" y="432726"/>
                      <a:pt x="896053" y="432325"/>
                    </a:cubicBezTo>
                    <a:cubicBezTo>
                      <a:pt x="897200" y="431923"/>
                      <a:pt x="898692" y="431579"/>
                      <a:pt x="900527" y="431292"/>
                    </a:cubicBezTo>
                    <a:cubicBezTo>
                      <a:pt x="902363" y="431005"/>
                      <a:pt x="904772" y="430862"/>
                      <a:pt x="907755" y="430862"/>
                    </a:cubicBezTo>
                    <a:cubicBezTo>
                      <a:pt x="910508" y="430862"/>
                      <a:pt x="912831" y="431005"/>
                      <a:pt x="914724" y="431292"/>
                    </a:cubicBezTo>
                    <a:cubicBezTo>
                      <a:pt x="916617" y="431579"/>
                      <a:pt x="918137" y="431923"/>
                      <a:pt x="919284" y="432325"/>
                    </a:cubicBezTo>
                    <a:cubicBezTo>
                      <a:pt x="920431" y="432726"/>
                      <a:pt x="921234" y="433271"/>
                      <a:pt x="921693" y="433959"/>
                    </a:cubicBezTo>
                    <a:cubicBezTo>
                      <a:pt x="922152" y="434648"/>
                      <a:pt x="922382" y="435451"/>
                      <a:pt x="922382" y="436369"/>
                    </a:cubicBezTo>
                    <a:lnTo>
                      <a:pt x="922382" y="650095"/>
                    </a:lnTo>
                    <a:cubicBezTo>
                      <a:pt x="922382" y="651013"/>
                      <a:pt x="922152" y="651816"/>
                      <a:pt x="921693" y="652504"/>
                    </a:cubicBezTo>
                    <a:cubicBezTo>
                      <a:pt x="921234" y="653193"/>
                      <a:pt x="920431" y="653737"/>
                      <a:pt x="919284" y="654139"/>
                    </a:cubicBezTo>
                    <a:cubicBezTo>
                      <a:pt x="918137" y="654540"/>
                      <a:pt x="916617" y="654885"/>
                      <a:pt x="914724" y="655171"/>
                    </a:cubicBezTo>
                    <a:cubicBezTo>
                      <a:pt x="912831" y="655458"/>
                      <a:pt x="910508" y="655602"/>
                      <a:pt x="907755" y="655602"/>
                    </a:cubicBezTo>
                    <a:cubicBezTo>
                      <a:pt x="904772" y="655602"/>
                      <a:pt x="902363" y="655458"/>
                      <a:pt x="900527" y="655171"/>
                    </a:cubicBezTo>
                    <a:cubicBezTo>
                      <a:pt x="898692" y="654885"/>
                      <a:pt x="897200" y="654540"/>
                      <a:pt x="896053" y="654139"/>
                    </a:cubicBezTo>
                    <a:cubicBezTo>
                      <a:pt x="894906" y="653737"/>
                      <a:pt x="894103" y="653193"/>
                      <a:pt x="893644" y="652504"/>
                    </a:cubicBezTo>
                    <a:cubicBezTo>
                      <a:pt x="893185" y="651816"/>
                      <a:pt x="892956" y="651013"/>
                      <a:pt x="892956" y="650095"/>
                    </a:cubicBezTo>
                    <a:lnTo>
                      <a:pt x="892956" y="551320"/>
                    </a:lnTo>
                    <a:lnTo>
                      <a:pt x="791599" y="551320"/>
                    </a:lnTo>
                    <a:lnTo>
                      <a:pt x="791599" y="650095"/>
                    </a:lnTo>
                    <a:cubicBezTo>
                      <a:pt x="791599" y="651013"/>
                      <a:pt x="791369" y="651816"/>
                      <a:pt x="790911" y="652504"/>
                    </a:cubicBezTo>
                    <a:cubicBezTo>
                      <a:pt x="790452" y="653193"/>
                      <a:pt x="789649" y="653737"/>
                      <a:pt x="788501" y="654139"/>
                    </a:cubicBezTo>
                    <a:cubicBezTo>
                      <a:pt x="787354" y="654540"/>
                      <a:pt x="785834" y="654885"/>
                      <a:pt x="783941" y="655171"/>
                    </a:cubicBezTo>
                    <a:cubicBezTo>
                      <a:pt x="782048" y="655458"/>
                      <a:pt x="779668" y="655602"/>
                      <a:pt x="776800" y="655602"/>
                    </a:cubicBezTo>
                    <a:cubicBezTo>
                      <a:pt x="774047" y="655602"/>
                      <a:pt x="771695" y="655458"/>
                      <a:pt x="769744" y="655171"/>
                    </a:cubicBezTo>
                    <a:cubicBezTo>
                      <a:pt x="767794" y="654885"/>
                      <a:pt x="766245" y="654540"/>
                      <a:pt x="765098" y="654139"/>
                    </a:cubicBezTo>
                    <a:cubicBezTo>
                      <a:pt x="763951" y="653737"/>
                      <a:pt x="763148" y="653193"/>
                      <a:pt x="762689" y="652504"/>
                    </a:cubicBezTo>
                    <a:cubicBezTo>
                      <a:pt x="762230" y="651816"/>
                      <a:pt x="762001" y="651013"/>
                      <a:pt x="762001" y="650095"/>
                    </a:cubicBezTo>
                    <a:lnTo>
                      <a:pt x="762001" y="436369"/>
                    </a:lnTo>
                    <a:cubicBezTo>
                      <a:pt x="762001" y="435451"/>
                      <a:pt x="762230" y="434648"/>
                      <a:pt x="762689" y="433959"/>
                    </a:cubicBezTo>
                    <a:cubicBezTo>
                      <a:pt x="763148" y="433271"/>
                      <a:pt x="763951" y="432726"/>
                      <a:pt x="765098" y="432325"/>
                    </a:cubicBezTo>
                    <a:cubicBezTo>
                      <a:pt x="766245" y="431923"/>
                      <a:pt x="767794" y="431579"/>
                      <a:pt x="769744" y="431292"/>
                    </a:cubicBezTo>
                    <a:cubicBezTo>
                      <a:pt x="771695" y="431005"/>
                      <a:pt x="774047" y="430862"/>
                      <a:pt x="776800" y="430862"/>
                    </a:cubicBezTo>
                    <a:close/>
                    <a:moveTo>
                      <a:pt x="271974" y="430862"/>
                    </a:moveTo>
                    <a:cubicBezTo>
                      <a:pt x="274842" y="430862"/>
                      <a:pt x="277223" y="431005"/>
                      <a:pt x="279115" y="431292"/>
                    </a:cubicBezTo>
                    <a:cubicBezTo>
                      <a:pt x="281008" y="431579"/>
                      <a:pt x="282528" y="431923"/>
                      <a:pt x="283676" y="432325"/>
                    </a:cubicBezTo>
                    <a:cubicBezTo>
                      <a:pt x="284823" y="432726"/>
                      <a:pt x="285626" y="433271"/>
                      <a:pt x="286085" y="433959"/>
                    </a:cubicBezTo>
                    <a:cubicBezTo>
                      <a:pt x="286544" y="434648"/>
                      <a:pt x="286773" y="435451"/>
                      <a:pt x="286773" y="436369"/>
                    </a:cubicBezTo>
                    <a:lnTo>
                      <a:pt x="286773" y="650095"/>
                    </a:lnTo>
                    <a:cubicBezTo>
                      <a:pt x="286773" y="651013"/>
                      <a:pt x="286544" y="651816"/>
                      <a:pt x="286085" y="652504"/>
                    </a:cubicBezTo>
                    <a:cubicBezTo>
                      <a:pt x="285626" y="653193"/>
                      <a:pt x="284823" y="653737"/>
                      <a:pt x="283676" y="654139"/>
                    </a:cubicBezTo>
                    <a:cubicBezTo>
                      <a:pt x="282528" y="654540"/>
                      <a:pt x="281008" y="654885"/>
                      <a:pt x="279115" y="655171"/>
                    </a:cubicBezTo>
                    <a:cubicBezTo>
                      <a:pt x="277223" y="655458"/>
                      <a:pt x="274842" y="655602"/>
                      <a:pt x="271974" y="655602"/>
                    </a:cubicBezTo>
                    <a:cubicBezTo>
                      <a:pt x="269221" y="655602"/>
                      <a:pt x="266869" y="655458"/>
                      <a:pt x="264919" y="655171"/>
                    </a:cubicBezTo>
                    <a:cubicBezTo>
                      <a:pt x="262968" y="654885"/>
                      <a:pt x="261420" y="654540"/>
                      <a:pt x="260272" y="654139"/>
                    </a:cubicBezTo>
                    <a:cubicBezTo>
                      <a:pt x="259125" y="653737"/>
                      <a:pt x="258322" y="653193"/>
                      <a:pt x="257863" y="652504"/>
                    </a:cubicBezTo>
                    <a:cubicBezTo>
                      <a:pt x="257404" y="651816"/>
                      <a:pt x="257175" y="651013"/>
                      <a:pt x="257175" y="650095"/>
                    </a:cubicBezTo>
                    <a:lnTo>
                      <a:pt x="257175" y="436369"/>
                    </a:lnTo>
                    <a:cubicBezTo>
                      <a:pt x="257175" y="435451"/>
                      <a:pt x="257433" y="434648"/>
                      <a:pt x="257949" y="433959"/>
                    </a:cubicBezTo>
                    <a:cubicBezTo>
                      <a:pt x="258466" y="433271"/>
                      <a:pt x="259326" y="432726"/>
                      <a:pt x="260531" y="432325"/>
                    </a:cubicBezTo>
                    <a:cubicBezTo>
                      <a:pt x="261735" y="431923"/>
                      <a:pt x="263284" y="431579"/>
                      <a:pt x="265177" y="431292"/>
                    </a:cubicBezTo>
                    <a:cubicBezTo>
                      <a:pt x="267070" y="431005"/>
                      <a:pt x="269335" y="430862"/>
                      <a:pt x="271974" y="430862"/>
                    </a:cubicBezTo>
                    <a:close/>
                    <a:moveTo>
                      <a:pt x="398656" y="428625"/>
                    </a:moveTo>
                    <a:cubicBezTo>
                      <a:pt x="403589" y="428625"/>
                      <a:pt x="408550" y="429055"/>
                      <a:pt x="413541" y="429915"/>
                    </a:cubicBezTo>
                    <a:cubicBezTo>
                      <a:pt x="418531" y="430776"/>
                      <a:pt x="423235" y="431923"/>
                      <a:pt x="427652" y="433357"/>
                    </a:cubicBezTo>
                    <a:cubicBezTo>
                      <a:pt x="432068" y="434791"/>
                      <a:pt x="435998" y="436397"/>
                      <a:pt x="439439" y="438175"/>
                    </a:cubicBezTo>
                    <a:cubicBezTo>
                      <a:pt x="442881" y="439954"/>
                      <a:pt x="445147" y="441388"/>
                      <a:pt x="446236" y="442477"/>
                    </a:cubicBezTo>
                    <a:cubicBezTo>
                      <a:pt x="447326" y="443567"/>
                      <a:pt x="448043" y="444428"/>
                      <a:pt x="448387" y="445059"/>
                    </a:cubicBezTo>
                    <a:cubicBezTo>
                      <a:pt x="448732" y="445690"/>
                      <a:pt x="449018" y="446493"/>
                      <a:pt x="449248" y="447468"/>
                    </a:cubicBezTo>
                    <a:cubicBezTo>
                      <a:pt x="449477" y="448443"/>
                      <a:pt x="449649" y="449619"/>
                      <a:pt x="449764" y="450996"/>
                    </a:cubicBezTo>
                    <a:cubicBezTo>
                      <a:pt x="449879" y="452372"/>
                      <a:pt x="449936" y="454150"/>
                      <a:pt x="449936" y="456330"/>
                    </a:cubicBezTo>
                    <a:cubicBezTo>
                      <a:pt x="449936" y="458395"/>
                      <a:pt x="449850" y="460231"/>
                      <a:pt x="449678" y="461837"/>
                    </a:cubicBezTo>
                    <a:cubicBezTo>
                      <a:pt x="449506" y="463443"/>
                      <a:pt x="449248" y="464791"/>
                      <a:pt x="448904" y="465881"/>
                    </a:cubicBezTo>
                    <a:cubicBezTo>
                      <a:pt x="448560" y="466971"/>
                      <a:pt x="448072" y="467774"/>
                      <a:pt x="447441" y="468290"/>
                    </a:cubicBezTo>
                    <a:cubicBezTo>
                      <a:pt x="446810" y="468806"/>
                      <a:pt x="446093" y="469064"/>
                      <a:pt x="445290" y="469064"/>
                    </a:cubicBezTo>
                    <a:cubicBezTo>
                      <a:pt x="444028" y="469064"/>
                      <a:pt x="442049" y="468261"/>
                      <a:pt x="439353" y="466655"/>
                    </a:cubicBezTo>
                    <a:cubicBezTo>
                      <a:pt x="436657" y="465049"/>
                      <a:pt x="433359" y="463242"/>
                      <a:pt x="429458" y="461234"/>
                    </a:cubicBezTo>
                    <a:cubicBezTo>
                      <a:pt x="425558" y="459227"/>
                      <a:pt x="420940" y="457391"/>
                      <a:pt x="415606" y="455728"/>
                    </a:cubicBezTo>
                    <a:cubicBezTo>
                      <a:pt x="410271" y="454064"/>
                      <a:pt x="404277" y="453233"/>
                      <a:pt x="397623" y="453233"/>
                    </a:cubicBezTo>
                    <a:cubicBezTo>
                      <a:pt x="391428" y="453233"/>
                      <a:pt x="386036" y="454064"/>
                      <a:pt x="381447" y="455728"/>
                    </a:cubicBezTo>
                    <a:cubicBezTo>
                      <a:pt x="376859" y="457391"/>
                      <a:pt x="373073" y="459600"/>
                      <a:pt x="370090" y="462353"/>
                    </a:cubicBezTo>
                    <a:cubicBezTo>
                      <a:pt x="367107" y="465106"/>
                      <a:pt x="364870" y="468376"/>
                      <a:pt x="363379" y="472162"/>
                    </a:cubicBezTo>
                    <a:cubicBezTo>
                      <a:pt x="361887" y="475948"/>
                      <a:pt x="361142" y="479963"/>
                      <a:pt x="361142" y="484207"/>
                    </a:cubicBezTo>
                    <a:cubicBezTo>
                      <a:pt x="361142" y="490402"/>
                      <a:pt x="362576" y="495737"/>
                      <a:pt x="365444" y="500211"/>
                    </a:cubicBezTo>
                    <a:cubicBezTo>
                      <a:pt x="368312" y="504685"/>
                      <a:pt x="372126" y="508643"/>
                      <a:pt x="376887" y="512085"/>
                    </a:cubicBezTo>
                    <a:cubicBezTo>
                      <a:pt x="381648" y="515527"/>
                      <a:pt x="387069" y="518681"/>
                      <a:pt x="393149" y="521549"/>
                    </a:cubicBezTo>
                    <a:cubicBezTo>
                      <a:pt x="399229" y="524417"/>
                      <a:pt x="405424" y="527314"/>
                      <a:pt x="411734" y="530240"/>
                    </a:cubicBezTo>
                    <a:cubicBezTo>
                      <a:pt x="418044" y="533165"/>
                      <a:pt x="424239" y="536377"/>
                      <a:pt x="430319" y="539876"/>
                    </a:cubicBezTo>
                    <a:cubicBezTo>
                      <a:pt x="436399" y="543375"/>
                      <a:pt x="441820" y="547505"/>
                      <a:pt x="446581" y="552266"/>
                    </a:cubicBezTo>
                    <a:cubicBezTo>
                      <a:pt x="451342" y="557027"/>
                      <a:pt x="455185" y="562648"/>
                      <a:pt x="458110" y="569130"/>
                    </a:cubicBezTo>
                    <a:cubicBezTo>
                      <a:pt x="461036" y="575612"/>
                      <a:pt x="462498" y="583270"/>
                      <a:pt x="462498" y="592103"/>
                    </a:cubicBezTo>
                    <a:cubicBezTo>
                      <a:pt x="462498" y="602543"/>
                      <a:pt x="460577" y="611835"/>
                      <a:pt x="456733" y="619981"/>
                    </a:cubicBezTo>
                    <a:cubicBezTo>
                      <a:pt x="452890" y="628126"/>
                      <a:pt x="447556" y="635038"/>
                      <a:pt x="440730" y="640717"/>
                    </a:cubicBezTo>
                    <a:cubicBezTo>
                      <a:pt x="433904" y="646395"/>
                      <a:pt x="425873" y="650669"/>
                      <a:pt x="416638" y="653537"/>
                    </a:cubicBezTo>
                    <a:cubicBezTo>
                      <a:pt x="407403" y="656405"/>
                      <a:pt x="397451" y="657839"/>
                      <a:pt x="386782" y="657839"/>
                    </a:cubicBezTo>
                    <a:cubicBezTo>
                      <a:pt x="379325" y="657839"/>
                      <a:pt x="372413" y="657208"/>
                      <a:pt x="366046" y="655946"/>
                    </a:cubicBezTo>
                    <a:cubicBezTo>
                      <a:pt x="359679" y="654684"/>
                      <a:pt x="354000" y="653135"/>
                      <a:pt x="349010" y="651300"/>
                    </a:cubicBezTo>
                    <a:cubicBezTo>
                      <a:pt x="344019" y="649464"/>
                      <a:pt x="339832" y="647571"/>
                      <a:pt x="336448" y="645621"/>
                    </a:cubicBezTo>
                    <a:cubicBezTo>
                      <a:pt x="333064" y="643671"/>
                      <a:pt x="330712" y="642007"/>
                      <a:pt x="329392" y="640631"/>
                    </a:cubicBezTo>
                    <a:cubicBezTo>
                      <a:pt x="328073" y="639254"/>
                      <a:pt x="327098" y="637504"/>
                      <a:pt x="326467" y="635382"/>
                    </a:cubicBezTo>
                    <a:cubicBezTo>
                      <a:pt x="325836" y="633260"/>
                      <a:pt x="325521" y="630420"/>
                      <a:pt x="325521" y="626864"/>
                    </a:cubicBezTo>
                    <a:cubicBezTo>
                      <a:pt x="325521" y="624340"/>
                      <a:pt x="325635" y="622246"/>
                      <a:pt x="325865" y="620583"/>
                    </a:cubicBezTo>
                    <a:cubicBezTo>
                      <a:pt x="326094" y="618919"/>
                      <a:pt x="326438" y="617571"/>
                      <a:pt x="326897" y="616539"/>
                    </a:cubicBezTo>
                    <a:cubicBezTo>
                      <a:pt x="327356" y="615506"/>
                      <a:pt x="327930" y="614789"/>
                      <a:pt x="328618" y="614388"/>
                    </a:cubicBezTo>
                    <a:cubicBezTo>
                      <a:pt x="329306" y="613986"/>
                      <a:pt x="330109" y="613786"/>
                      <a:pt x="331027" y="613786"/>
                    </a:cubicBezTo>
                    <a:cubicBezTo>
                      <a:pt x="332633" y="613786"/>
                      <a:pt x="334899" y="614761"/>
                      <a:pt x="337824" y="616711"/>
                    </a:cubicBezTo>
                    <a:cubicBezTo>
                      <a:pt x="340750" y="618661"/>
                      <a:pt x="344507" y="620784"/>
                      <a:pt x="349096" y="623078"/>
                    </a:cubicBezTo>
                    <a:cubicBezTo>
                      <a:pt x="353685" y="625372"/>
                      <a:pt x="359220" y="627524"/>
                      <a:pt x="365702" y="629531"/>
                    </a:cubicBezTo>
                    <a:cubicBezTo>
                      <a:pt x="372184" y="631539"/>
                      <a:pt x="379669" y="632543"/>
                      <a:pt x="388159" y="632543"/>
                    </a:cubicBezTo>
                    <a:cubicBezTo>
                      <a:pt x="394583" y="632543"/>
                      <a:pt x="400463" y="631682"/>
                      <a:pt x="405797" y="629961"/>
                    </a:cubicBezTo>
                    <a:cubicBezTo>
                      <a:pt x="411132" y="628241"/>
                      <a:pt x="415721" y="625803"/>
                      <a:pt x="419564" y="622648"/>
                    </a:cubicBezTo>
                    <a:cubicBezTo>
                      <a:pt x="423407" y="619493"/>
                      <a:pt x="426361" y="615621"/>
                      <a:pt x="428426" y="611032"/>
                    </a:cubicBezTo>
                    <a:cubicBezTo>
                      <a:pt x="430491" y="606443"/>
                      <a:pt x="431523" y="601224"/>
                      <a:pt x="431523" y="595373"/>
                    </a:cubicBezTo>
                    <a:cubicBezTo>
                      <a:pt x="431523" y="589063"/>
                      <a:pt x="430089" y="583671"/>
                      <a:pt x="427221" y="579197"/>
                    </a:cubicBezTo>
                    <a:cubicBezTo>
                      <a:pt x="424353" y="574723"/>
                      <a:pt x="420567" y="570794"/>
                      <a:pt x="415864" y="567409"/>
                    </a:cubicBezTo>
                    <a:cubicBezTo>
                      <a:pt x="411160" y="564025"/>
                      <a:pt x="405797" y="560928"/>
                      <a:pt x="399774" y="558117"/>
                    </a:cubicBezTo>
                    <a:cubicBezTo>
                      <a:pt x="393751" y="555306"/>
                      <a:pt x="387585" y="552438"/>
                      <a:pt x="381275" y="549513"/>
                    </a:cubicBezTo>
                    <a:cubicBezTo>
                      <a:pt x="374966" y="546587"/>
                      <a:pt x="368828" y="543346"/>
                      <a:pt x="362862" y="539790"/>
                    </a:cubicBezTo>
                    <a:cubicBezTo>
                      <a:pt x="356897" y="536234"/>
                      <a:pt x="351562" y="532046"/>
                      <a:pt x="346859" y="527228"/>
                    </a:cubicBezTo>
                    <a:cubicBezTo>
                      <a:pt x="342155" y="522410"/>
                      <a:pt x="338341" y="516760"/>
                      <a:pt x="335415" y="510278"/>
                    </a:cubicBezTo>
                    <a:cubicBezTo>
                      <a:pt x="332490" y="503796"/>
                      <a:pt x="331027" y="496024"/>
                      <a:pt x="331027" y="486961"/>
                    </a:cubicBezTo>
                    <a:cubicBezTo>
                      <a:pt x="331027" y="477668"/>
                      <a:pt x="332719" y="469380"/>
                      <a:pt x="336104" y="462095"/>
                    </a:cubicBezTo>
                    <a:cubicBezTo>
                      <a:pt x="339488" y="454810"/>
                      <a:pt x="344192" y="448701"/>
                      <a:pt x="350214" y="443768"/>
                    </a:cubicBezTo>
                    <a:cubicBezTo>
                      <a:pt x="356237" y="438835"/>
                      <a:pt x="363407" y="435078"/>
                      <a:pt x="371725" y="432497"/>
                    </a:cubicBezTo>
                    <a:cubicBezTo>
                      <a:pt x="380042" y="429915"/>
                      <a:pt x="389019" y="428625"/>
                      <a:pt x="398656" y="428625"/>
                    </a:cubicBezTo>
                    <a:close/>
                    <a:moveTo>
                      <a:pt x="572351" y="123039"/>
                    </a:moveTo>
                    <a:lnTo>
                      <a:pt x="572351" y="201508"/>
                    </a:lnTo>
                    <a:lnTo>
                      <a:pt x="615286" y="201508"/>
                    </a:lnTo>
                    <a:cubicBezTo>
                      <a:pt x="622042" y="201508"/>
                      <a:pt x="627938" y="200705"/>
                      <a:pt x="632975" y="199099"/>
                    </a:cubicBezTo>
                    <a:cubicBezTo>
                      <a:pt x="638012" y="197493"/>
                      <a:pt x="642449" y="195113"/>
                      <a:pt x="646285" y="191958"/>
                    </a:cubicBezTo>
                    <a:cubicBezTo>
                      <a:pt x="650121" y="188803"/>
                      <a:pt x="653126" y="184874"/>
                      <a:pt x="655302" y="180170"/>
                    </a:cubicBezTo>
                    <a:cubicBezTo>
                      <a:pt x="657477" y="175467"/>
                      <a:pt x="658564" y="170017"/>
                      <a:pt x="658564" y="163822"/>
                    </a:cubicBezTo>
                    <a:cubicBezTo>
                      <a:pt x="658564" y="157168"/>
                      <a:pt x="657505" y="151318"/>
                      <a:pt x="655388" y="146270"/>
                    </a:cubicBezTo>
                    <a:cubicBezTo>
                      <a:pt x="653270" y="141222"/>
                      <a:pt x="650178" y="136977"/>
                      <a:pt x="646114" y="133536"/>
                    </a:cubicBezTo>
                    <a:cubicBezTo>
                      <a:pt x="642049" y="130094"/>
                      <a:pt x="636954" y="127484"/>
                      <a:pt x="630828" y="125706"/>
                    </a:cubicBezTo>
                    <a:cubicBezTo>
                      <a:pt x="624702" y="123928"/>
                      <a:pt x="617003" y="123039"/>
                      <a:pt x="607730" y="123039"/>
                    </a:cubicBezTo>
                    <a:close/>
                    <a:moveTo>
                      <a:pt x="1915549" y="27705"/>
                    </a:moveTo>
                    <a:lnTo>
                      <a:pt x="1915549" y="102733"/>
                    </a:lnTo>
                    <a:lnTo>
                      <a:pt x="1944459" y="102733"/>
                    </a:lnTo>
                    <a:cubicBezTo>
                      <a:pt x="1952260" y="102733"/>
                      <a:pt x="1959000" y="101787"/>
                      <a:pt x="1964679" y="99894"/>
                    </a:cubicBezTo>
                    <a:cubicBezTo>
                      <a:pt x="1970357" y="98001"/>
                      <a:pt x="1975089" y="95362"/>
                      <a:pt x="1978875" y="91978"/>
                    </a:cubicBezTo>
                    <a:cubicBezTo>
                      <a:pt x="1982661" y="88594"/>
                      <a:pt x="1985443" y="84607"/>
                      <a:pt x="1987221" y="80018"/>
                    </a:cubicBezTo>
                    <a:cubicBezTo>
                      <a:pt x="1988999" y="75429"/>
                      <a:pt x="1989889" y="70439"/>
                      <a:pt x="1989889" y="65047"/>
                    </a:cubicBezTo>
                    <a:cubicBezTo>
                      <a:pt x="1989889" y="56328"/>
                      <a:pt x="1987938" y="48957"/>
                      <a:pt x="1984038" y="42934"/>
                    </a:cubicBezTo>
                    <a:cubicBezTo>
                      <a:pt x="1980137" y="36911"/>
                      <a:pt x="1973598" y="32581"/>
                      <a:pt x="1964421" y="29942"/>
                    </a:cubicBezTo>
                    <a:cubicBezTo>
                      <a:pt x="1961553" y="29139"/>
                      <a:pt x="1958311" y="28565"/>
                      <a:pt x="1954698" y="28221"/>
                    </a:cubicBezTo>
                    <a:cubicBezTo>
                      <a:pt x="1951084" y="27877"/>
                      <a:pt x="1946352" y="27705"/>
                      <a:pt x="1940501" y="27705"/>
                    </a:cubicBezTo>
                    <a:close/>
                    <a:moveTo>
                      <a:pt x="572351" y="27361"/>
                    </a:moveTo>
                    <a:lnTo>
                      <a:pt x="572351" y="99463"/>
                    </a:lnTo>
                    <a:lnTo>
                      <a:pt x="605999" y="99463"/>
                    </a:lnTo>
                    <a:cubicBezTo>
                      <a:pt x="613667" y="99463"/>
                      <a:pt x="619848" y="98460"/>
                      <a:pt x="624540" y="96452"/>
                    </a:cubicBezTo>
                    <a:cubicBezTo>
                      <a:pt x="629233" y="94444"/>
                      <a:pt x="633125" y="91748"/>
                      <a:pt x="636215" y="88364"/>
                    </a:cubicBezTo>
                    <a:cubicBezTo>
                      <a:pt x="639305" y="84980"/>
                      <a:pt x="641566" y="81022"/>
                      <a:pt x="642996" y="76490"/>
                    </a:cubicBezTo>
                    <a:cubicBezTo>
                      <a:pt x="644427" y="71959"/>
                      <a:pt x="645142" y="67284"/>
                      <a:pt x="645142" y="62466"/>
                    </a:cubicBezTo>
                    <a:cubicBezTo>
                      <a:pt x="645142" y="57074"/>
                      <a:pt x="644398" y="52198"/>
                      <a:pt x="642910" y="47839"/>
                    </a:cubicBezTo>
                    <a:cubicBezTo>
                      <a:pt x="641422" y="43479"/>
                      <a:pt x="639076" y="39780"/>
                      <a:pt x="635871" y="36739"/>
                    </a:cubicBezTo>
                    <a:cubicBezTo>
                      <a:pt x="632666" y="33699"/>
                      <a:pt x="628488" y="31376"/>
                      <a:pt x="623339" y="29770"/>
                    </a:cubicBezTo>
                    <a:cubicBezTo>
                      <a:pt x="618189" y="28164"/>
                      <a:pt x="611379" y="27361"/>
                      <a:pt x="602909" y="27361"/>
                    </a:cubicBezTo>
                    <a:close/>
                    <a:moveTo>
                      <a:pt x="392305" y="25296"/>
                    </a:moveTo>
                    <a:cubicBezTo>
                      <a:pt x="379472" y="25296"/>
                      <a:pt x="368702" y="27705"/>
                      <a:pt x="359994" y="32523"/>
                    </a:cubicBezTo>
                    <a:cubicBezTo>
                      <a:pt x="351286" y="37342"/>
                      <a:pt x="344211" y="43766"/>
                      <a:pt x="338768" y="51797"/>
                    </a:cubicBezTo>
                    <a:cubicBezTo>
                      <a:pt x="333326" y="59827"/>
                      <a:pt x="329431" y="69206"/>
                      <a:pt x="327082" y="79932"/>
                    </a:cubicBezTo>
                    <a:cubicBezTo>
                      <a:pt x="324733" y="90659"/>
                      <a:pt x="323558" y="101930"/>
                      <a:pt x="323558" y="113746"/>
                    </a:cubicBezTo>
                    <a:cubicBezTo>
                      <a:pt x="323558" y="126825"/>
                      <a:pt x="324646" y="138870"/>
                      <a:pt x="326823" y="149884"/>
                    </a:cubicBezTo>
                    <a:cubicBezTo>
                      <a:pt x="329000" y="160897"/>
                      <a:pt x="332667" y="170390"/>
                      <a:pt x="337823" y="178363"/>
                    </a:cubicBezTo>
                    <a:cubicBezTo>
                      <a:pt x="342979" y="186336"/>
                      <a:pt x="349883" y="192531"/>
                      <a:pt x="358534" y="196948"/>
                    </a:cubicBezTo>
                    <a:cubicBezTo>
                      <a:pt x="367184" y="201365"/>
                      <a:pt x="378040" y="203573"/>
                      <a:pt x="391100" y="203573"/>
                    </a:cubicBezTo>
                    <a:cubicBezTo>
                      <a:pt x="404048" y="203573"/>
                      <a:pt x="414933" y="201164"/>
                      <a:pt x="423756" y="196346"/>
                    </a:cubicBezTo>
                    <a:cubicBezTo>
                      <a:pt x="432578" y="191528"/>
                      <a:pt x="439682" y="185017"/>
                      <a:pt x="445067" y="176815"/>
                    </a:cubicBezTo>
                    <a:cubicBezTo>
                      <a:pt x="450452" y="168612"/>
                      <a:pt x="454290" y="159119"/>
                      <a:pt x="456582" y="148335"/>
                    </a:cubicBezTo>
                    <a:cubicBezTo>
                      <a:pt x="458873" y="137551"/>
                      <a:pt x="460019" y="126136"/>
                      <a:pt x="460019" y="114090"/>
                    </a:cubicBezTo>
                    <a:cubicBezTo>
                      <a:pt x="460019" y="101471"/>
                      <a:pt x="458902" y="89741"/>
                      <a:pt x="456668" y="78900"/>
                    </a:cubicBezTo>
                    <a:cubicBezTo>
                      <a:pt x="454433" y="68058"/>
                      <a:pt x="450709" y="58651"/>
                      <a:pt x="445496" y="50678"/>
                    </a:cubicBezTo>
                    <a:cubicBezTo>
                      <a:pt x="440282" y="42705"/>
                      <a:pt x="433322" y="36481"/>
                      <a:pt x="424615" y="32007"/>
                    </a:cubicBezTo>
                    <a:cubicBezTo>
                      <a:pt x="415907" y="27533"/>
                      <a:pt x="405138" y="25296"/>
                      <a:pt x="392305" y="25296"/>
                    </a:cubicBezTo>
                    <a:close/>
                    <a:moveTo>
                      <a:pt x="2455335" y="3269"/>
                    </a:moveTo>
                    <a:lnTo>
                      <a:pt x="2610209" y="3269"/>
                    </a:lnTo>
                    <a:cubicBezTo>
                      <a:pt x="2611127" y="3269"/>
                      <a:pt x="2611958" y="3499"/>
                      <a:pt x="2612704" y="3958"/>
                    </a:cubicBezTo>
                    <a:cubicBezTo>
                      <a:pt x="2613450" y="4417"/>
                      <a:pt x="2614081" y="5162"/>
                      <a:pt x="2614597" y="6195"/>
                    </a:cubicBezTo>
                    <a:cubicBezTo>
                      <a:pt x="2615113" y="7227"/>
                      <a:pt x="2615486" y="8575"/>
                      <a:pt x="2615715" y="10239"/>
                    </a:cubicBezTo>
                    <a:cubicBezTo>
                      <a:pt x="2615945" y="11902"/>
                      <a:pt x="2616059" y="13824"/>
                      <a:pt x="2616059" y="16003"/>
                    </a:cubicBezTo>
                    <a:cubicBezTo>
                      <a:pt x="2616059" y="18183"/>
                      <a:pt x="2615945" y="20076"/>
                      <a:pt x="2615715" y="21682"/>
                    </a:cubicBezTo>
                    <a:cubicBezTo>
                      <a:pt x="2615486" y="23288"/>
                      <a:pt x="2615113" y="24579"/>
                      <a:pt x="2614597" y="25554"/>
                    </a:cubicBezTo>
                    <a:cubicBezTo>
                      <a:pt x="2614081" y="26529"/>
                      <a:pt x="2613450" y="27246"/>
                      <a:pt x="2612704" y="27705"/>
                    </a:cubicBezTo>
                    <a:cubicBezTo>
                      <a:pt x="2611958" y="28164"/>
                      <a:pt x="2611127" y="28393"/>
                      <a:pt x="2610209" y="28393"/>
                    </a:cubicBezTo>
                    <a:lnTo>
                      <a:pt x="2547571" y="28393"/>
                    </a:lnTo>
                    <a:lnTo>
                      <a:pt x="2547571" y="221470"/>
                    </a:lnTo>
                    <a:cubicBezTo>
                      <a:pt x="2547571" y="222388"/>
                      <a:pt x="2547341" y="223191"/>
                      <a:pt x="2546882" y="223879"/>
                    </a:cubicBezTo>
                    <a:cubicBezTo>
                      <a:pt x="2546424" y="224567"/>
                      <a:pt x="2545621" y="225112"/>
                      <a:pt x="2544473" y="225514"/>
                    </a:cubicBezTo>
                    <a:cubicBezTo>
                      <a:pt x="2543326" y="225915"/>
                      <a:pt x="2541806" y="226260"/>
                      <a:pt x="2539913" y="226546"/>
                    </a:cubicBezTo>
                    <a:cubicBezTo>
                      <a:pt x="2538020" y="226833"/>
                      <a:pt x="2535640" y="226977"/>
                      <a:pt x="2532771" y="226977"/>
                    </a:cubicBezTo>
                    <a:cubicBezTo>
                      <a:pt x="2530018" y="226977"/>
                      <a:pt x="2527667" y="226833"/>
                      <a:pt x="2525716" y="226546"/>
                    </a:cubicBezTo>
                    <a:cubicBezTo>
                      <a:pt x="2523766" y="226260"/>
                      <a:pt x="2522217" y="225915"/>
                      <a:pt x="2521070" y="225514"/>
                    </a:cubicBezTo>
                    <a:cubicBezTo>
                      <a:pt x="2519923" y="225112"/>
                      <a:pt x="2519120" y="224567"/>
                      <a:pt x="2518661" y="223879"/>
                    </a:cubicBezTo>
                    <a:cubicBezTo>
                      <a:pt x="2518202" y="223191"/>
                      <a:pt x="2517973" y="222388"/>
                      <a:pt x="2517973" y="221470"/>
                    </a:cubicBezTo>
                    <a:lnTo>
                      <a:pt x="2517973" y="28393"/>
                    </a:lnTo>
                    <a:lnTo>
                      <a:pt x="2455335" y="28393"/>
                    </a:lnTo>
                    <a:cubicBezTo>
                      <a:pt x="2454417" y="28393"/>
                      <a:pt x="2453585" y="28164"/>
                      <a:pt x="2452839" y="27705"/>
                    </a:cubicBezTo>
                    <a:cubicBezTo>
                      <a:pt x="2452094" y="27246"/>
                      <a:pt x="2451491" y="26529"/>
                      <a:pt x="2451033" y="25554"/>
                    </a:cubicBezTo>
                    <a:cubicBezTo>
                      <a:pt x="2450574" y="24579"/>
                      <a:pt x="2450201" y="23288"/>
                      <a:pt x="2449914" y="21682"/>
                    </a:cubicBezTo>
                    <a:cubicBezTo>
                      <a:pt x="2449627" y="20076"/>
                      <a:pt x="2449484" y="18183"/>
                      <a:pt x="2449484" y="16003"/>
                    </a:cubicBezTo>
                    <a:cubicBezTo>
                      <a:pt x="2449484" y="13824"/>
                      <a:pt x="2449627" y="11902"/>
                      <a:pt x="2449914" y="10239"/>
                    </a:cubicBezTo>
                    <a:cubicBezTo>
                      <a:pt x="2450201" y="8575"/>
                      <a:pt x="2450574" y="7227"/>
                      <a:pt x="2451033" y="6195"/>
                    </a:cubicBezTo>
                    <a:cubicBezTo>
                      <a:pt x="2451491" y="5162"/>
                      <a:pt x="2452094" y="4417"/>
                      <a:pt x="2452839" y="3958"/>
                    </a:cubicBezTo>
                    <a:cubicBezTo>
                      <a:pt x="2453585" y="3499"/>
                      <a:pt x="2454417" y="3269"/>
                      <a:pt x="2455335" y="3269"/>
                    </a:cubicBezTo>
                    <a:close/>
                    <a:moveTo>
                      <a:pt x="2316064" y="3269"/>
                    </a:moveTo>
                    <a:lnTo>
                      <a:pt x="2421723" y="3269"/>
                    </a:lnTo>
                    <a:cubicBezTo>
                      <a:pt x="2422641" y="3269"/>
                      <a:pt x="2423472" y="3499"/>
                      <a:pt x="2424218" y="3958"/>
                    </a:cubicBezTo>
                    <a:cubicBezTo>
                      <a:pt x="2424964" y="4417"/>
                      <a:pt x="2425566" y="5162"/>
                      <a:pt x="2426025" y="6195"/>
                    </a:cubicBezTo>
                    <a:cubicBezTo>
                      <a:pt x="2426483" y="7227"/>
                      <a:pt x="2426857" y="8518"/>
                      <a:pt x="2427143" y="10067"/>
                    </a:cubicBezTo>
                    <a:cubicBezTo>
                      <a:pt x="2427430" y="11615"/>
                      <a:pt x="2427573" y="13537"/>
                      <a:pt x="2427573" y="15831"/>
                    </a:cubicBezTo>
                    <a:cubicBezTo>
                      <a:pt x="2427573" y="17896"/>
                      <a:pt x="2427430" y="19703"/>
                      <a:pt x="2427143" y="21252"/>
                    </a:cubicBezTo>
                    <a:cubicBezTo>
                      <a:pt x="2426857" y="22801"/>
                      <a:pt x="2426483" y="24063"/>
                      <a:pt x="2426025" y="25038"/>
                    </a:cubicBezTo>
                    <a:cubicBezTo>
                      <a:pt x="2425566" y="26013"/>
                      <a:pt x="2424964" y="26730"/>
                      <a:pt x="2424218" y="27189"/>
                    </a:cubicBezTo>
                    <a:cubicBezTo>
                      <a:pt x="2423472" y="27648"/>
                      <a:pt x="2422641" y="27877"/>
                      <a:pt x="2421723" y="27877"/>
                    </a:cubicBezTo>
                    <a:lnTo>
                      <a:pt x="2334649" y="27877"/>
                    </a:lnTo>
                    <a:lnTo>
                      <a:pt x="2334649" y="97743"/>
                    </a:lnTo>
                    <a:lnTo>
                      <a:pt x="2409333" y="97743"/>
                    </a:lnTo>
                    <a:cubicBezTo>
                      <a:pt x="2410251" y="97743"/>
                      <a:pt x="2411082" y="98001"/>
                      <a:pt x="2411828" y="98517"/>
                    </a:cubicBezTo>
                    <a:cubicBezTo>
                      <a:pt x="2412574" y="99033"/>
                      <a:pt x="2413205" y="99750"/>
                      <a:pt x="2413721" y="100668"/>
                    </a:cubicBezTo>
                    <a:cubicBezTo>
                      <a:pt x="2414237" y="101586"/>
                      <a:pt x="2414610" y="102848"/>
                      <a:pt x="2414839" y="104454"/>
                    </a:cubicBezTo>
                    <a:cubicBezTo>
                      <a:pt x="2415069" y="106060"/>
                      <a:pt x="2415183" y="107953"/>
                      <a:pt x="2415183" y="110133"/>
                    </a:cubicBezTo>
                    <a:cubicBezTo>
                      <a:pt x="2415183" y="112198"/>
                      <a:pt x="2415069" y="113976"/>
                      <a:pt x="2414839" y="115467"/>
                    </a:cubicBezTo>
                    <a:cubicBezTo>
                      <a:pt x="2414610" y="116959"/>
                      <a:pt x="2414237" y="118163"/>
                      <a:pt x="2413721" y="119081"/>
                    </a:cubicBezTo>
                    <a:cubicBezTo>
                      <a:pt x="2413205" y="119999"/>
                      <a:pt x="2412574" y="120658"/>
                      <a:pt x="2411828" y="121060"/>
                    </a:cubicBezTo>
                    <a:cubicBezTo>
                      <a:pt x="2411082" y="121461"/>
                      <a:pt x="2410251" y="121662"/>
                      <a:pt x="2409333" y="121662"/>
                    </a:cubicBezTo>
                    <a:lnTo>
                      <a:pt x="2334649" y="121662"/>
                    </a:lnTo>
                    <a:lnTo>
                      <a:pt x="2334649" y="201336"/>
                    </a:lnTo>
                    <a:lnTo>
                      <a:pt x="2422927" y="201336"/>
                    </a:lnTo>
                    <a:cubicBezTo>
                      <a:pt x="2423845" y="201336"/>
                      <a:pt x="2424677" y="201566"/>
                      <a:pt x="2425422" y="202025"/>
                    </a:cubicBezTo>
                    <a:cubicBezTo>
                      <a:pt x="2426168" y="202484"/>
                      <a:pt x="2426828" y="203201"/>
                      <a:pt x="2427401" y="204176"/>
                    </a:cubicBezTo>
                    <a:cubicBezTo>
                      <a:pt x="2427975" y="205151"/>
                      <a:pt x="2428377" y="206413"/>
                      <a:pt x="2428606" y="207962"/>
                    </a:cubicBezTo>
                    <a:cubicBezTo>
                      <a:pt x="2428835" y="209510"/>
                      <a:pt x="2428950" y="211432"/>
                      <a:pt x="2428950" y="213726"/>
                    </a:cubicBezTo>
                    <a:cubicBezTo>
                      <a:pt x="2428950" y="215791"/>
                      <a:pt x="2428835" y="217598"/>
                      <a:pt x="2428606" y="219147"/>
                    </a:cubicBezTo>
                    <a:cubicBezTo>
                      <a:pt x="2428377" y="220696"/>
                      <a:pt x="2427975" y="221986"/>
                      <a:pt x="2427401" y="223019"/>
                    </a:cubicBezTo>
                    <a:cubicBezTo>
                      <a:pt x="2426828" y="224051"/>
                      <a:pt x="2426168" y="224797"/>
                      <a:pt x="2425422" y="225256"/>
                    </a:cubicBezTo>
                    <a:cubicBezTo>
                      <a:pt x="2424677" y="225715"/>
                      <a:pt x="2423845" y="225944"/>
                      <a:pt x="2422927" y="225944"/>
                    </a:cubicBezTo>
                    <a:lnTo>
                      <a:pt x="2316064" y="225944"/>
                    </a:lnTo>
                    <a:cubicBezTo>
                      <a:pt x="2313425" y="225944"/>
                      <a:pt x="2310930" y="225055"/>
                      <a:pt x="2308578" y="223277"/>
                    </a:cubicBezTo>
                    <a:cubicBezTo>
                      <a:pt x="2306227" y="221499"/>
                      <a:pt x="2305051" y="218373"/>
                      <a:pt x="2305051" y="213898"/>
                    </a:cubicBezTo>
                    <a:lnTo>
                      <a:pt x="2305051" y="15315"/>
                    </a:lnTo>
                    <a:cubicBezTo>
                      <a:pt x="2305051" y="10841"/>
                      <a:pt x="2306227" y="7715"/>
                      <a:pt x="2308578" y="5937"/>
                    </a:cubicBezTo>
                    <a:cubicBezTo>
                      <a:pt x="2310930" y="4158"/>
                      <a:pt x="2313425" y="3269"/>
                      <a:pt x="2316064" y="3269"/>
                    </a:cubicBezTo>
                    <a:close/>
                    <a:moveTo>
                      <a:pt x="1896964" y="3269"/>
                    </a:moveTo>
                    <a:lnTo>
                      <a:pt x="1944287" y="3269"/>
                    </a:lnTo>
                    <a:cubicBezTo>
                      <a:pt x="1949908" y="3269"/>
                      <a:pt x="1954583" y="3413"/>
                      <a:pt x="1958311" y="3700"/>
                    </a:cubicBezTo>
                    <a:cubicBezTo>
                      <a:pt x="1962040" y="3986"/>
                      <a:pt x="1965395" y="4302"/>
                      <a:pt x="1968378" y="4646"/>
                    </a:cubicBezTo>
                    <a:cubicBezTo>
                      <a:pt x="1976983" y="6137"/>
                      <a:pt x="1984583" y="8489"/>
                      <a:pt x="1991179" y="11701"/>
                    </a:cubicBezTo>
                    <a:cubicBezTo>
                      <a:pt x="1997776" y="14914"/>
                      <a:pt x="2003311" y="18986"/>
                      <a:pt x="2007785" y="23919"/>
                    </a:cubicBezTo>
                    <a:cubicBezTo>
                      <a:pt x="2012259" y="28852"/>
                      <a:pt x="2015615" y="34502"/>
                      <a:pt x="2017852" y="40869"/>
                    </a:cubicBezTo>
                    <a:cubicBezTo>
                      <a:pt x="2020089" y="47236"/>
                      <a:pt x="2021207" y="54263"/>
                      <a:pt x="2021207" y="61949"/>
                    </a:cubicBezTo>
                    <a:cubicBezTo>
                      <a:pt x="2021207" y="69406"/>
                      <a:pt x="2020204" y="76089"/>
                      <a:pt x="2018196" y="81997"/>
                    </a:cubicBezTo>
                    <a:cubicBezTo>
                      <a:pt x="2016189" y="87905"/>
                      <a:pt x="2013292" y="93125"/>
                      <a:pt x="2009506" y="97657"/>
                    </a:cubicBezTo>
                    <a:cubicBezTo>
                      <a:pt x="2005720" y="102188"/>
                      <a:pt x="2001189" y="106117"/>
                      <a:pt x="1995911" y="109444"/>
                    </a:cubicBezTo>
                    <a:cubicBezTo>
                      <a:pt x="1990634" y="112771"/>
                      <a:pt x="1984726" y="115582"/>
                      <a:pt x="1978187" y="117876"/>
                    </a:cubicBezTo>
                    <a:cubicBezTo>
                      <a:pt x="1981858" y="119482"/>
                      <a:pt x="1985185" y="121519"/>
                      <a:pt x="1988168" y="123985"/>
                    </a:cubicBezTo>
                    <a:cubicBezTo>
                      <a:pt x="1991151" y="126452"/>
                      <a:pt x="1993933" y="129406"/>
                      <a:pt x="1996514" y="132847"/>
                    </a:cubicBezTo>
                    <a:cubicBezTo>
                      <a:pt x="1999095" y="136289"/>
                      <a:pt x="2001533" y="140247"/>
                      <a:pt x="2003827" y="144721"/>
                    </a:cubicBezTo>
                    <a:cubicBezTo>
                      <a:pt x="2006122" y="149195"/>
                      <a:pt x="2008416" y="154243"/>
                      <a:pt x="2010711" y="159864"/>
                    </a:cubicBezTo>
                    <a:lnTo>
                      <a:pt x="2030672" y="208908"/>
                    </a:lnTo>
                    <a:cubicBezTo>
                      <a:pt x="2032278" y="213038"/>
                      <a:pt x="2033311" y="215935"/>
                      <a:pt x="2033770" y="217598"/>
                    </a:cubicBezTo>
                    <a:cubicBezTo>
                      <a:pt x="2034229" y="219262"/>
                      <a:pt x="2034458" y="220552"/>
                      <a:pt x="2034458" y="221470"/>
                    </a:cubicBezTo>
                    <a:cubicBezTo>
                      <a:pt x="2034458" y="222388"/>
                      <a:pt x="2034286" y="223191"/>
                      <a:pt x="2033942" y="223879"/>
                    </a:cubicBezTo>
                    <a:cubicBezTo>
                      <a:pt x="2033597" y="224567"/>
                      <a:pt x="2032852" y="225141"/>
                      <a:pt x="2031705" y="225600"/>
                    </a:cubicBezTo>
                    <a:cubicBezTo>
                      <a:pt x="2030557" y="226059"/>
                      <a:pt x="2028951" y="226403"/>
                      <a:pt x="2026886" y="226632"/>
                    </a:cubicBezTo>
                    <a:cubicBezTo>
                      <a:pt x="2024821" y="226862"/>
                      <a:pt x="2022068" y="226977"/>
                      <a:pt x="2018627" y="226977"/>
                    </a:cubicBezTo>
                    <a:cubicBezTo>
                      <a:pt x="2015643" y="226977"/>
                      <a:pt x="2013206" y="226862"/>
                      <a:pt x="2011313" y="226632"/>
                    </a:cubicBezTo>
                    <a:cubicBezTo>
                      <a:pt x="2009420" y="226403"/>
                      <a:pt x="2007900" y="226030"/>
                      <a:pt x="2006753" y="225514"/>
                    </a:cubicBezTo>
                    <a:cubicBezTo>
                      <a:pt x="2005605" y="224998"/>
                      <a:pt x="2004716" y="224281"/>
                      <a:pt x="2004085" y="223363"/>
                    </a:cubicBezTo>
                    <a:cubicBezTo>
                      <a:pt x="2003455" y="222445"/>
                      <a:pt x="2002909" y="221298"/>
                      <a:pt x="2002451" y="219921"/>
                    </a:cubicBezTo>
                    <a:lnTo>
                      <a:pt x="1981973" y="167436"/>
                    </a:lnTo>
                    <a:cubicBezTo>
                      <a:pt x="1979564" y="161471"/>
                      <a:pt x="1977069" y="155993"/>
                      <a:pt x="1974487" y="151002"/>
                    </a:cubicBezTo>
                    <a:cubicBezTo>
                      <a:pt x="1971906" y="146012"/>
                      <a:pt x="1968837" y="141710"/>
                      <a:pt x="1965281" y="138096"/>
                    </a:cubicBezTo>
                    <a:cubicBezTo>
                      <a:pt x="1961725" y="134482"/>
                      <a:pt x="1957537" y="131672"/>
                      <a:pt x="1952719" y="129664"/>
                    </a:cubicBezTo>
                    <a:cubicBezTo>
                      <a:pt x="1947901" y="127656"/>
                      <a:pt x="1942107" y="126653"/>
                      <a:pt x="1935339" y="126653"/>
                    </a:cubicBezTo>
                    <a:lnTo>
                      <a:pt x="1915549" y="126653"/>
                    </a:lnTo>
                    <a:lnTo>
                      <a:pt x="1915549" y="221470"/>
                    </a:lnTo>
                    <a:cubicBezTo>
                      <a:pt x="1915549" y="222388"/>
                      <a:pt x="1915291" y="223191"/>
                      <a:pt x="1914775" y="223879"/>
                    </a:cubicBezTo>
                    <a:cubicBezTo>
                      <a:pt x="1914258" y="224567"/>
                      <a:pt x="1913455" y="225112"/>
                      <a:pt x="1912365" y="225514"/>
                    </a:cubicBezTo>
                    <a:cubicBezTo>
                      <a:pt x="1911275" y="225915"/>
                      <a:pt x="1909784" y="226260"/>
                      <a:pt x="1907891" y="226546"/>
                    </a:cubicBezTo>
                    <a:cubicBezTo>
                      <a:pt x="1905998" y="226833"/>
                      <a:pt x="1903618" y="226977"/>
                      <a:pt x="1900750" y="226977"/>
                    </a:cubicBezTo>
                    <a:cubicBezTo>
                      <a:pt x="1897882" y="226977"/>
                      <a:pt x="1895501" y="226833"/>
                      <a:pt x="1893608" y="226546"/>
                    </a:cubicBezTo>
                    <a:cubicBezTo>
                      <a:pt x="1891715" y="226260"/>
                      <a:pt x="1890195" y="225915"/>
                      <a:pt x="1889048" y="225514"/>
                    </a:cubicBezTo>
                    <a:cubicBezTo>
                      <a:pt x="1887901" y="225112"/>
                      <a:pt x="1887098" y="224567"/>
                      <a:pt x="1886639" y="223879"/>
                    </a:cubicBezTo>
                    <a:cubicBezTo>
                      <a:pt x="1886180" y="223191"/>
                      <a:pt x="1885951" y="222388"/>
                      <a:pt x="1885951" y="221470"/>
                    </a:cubicBezTo>
                    <a:lnTo>
                      <a:pt x="1885951" y="15315"/>
                    </a:lnTo>
                    <a:cubicBezTo>
                      <a:pt x="1885951" y="10841"/>
                      <a:pt x="1887127" y="7715"/>
                      <a:pt x="1889479" y="5937"/>
                    </a:cubicBezTo>
                    <a:cubicBezTo>
                      <a:pt x="1891830" y="4158"/>
                      <a:pt x="1894325" y="3269"/>
                      <a:pt x="1896964" y="3269"/>
                    </a:cubicBezTo>
                    <a:close/>
                    <a:moveTo>
                      <a:pt x="1725514" y="3269"/>
                    </a:moveTo>
                    <a:lnTo>
                      <a:pt x="1831173" y="3269"/>
                    </a:lnTo>
                    <a:cubicBezTo>
                      <a:pt x="1832090" y="3269"/>
                      <a:pt x="1832922" y="3499"/>
                      <a:pt x="1833668" y="3958"/>
                    </a:cubicBezTo>
                    <a:cubicBezTo>
                      <a:pt x="1834413" y="4417"/>
                      <a:pt x="1835016" y="5162"/>
                      <a:pt x="1835475" y="6195"/>
                    </a:cubicBezTo>
                    <a:cubicBezTo>
                      <a:pt x="1835934" y="7227"/>
                      <a:pt x="1836306" y="8518"/>
                      <a:pt x="1836593" y="10067"/>
                    </a:cubicBezTo>
                    <a:cubicBezTo>
                      <a:pt x="1836880" y="11615"/>
                      <a:pt x="1837023" y="13537"/>
                      <a:pt x="1837023" y="15831"/>
                    </a:cubicBezTo>
                    <a:cubicBezTo>
                      <a:pt x="1837023" y="17896"/>
                      <a:pt x="1836880" y="19703"/>
                      <a:pt x="1836593" y="21252"/>
                    </a:cubicBezTo>
                    <a:cubicBezTo>
                      <a:pt x="1836306" y="22801"/>
                      <a:pt x="1835934" y="24063"/>
                      <a:pt x="1835475" y="25038"/>
                    </a:cubicBezTo>
                    <a:cubicBezTo>
                      <a:pt x="1835016" y="26013"/>
                      <a:pt x="1834413" y="26730"/>
                      <a:pt x="1833668" y="27189"/>
                    </a:cubicBezTo>
                    <a:cubicBezTo>
                      <a:pt x="1832922" y="27648"/>
                      <a:pt x="1832090" y="27877"/>
                      <a:pt x="1831173" y="27877"/>
                    </a:cubicBezTo>
                    <a:lnTo>
                      <a:pt x="1744099" y="27877"/>
                    </a:lnTo>
                    <a:lnTo>
                      <a:pt x="1744099" y="97743"/>
                    </a:lnTo>
                    <a:lnTo>
                      <a:pt x="1818783" y="97743"/>
                    </a:lnTo>
                    <a:cubicBezTo>
                      <a:pt x="1819701" y="97743"/>
                      <a:pt x="1820532" y="98001"/>
                      <a:pt x="1821278" y="98517"/>
                    </a:cubicBezTo>
                    <a:cubicBezTo>
                      <a:pt x="1822023" y="99033"/>
                      <a:pt x="1822655" y="99750"/>
                      <a:pt x="1823171" y="100668"/>
                    </a:cubicBezTo>
                    <a:cubicBezTo>
                      <a:pt x="1823687" y="101586"/>
                      <a:pt x="1824060" y="102848"/>
                      <a:pt x="1824289" y="104454"/>
                    </a:cubicBezTo>
                    <a:cubicBezTo>
                      <a:pt x="1824519" y="106060"/>
                      <a:pt x="1824634" y="107953"/>
                      <a:pt x="1824634" y="110133"/>
                    </a:cubicBezTo>
                    <a:cubicBezTo>
                      <a:pt x="1824634" y="112198"/>
                      <a:pt x="1824519" y="113976"/>
                      <a:pt x="1824289" y="115467"/>
                    </a:cubicBezTo>
                    <a:cubicBezTo>
                      <a:pt x="1824060" y="116959"/>
                      <a:pt x="1823687" y="118163"/>
                      <a:pt x="1823171" y="119081"/>
                    </a:cubicBezTo>
                    <a:cubicBezTo>
                      <a:pt x="1822655" y="119999"/>
                      <a:pt x="1822023" y="120658"/>
                      <a:pt x="1821278" y="121060"/>
                    </a:cubicBezTo>
                    <a:cubicBezTo>
                      <a:pt x="1820532" y="121461"/>
                      <a:pt x="1819701" y="121662"/>
                      <a:pt x="1818783" y="121662"/>
                    </a:cubicBezTo>
                    <a:lnTo>
                      <a:pt x="1744099" y="121662"/>
                    </a:lnTo>
                    <a:lnTo>
                      <a:pt x="1744099" y="201336"/>
                    </a:lnTo>
                    <a:lnTo>
                      <a:pt x="1832377" y="201336"/>
                    </a:lnTo>
                    <a:cubicBezTo>
                      <a:pt x="1833295" y="201336"/>
                      <a:pt x="1834127" y="201566"/>
                      <a:pt x="1834873" y="202025"/>
                    </a:cubicBezTo>
                    <a:cubicBezTo>
                      <a:pt x="1835618" y="202484"/>
                      <a:pt x="1836278" y="203201"/>
                      <a:pt x="1836851" y="204176"/>
                    </a:cubicBezTo>
                    <a:cubicBezTo>
                      <a:pt x="1837425" y="205151"/>
                      <a:pt x="1837827" y="206413"/>
                      <a:pt x="1838056" y="207962"/>
                    </a:cubicBezTo>
                    <a:cubicBezTo>
                      <a:pt x="1838285" y="209510"/>
                      <a:pt x="1838400" y="211432"/>
                      <a:pt x="1838400" y="213726"/>
                    </a:cubicBezTo>
                    <a:cubicBezTo>
                      <a:pt x="1838400" y="215791"/>
                      <a:pt x="1838285" y="217598"/>
                      <a:pt x="1838056" y="219147"/>
                    </a:cubicBezTo>
                    <a:cubicBezTo>
                      <a:pt x="1837827" y="220696"/>
                      <a:pt x="1837425" y="221986"/>
                      <a:pt x="1836851" y="223019"/>
                    </a:cubicBezTo>
                    <a:cubicBezTo>
                      <a:pt x="1836278" y="224051"/>
                      <a:pt x="1835618" y="224797"/>
                      <a:pt x="1834873" y="225256"/>
                    </a:cubicBezTo>
                    <a:cubicBezTo>
                      <a:pt x="1834127" y="225715"/>
                      <a:pt x="1833295" y="225944"/>
                      <a:pt x="1832377" y="225944"/>
                    </a:cubicBezTo>
                    <a:lnTo>
                      <a:pt x="1725514" y="225944"/>
                    </a:lnTo>
                    <a:cubicBezTo>
                      <a:pt x="1722875" y="225944"/>
                      <a:pt x="1720380" y="225055"/>
                      <a:pt x="1718029" y="223277"/>
                    </a:cubicBezTo>
                    <a:cubicBezTo>
                      <a:pt x="1715677" y="221499"/>
                      <a:pt x="1714501" y="218373"/>
                      <a:pt x="1714501" y="213898"/>
                    </a:cubicBezTo>
                    <a:lnTo>
                      <a:pt x="1714501" y="15315"/>
                    </a:lnTo>
                    <a:cubicBezTo>
                      <a:pt x="1714501" y="10841"/>
                      <a:pt x="1715677" y="7715"/>
                      <a:pt x="1718029" y="5937"/>
                    </a:cubicBezTo>
                    <a:cubicBezTo>
                      <a:pt x="1720380" y="4158"/>
                      <a:pt x="1722875" y="3269"/>
                      <a:pt x="1725514" y="3269"/>
                    </a:cubicBezTo>
                    <a:close/>
                    <a:moveTo>
                      <a:pt x="1521884" y="3269"/>
                    </a:moveTo>
                    <a:lnTo>
                      <a:pt x="1676758" y="3269"/>
                    </a:lnTo>
                    <a:cubicBezTo>
                      <a:pt x="1677676" y="3269"/>
                      <a:pt x="1678507" y="3499"/>
                      <a:pt x="1679253" y="3958"/>
                    </a:cubicBezTo>
                    <a:cubicBezTo>
                      <a:pt x="1679999" y="4417"/>
                      <a:pt x="1680630" y="5162"/>
                      <a:pt x="1681146" y="6195"/>
                    </a:cubicBezTo>
                    <a:cubicBezTo>
                      <a:pt x="1681662" y="7227"/>
                      <a:pt x="1682035" y="8575"/>
                      <a:pt x="1682264" y="10239"/>
                    </a:cubicBezTo>
                    <a:cubicBezTo>
                      <a:pt x="1682494" y="11902"/>
                      <a:pt x="1682609" y="13824"/>
                      <a:pt x="1682609" y="16003"/>
                    </a:cubicBezTo>
                    <a:cubicBezTo>
                      <a:pt x="1682609" y="18183"/>
                      <a:pt x="1682494" y="20076"/>
                      <a:pt x="1682264" y="21682"/>
                    </a:cubicBezTo>
                    <a:cubicBezTo>
                      <a:pt x="1682035" y="23288"/>
                      <a:pt x="1681662" y="24579"/>
                      <a:pt x="1681146" y="25554"/>
                    </a:cubicBezTo>
                    <a:cubicBezTo>
                      <a:pt x="1680630" y="26529"/>
                      <a:pt x="1679999" y="27246"/>
                      <a:pt x="1679253" y="27705"/>
                    </a:cubicBezTo>
                    <a:cubicBezTo>
                      <a:pt x="1678507" y="28164"/>
                      <a:pt x="1677676" y="28393"/>
                      <a:pt x="1676758" y="28393"/>
                    </a:cubicBezTo>
                    <a:lnTo>
                      <a:pt x="1614120" y="28393"/>
                    </a:lnTo>
                    <a:lnTo>
                      <a:pt x="1614120" y="221470"/>
                    </a:lnTo>
                    <a:cubicBezTo>
                      <a:pt x="1614120" y="222388"/>
                      <a:pt x="1613890" y="223191"/>
                      <a:pt x="1613431" y="223879"/>
                    </a:cubicBezTo>
                    <a:cubicBezTo>
                      <a:pt x="1612973" y="224567"/>
                      <a:pt x="1612170" y="225112"/>
                      <a:pt x="1611022" y="225514"/>
                    </a:cubicBezTo>
                    <a:cubicBezTo>
                      <a:pt x="1609875" y="225915"/>
                      <a:pt x="1608355" y="226260"/>
                      <a:pt x="1606462" y="226546"/>
                    </a:cubicBezTo>
                    <a:cubicBezTo>
                      <a:pt x="1604569" y="226833"/>
                      <a:pt x="1602189" y="226977"/>
                      <a:pt x="1599321" y="226977"/>
                    </a:cubicBezTo>
                    <a:cubicBezTo>
                      <a:pt x="1596567" y="226977"/>
                      <a:pt x="1594216" y="226833"/>
                      <a:pt x="1592265" y="226546"/>
                    </a:cubicBezTo>
                    <a:cubicBezTo>
                      <a:pt x="1590315" y="226260"/>
                      <a:pt x="1588766" y="225915"/>
                      <a:pt x="1587619" y="225514"/>
                    </a:cubicBezTo>
                    <a:cubicBezTo>
                      <a:pt x="1586472" y="225112"/>
                      <a:pt x="1585669" y="224567"/>
                      <a:pt x="1585210" y="223879"/>
                    </a:cubicBezTo>
                    <a:cubicBezTo>
                      <a:pt x="1584751" y="223191"/>
                      <a:pt x="1584522" y="222388"/>
                      <a:pt x="1584522" y="221470"/>
                    </a:cubicBezTo>
                    <a:lnTo>
                      <a:pt x="1584522" y="28393"/>
                    </a:lnTo>
                    <a:lnTo>
                      <a:pt x="1521884" y="28393"/>
                    </a:lnTo>
                    <a:cubicBezTo>
                      <a:pt x="1520966" y="28393"/>
                      <a:pt x="1520134" y="28164"/>
                      <a:pt x="1519388" y="27705"/>
                    </a:cubicBezTo>
                    <a:cubicBezTo>
                      <a:pt x="1518643" y="27246"/>
                      <a:pt x="1518040" y="26529"/>
                      <a:pt x="1517582" y="25554"/>
                    </a:cubicBezTo>
                    <a:cubicBezTo>
                      <a:pt x="1517123" y="24579"/>
                      <a:pt x="1516750" y="23288"/>
                      <a:pt x="1516463" y="21682"/>
                    </a:cubicBezTo>
                    <a:cubicBezTo>
                      <a:pt x="1516176" y="20076"/>
                      <a:pt x="1516033" y="18183"/>
                      <a:pt x="1516033" y="16003"/>
                    </a:cubicBezTo>
                    <a:cubicBezTo>
                      <a:pt x="1516033" y="13824"/>
                      <a:pt x="1516176" y="11902"/>
                      <a:pt x="1516463" y="10239"/>
                    </a:cubicBezTo>
                    <a:cubicBezTo>
                      <a:pt x="1516750" y="8575"/>
                      <a:pt x="1517123" y="7227"/>
                      <a:pt x="1517582" y="6195"/>
                    </a:cubicBezTo>
                    <a:cubicBezTo>
                      <a:pt x="1518040" y="5162"/>
                      <a:pt x="1518643" y="4417"/>
                      <a:pt x="1519388" y="3958"/>
                    </a:cubicBezTo>
                    <a:cubicBezTo>
                      <a:pt x="1520134" y="3499"/>
                      <a:pt x="1520966" y="3269"/>
                      <a:pt x="1521884" y="3269"/>
                    </a:cubicBezTo>
                    <a:close/>
                    <a:moveTo>
                      <a:pt x="982564" y="3269"/>
                    </a:moveTo>
                    <a:lnTo>
                      <a:pt x="1088223" y="3269"/>
                    </a:lnTo>
                    <a:cubicBezTo>
                      <a:pt x="1089141" y="3269"/>
                      <a:pt x="1089972" y="3499"/>
                      <a:pt x="1090718" y="3958"/>
                    </a:cubicBezTo>
                    <a:cubicBezTo>
                      <a:pt x="1091464" y="4417"/>
                      <a:pt x="1092066" y="5162"/>
                      <a:pt x="1092525" y="6195"/>
                    </a:cubicBezTo>
                    <a:cubicBezTo>
                      <a:pt x="1092984" y="7227"/>
                      <a:pt x="1093357" y="8518"/>
                      <a:pt x="1093643" y="10067"/>
                    </a:cubicBezTo>
                    <a:cubicBezTo>
                      <a:pt x="1093930" y="11615"/>
                      <a:pt x="1094073" y="13537"/>
                      <a:pt x="1094073" y="15831"/>
                    </a:cubicBezTo>
                    <a:cubicBezTo>
                      <a:pt x="1094073" y="17896"/>
                      <a:pt x="1093930" y="19703"/>
                      <a:pt x="1093643" y="21252"/>
                    </a:cubicBezTo>
                    <a:cubicBezTo>
                      <a:pt x="1093357" y="22801"/>
                      <a:pt x="1092984" y="24063"/>
                      <a:pt x="1092525" y="25038"/>
                    </a:cubicBezTo>
                    <a:cubicBezTo>
                      <a:pt x="1092066" y="26013"/>
                      <a:pt x="1091464" y="26730"/>
                      <a:pt x="1090718" y="27189"/>
                    </a:cubicBezTo>
                    <a:cubicBezTo>
                      <a:pt x="1089972" y="27648"/>
                      <a:pt x="1089141" y="27877"/>
                      <a:pt x="1088223" y="27877"/>
                    </a:cubicBezTo>
                    <a:lnTo>
                      <a:pt x="1001149" y="27877"/>
                    </a:lnTo>
                    <a:lnTo>
                      <a:pt x="1001149" y="97743"/>
                    </a:lnTo>
                    <a:lnTo>
                      <a:pt x="1075833" y="97743"/>
                    </a:lnTo>
                    <a:cubicBezTo>
                      <a:pt x="1076751" y="97743"/>
                      <a:pt x="1077582" y="98001"/>
                      <a:pt x="1078328" y="98517"/>
                    </a:cubicBezTo>
                    <a:cubicBezTo>
                      <a:pt x="1079074" y="99033"/>
                      <a:pt x="1079705" y="99750"/>
                      <a:pt x="1080221" y="100668"/>
                    </a:cubicBezTo>
                    <a:cubicBezTo>
                      <a:pt x="1080737" y="101586"/>
                      <a:pt x="1081110" y="102848"/>
                      <a:pt x="1081339" y="104454"/>
                    </a:cubicBezTo>
                    <a:cubicBezTo>
                      <a:pt x="1081569" y="106060"/>
                      <a:pt x="1081684" y="107953"/>
                      <a:pt x="1081684" y="110133"/>
                    </a:cubicBezTo>
                    <a:cubicBezTo>
                      <a:pt x="1081684" y="112198"/>
                      <a:pt x="1081569" y="113976"/>
                      <a:pt x="1081339" y="115467"/>
                    </a:cubicBezTo>
                    <a:cubicBezTo>
                      <a:pt x="1081110" y="116959"/>
                      <a:pt x="1080737" y="118163"/>
                      <a:pt x="1080221" y="119081"/>
                    </a:cubicBezTo>
                    <a:cubicBezTo>
                      <a:pt x="1079705" y="119999"/>
                      <a:pt x="1079074" y="120658"/>
                      <a:pt x="1078328" y="121060"/>
                    </a:cubicBezTo>
                    <a:cubicBezTo>
                      <a:pt x="1077582" y="121461"/>
                      <a:pt x="1076751" y="121662"/>
                      <a:pt x="1075833" y="121662"/>
                    </a:cubicBezTo>
                    <a:lnTo>
                      <a:pt x="1001149" y="121662"/>
                    </a:lnTo>
                    <a:lnTo>
                      <a:pt x="1001149" y="201336"/>
                    </a:lnTo>
                    <a:lnTo>
                      <a:pt x="1089427" y="201336"/>
                    </a:lnTo>
                    <a:cubicBezTo>
                      <a:pt x="1090345" y="201336"/>
                      <a:pt x="1091177" y="201566"/>
                      <a:pt x="1091923" y="202025"/>
                    </a:cubicBezTo>
                    <a:cubicBezTo>
                      <a:pt x="1092668" y="202484"/>
                      <a:pt x="1093328" y="203201"/>
                      <a:pt x="1093901" y="204176"/>
                    </a:cubicBezTo>
                    <a:cubicBezTo>
                      <a:pt x="1094475" y="205151"/>
                      <a:pt x="1094877" y="206413"/>
                      <a:pt x="1095106" y="207962"/>
                    </a:cubicBezTo>
                    <a:cubicBezTo>
                      <a:pt x="1095335" y="209510"/>
                      <a:pt x="1095450" y="211432"/>
                      <a:pt x="1095450" y="213726"/>
                    </a:cubicBezTo>
                    <a:cubicBezTo>
                      <a:pt x="1095450" y="215791"/>
                      <a:pt x="1095335" y="217598"/>
                      <a:pt x="1095106" y="219147"/>
                    </a:cubicBezTo>
                    <a:cubicBezTo>
                      <a:pt x="1094877" y="220696"/>
                      <a:pt x="1094475" y="221986"/>
                      <a:pt x="1093901" y="223019"/>
                    </a:cubicBezTo>
                    <a:cubicBezTo>
                      <a:pt x="1093328" y="224051"/>
                      <a:pt x="1092668" y="224797"/>
                      <a:pt x="1091923" y="225256"/>
                    </a:cubicBezTo>
                    <a:cubicBezTo>
                      <a:pt x="1091177" y="225715"/>
                      <a:pt x="1090345" y="225944"/>
                      <a:pt x="1089427" y="225944"/>
                    </a:cubicBezTo>
                    <a:lnTo>
                      <a:pt x="982564" y="225944"/>
                    </a:lnTo>
                    <a:cubicBezTo>
                      <a:pt x="979925" y="225944"/>
                      <a:pt x="977430" y="225055"/>
                      <a:pt x="975078" y="223277"/>
                    </a:cubicBezTo>
                    <a:cubicBezTo>
                      <a:pt x="972727" y="221499"/>
                      <a:pt x="971551" y="218373"/>
                      <a:pt x="971551" y="213898"/>
                    </a:cubicBezTo>
                    <a:lnTo>
                      <a:pt x="971551" y="15315"/>
                    </a:lnTo>
                    <a:cubicBezTo>
                      <a:pt x="971551" y="10841"/>
                      <a:pt x="972727" y="7715"/>
                      <a:pt x="975078" y="5937"/>
                    </a:cubicBezTo>
                    <a:cubicBezTo>
                      <a:pt x="977430" y="4158"/>
                      <a:pt x="979925" y="3269"/>
                      <a:pt x="982564" y="3269"/>
                    </a:cubicBezTo>
                    <a:close/>
                    <a:moveTo>
                      <a:pt x="553938" y="3269"/>
                    </a:moveTo>
                    <a:lnTo>
                      <a:pt x="604530" y="3269"/>
                    </a:lnTo>
                    <a:cubicBezTo>
                      <a:pt x="617838" y="3269"/>
                      <a:pt x="628737" y="4531"/>
                      <a:pt x="637226" y="7055"/>
                    </a:cubicBezTo>
                    <a:cubicBezTo>
                      <a:pt x="645716" y="9579"/>
                      <a:pt x="652800" y="13250"/>
                      <a:pt x="658478" y="18068"/>
                    </a:cubicBezTo>
                    <a:cubicBezTo>
                      <a:pt x="664157" y="22887"/>
                      <a:pt x="668430" y="28795"/>
                      <a:pt x="671298" y="35793"/>
                    </a:cubicBezTo>
                    <a:cubicBezTo>
                      <a:pt x="674166" y="42791"/>
                      <a:pt x="675601" y="50707"/>
                      <a:pt x="675601" y="59540"/>
                    </a:cubicBezTo>
                    <a:cubicBezTo>
                      <a:pt x="675601" y="64818"/>
                      <a:pt x="674970" y="69865"/>
                      <a:pt x="673708" y="74684"/>
                    </a:cubicBezTo>
                    <a:cubicBezTo>
                      <a:pt x="672446" y="79502"/>
                      <a:pt x="670581" y="83947"/>
                      <a:pt x="668115" y="88020"/>
                    </a:cubicBezTo>
                    <a:cubicBezTo>
                      <a:pt x="665648" y="92093"/>
                      <a:pt x="662551" y="95735"/>
                      <a:pt x="658822" y="98947"/>
                    </a:cubicBezTo>
                    <a:cubicBezTo>
                      <a:pt x="655094" y="102159"/>
                      <a:pt x="650821" y="104798"/>
                      <a:pt x="646002" y="106863"/>
                    </a:cubicBezTo>
                    <a:cubicBezTo>
                      <a:pt x="652083" y="108010"/>
                      <a:pt x="657761" y="110104"/>
                      <a:pt x="663038" y="113144"/>
                    </a:cubicBezTo>
                    <a:cubicBezTo>
                      <a:pt x="668316" y="116184"/>
                      <a:pt x="672933" y="120056"/>
                      <a:pt x="676891" y="124760"/>
                    </a:cubicBezTo>
                    <a:cubicBezTo>
                      <a:pt x="680849" y="129463"/>
                      <a:pt x="683975" y="134970"/>
                      <a:pt x="686269" y="141280"/>
                    </a:cubicBezTo>
                    <a:cubicBezTo>
                      <a:pt x="688564" y="147589"/>
                      <a:pt x="689711" y="154530"/>
                      <a:pt x="689711" y="162102"/>
                    </a:cubicBezTo>
                    <a:cubicBezTo>
                      <a:pt x="689711" y="169100"/>
                      <a:pt x="688822" y="175553"/>
                      <a:pt x="687044" y="181461"/>
                    </a:cubicBezTo>
                    <a:cubicBezTo>
                      <a:pt x="685266" y="187369"/>
                      <a:pt x="682771" y="192675"/>
                      <a:pt x="679558" y="197378"/>
                    </a:cubicBezTo>
                    <a:cubicBezTo>
                      <a:pt x="676346" y="202082"/>
                      <a:pt x="672474" y="206212"/>
                      <a:pt x="667943" y="209768"/>
                    </a:cubicBezTo>
                    <a:cubicBezTo>
                      <a:pt x="663411" y="213325"/>
                      <a:pt x="658306" y="216308"/>
                      <a:pt x="652628" y="218717"/>
                    </a:cubicBezTo>
                    <a:cubicBezTo>
                      <a:pt x="646949" y="221126"/>
                      <a:pt x="640868" y="222933"/>
                      <a:pt x="634387" y="224137"/>
                    </a:cubicBezTo>
                    <a:cubicBezTo>
                      <a:pt x="627905" y="225342"/>
                      <a:pt x="620477" y="225944"/>
                      <a:pt x="612102" y="225944"/>
                    </a:cubicBezTo>
                    <a:lnTo>
                      <a:pt x="553938" y="225944"/>
                    </a:lnTo>
                    <a:cubicBezTo>
                      <a:pt x="551300" y="225944"/>
                      <a:pt x="548804" y="225055"/>
                      <a:pt x="546453" y="223277"/>
                    </a:cubicBezTo>
                    <a:cubicBezTo>
                      <a:pt x="544101" y="221499"/>
                      <a:pt x="542925" y="218373"/>
                      <a:pt x="542925" y="213898"/>
                    </a:cubicBezTo>
                    <a:lnTo>
                      <a:pt x="542925" y="15315"/>
                    </a:lnTo>
                    <a:cubicBezTo>
                      <a:pt x="542925" y="10841"/>
                      <a:pt x="544101" y="7715"/>
                      <a:pt x="546453" y="5937"/>
                    </a:cubicBezTo>
                    <a:cubicBezTo>
                      <a:pt x="548804" y="4158"/>
                      <a:pt x="551300" y="3269"/>
                      <a:pt x="553938" y="3269"/>
                    </a:cubicBezTo>
                    <a:close/>
                    <a:moveTo>
                      <a:pt x="12406" y="3269"/>
                    </a:moveTo>
                    <a:lnTo>
                      <a:pt x="30580" y="3269"/>
                    </a:lnTo>
                    <a:cubicBezTo>
                      <a:pt x="34306" y="3269"/>
                      <a:pt x="37568" y="3614"/>
                      <a:pt x="40364" y="4302"/>
                    </a:cubicBezTo>
                    <a:cubicBezTo>
                      <a:pt x="43160" y="4990"/>
                      <a:pt x="45607" y="6080"/>
                      <a:pt x="47703" y="7571"/>
                    </a:cubicBezTo>
                    <a:cubicBezTo>
                      <a:pt x="49799" y="9063"/>
                      <a:pt x="51547" y="10956"/>
                      <a:pt x="52945" y="13250"/>
                    </a:cubicBezTo>
                    <a:cubicBezTo>
                      <a:pt x="54343" y="15545"/>
                      <a:pt x="55566" y="18241"/>
                      <a:pt x="56615" y="21338"/>
                    </a:cubicBezTo>
                    <a:lnTo>
                      <a:pt x="120286" y="182579"/>
                    </a:lnTo>
                    <a:lnTo>
                      <a:pt x="121146" y="182579"/>
                    </a:lnTo>
                    <a:lnTo>
                      <a:pt x="187398" y="21854"/>
                    </a:lnTo>
                    <a:cubicBezTo>
                      <a:pt x="188679" y="18413"/>
                      <a:pt x="190078" y="15487"/>
                      <a:pt x="191594" y="13078"/>
                    </a:cubicBezTo>
                    <a:cubicBezTo>
                      <a:pt x="193109" y="10669"/>
                      <a:pt x="194770" y="8747"/>
                      <a:pt x="196577" y="7313"/>
                    </a:cubicBezTo>
                    <a:cubicBezTo>
                      <a:pt x="198384" y="5879"/>
                      <a:pt x="200395" y="4847"/>
                      <a:pt x="202608" y="4216"/>
                    </a:cubicBezTo>
                    <a:cubicBezTo>
                      <a:pt x="204822" y="3585"/>
                      <a:pt x="207386" y="3269"/>
                      <a:pt x="210301" y="3269"/>
                    </a:cubicBezTo>
                    <a:lnTo>
                      <a:pt x="229356" y="3269"/>
                    </a:lnTo>
                    <a:cubicBezTo>
                      <a:pt x="231106" y="3269"/>
                      <a:pt x="232767" y="3527"/>
                      <a:pt x="234340" y="4044"/>
                    </a:cubicBezTo>
                    <a:cubicBezTo>
                      <a:pt x="235913" y="4560"/>
                      <a:pt x="237253" y="5363"/>
                      <a:pt x="238361" y="6453"/>
                    </a:cubicBezTo>
                    <a:cubicBezTo>
                      <a:pt x="239469" y="7543"/>
                      <a:pt x="240372" y="8919"/>
                      <a:pt x="241071" y="10583"/>
                    </a:cubicBezTo>
                    <a:cubicBezTo>
                      <a:pt x="241770" y="12246"/>
                      <a:pt x="242120" y="14283"/>
                      <a:pt x="242120" y="16692"/>
                    </a:cubicBezTo>
                    <a:lnTo>
                      <a:pt x="242120" y="221470"/>
                    </a:lnTo>
                    <a:cubicBezTo>
                      <a:pt x="242120" y="222388"/>
                      <a:pt x="241884" y="223191"/>
                      <a:pt x="241412" y="223879"/>
                    </a:cubicBezTo>
                    <a:cubicBezTo>
                      <a:pt x="240939" y="224567"/>
                      <a:pt x="240112" y="225112"/>
                      <a:pt x="238930" y="225514"/>
                    </a:cubicBezTo>
                    <a:cubicBezTo>
                      <a:pt x="237748" y="225915"/>
                      <a:pt x="236241" y="226260"/>
                      <a:pt x="234410" y="226546"/>
                    </a:cubicBezTo>
                    <a:cubicBezTo>
                      <a:pt x="232579" y="226833"/>
                      <a:pt x="230186" y="226977"/>
                      <a:pt x="227232" y="226977"/>
                    </a:cubicBezTo>
                    <a:cubicBezTo>
                      <a:pt x="224515" y="226977"/>
                      <a:pt x="222181" y="226833"/>
                      <a:pt x="220232" y="226546"/>
                    </a:cubicBezTo>
                    <a:cubicBezTo>
                      <a:pt x="218283" y="226260"/>
                      <a:pt x="216746" y="225915"/>
                      <a:pt x="215623" y="225514"/>
                    </a:cubicBezTo>
                    <a:cubicBezTo>
                      <a:pt x="214500" y="225112"/>
                      <a:pt x="213703" y="224567"/>
                      <a:pt x="213230" y="223879"/>
                    </a:cubicBezTo>
                    <a:cubicBezTo>
                      <a:pt x="212758" y="223191"/>
                      <a:pt x="212522" y="222388"/>
                      <a:pt x="212522" y="221470"/>
                    </a:cubicBezTo>
                    <a:lnTo>
                      <a:pt x="212522" y="27533"/>
                    </a:lnTo>
                    <a:lnTo>
                      <a:pt x="212178" y="27533"/>
                    </a:lnTo>
                    <a:lnTo>
                      <a:pt x="133708" y="222330"/>
                    </a:lnTo>
                    <a:cubicBezTo>
                      <a:pt x="133364" y="223133"/>
                      <a:pt x="132876" y="223822"/>
                      <a:pt x="132245" y="224395"/>
                    </a:cubicBezTo>
                    <a:cubicBezTo>
                      <a:pt x="131614" y="224969"/>
                      <a:pt x="130697" y="225457"/>
                      <a:pt x="129492" y="225858"/>
                    </a:cubicBezTo>
                    <a:cubicBezTo>
                      <a:pt x="128287" y="226260"/>
                      <a:pt x="126853" y="226546"/>
                      <a:pt x="125190" y="226719"/>
                    </a:cubicBezTo>
                    <a:cubicBezTo>
                      <a:pt x="123527" y="226891"/>
                      <a:pt x="121548" y="226977"/>
                      <a:pt x="119253" y="226977"/>
                    </a:cubicBezTo>
                    <a:cubicBezTo>
                      <a:pt x="116844" y="226977"/>
                      <a:pt x="114779" y="226862"/>
                      <a:pt x="113058" y="226632"/>
                    </a:cubicBezTo>
                    <a:cubicBezTo>
                      <a:pt x="111337" y="226403"/>
                      <a:pt x="109903" y="226088"/>
                      <a:pt x="108756" y="225686"/>
                    </a:cubicBezTo>
                    <a:cubicBezTo>
                      <a:pt x="107609" y="225285"/>
                      <a:pt x="106720" y="224797"/>
                      <a:pt x="106089" y="224223"/>
                    </a:cubicBezTo>
                    <a:cubicBezTo>
                      <a:pt x="105458" y="223650"/>
                      <a:pt x="105028" y="223019"/>
                      <a:pt x="104798" y="222330"/>
                    </a:cubicBezTo>
                    <a:lnTo>
                      <a:pt x="29770" y="27533"/>
                    </a:lnTo>
                    <a:lnTo>
                      <a:pt x="29598" y="27533"/>
                    </a:lnTo>
                    <a:lnTo>
                      <a:pt x="29598" y="221470"/>
                    </a:lnTo>
                    <a:cubicBezTo>
                      <a:pt x="29598" y="222388"/>
                      <a:pt x="29362" y="223191"/>
                      <a:pt x="28890" y="223879"/>
                    </a:cubicBezTo>
                    <a:cubicBezTo>
                      <a:pt x="28417" y="224567"/>
                      <a:pt x="27590" y="225112"/>
                      <a:pt x="26408" y="225514"/>
                    </a:cubicBezTo>
                    <a:cubicBezTo>
                      <a:pt x="25226" y="225915"/>
                      <a:pt x="23690" y="226260"/>
                      <a:pt x="21799" y="226546"/>
                    </a:cubicBezTo>
                    <a:cubicBezTo>
                      <a:pt x="19909" y="226833"/>
                      <a:pt x="17487" y="226977"/>
                      <a:pt x="14533" y="226977"/>
                    </a:cubicBezTo>
                    <a:cubicBezTo>
                      <a:pt x="11697" y="226977"/>
                      <a:pt x="9334" y="226833"/>
                      <a:pt x="7444" y="226546"/>
                    </a:cubicBezTo>
                    <a:cubicBezTo>
                      <a:pt x="5554" y="226260"/>
                      <a:pt x="4047" y="225915"/>
                      <a:pt x="2924" y="225514"/>
                    </a:cubicBezTo>
                    <a:cubicBezTo>
                      <a:pt x="1801" y="225112"/>
                      <a:pt x="1033" y="224567"/>
                      <a:pt x="620" y="223879"/>
                    </a:cubicBezTo>
                    <a:cubicBezTo>
                      <a:pt x="207" y="223191"/>
                      <a:pt x="0" y="222388"/>
                      <a:pt x="0" y="221470"/>
                    </a:cubicBezTo>
                    <a:lnTo>
                      <a:pt x="0" y="16692"/>
                    </a:lnTo>
                    <a:cubicBezTo>
                      <a:pt x="0" y="11873"/>
                      <a:pt x="1281" y="8432"/>
                      <a:pt x="3844" y="6367"/>
                    </a:cubicBezTo>
                    <a:cubicBezTo>
                      <a:pt x="6406" y="4302"/>
                      <a:pt x="9260" y="3269"/>
                      <a:pt x="12406" y="3269"/>
                    </a:cubicBezTo>
                    <a:close/>
                    <a:moveTo>
                      <a:pt x="2230219" y="2753"/>
                    </a:moveTo>
                    <a:cubicBezTo>
                      <a:pt x="2232883" y="2753"/>
                      <a:pt x="2235183" y="2868"/>
                      <a:pt x="2237120" y="3097"/>
                    </a:cubicBezTo>
                    <a:cubicBezTo>
                      <a:pt x="2239056" y="3327"/>
                      <a:pt x="2240570" y="3700"/>
                      <a:pt x="2241660" y="4216"/>
                    </a:cubicBezTo>
                    <a:cubicBezTo>
                      <a:pt x="2242750" y="4732"/>
                      <a:pt x="2243536" y="5334"/>
                      <a:pt x="2244020" y="6023"/>
                    </a:cubicBezTo>
                    <a:cubicBezTo>
                      <a:pt x="2244504" y="6711"/>
                      <a:pt x="2244746" y="7457"/>
                      <a:pt x="2244746" y="8260"/>
                    </a:cubicBezTo>
                    <a:lnTo>
                      <a:pt x="2244746" y="213726"/>
                    </a:lnTo>
                    <a:cubicBezTo>
                      <a:pt x="2244746" y="216021"/>
                      <a:pt x="2244361" y="217971"/>
                      <a:pt x="2243590" y="219577"/>
                    </a:cubicBezTo>
                    <a:cubicBezTo>
                      <a:pt x="2242820" y="221183"/>
                      <a:pt x="2241811" y="222502"/>
                      <a:pt x="2240566" y="223535"/>
                    </a:cubicBezTo>
                    <a:cubicBezTo>
                      <a:pt x="2239320" y="224567"/>
                      <a:pt x="2237925" y="225313"/>
                      <a:pt x="2236383" y="225772"/>
                    </a:cubicBezTo>
                    <a:cubicBezTo>
                      <a:pt x="2234840" y="226231"/>
                      <a:pt x="2233298" y="226460"/>
                      <a:pt x="2231754" y="226460"/>
                    </a:cubicBezTo>
                    <a:lnTo>
                      <a:pt x="2221967" y="226460"/>
                    </a:lnTo>
                    <a:cubicBezTo>
                      <a:pt x="2218882" y="226460"/>
                      <a:pt x="2216182" y="226145"/>
                      <a:pt x="2213868" y="225514"/>
                    </a:cubicBezTo>
                    <a:cubicBezTo>
                      <a:pt x="2211554" y="224883"/>
                      <a:pt x="2209359" y="223736"/>
                      <a:pt x="2207284" y="222072"/>
                    </a:cubicBezTo>
                    <a:cubicBezTo>
                      <a:pt x="2205208" y="220409"/>
                      <a:pt x="2203132" y="218143"/>
                      <a:pt x="2201055" y="215275"/>
                    </a:cubicBezTo>
                    <a:cubicBezTo>
                      <a:pt x="2198978" y="212407"/>
                      <a:pt x="2196775" y="208736"/>
                      <a:pt x="2194444" y="204262"/>
                    </a:cubicBezTo>
                    <a:lnTo>
                      <a:pt x="2126515" y="77609"/>
                    </a:lnTo>
                    <a:cubicBezTo>
                      <a:pt x="2122964" y="71070"/>
                      <a:pt x="2119385" y="64215"/>
                      <a:pt x="2115777" y="57045"/>
                    </a:cubicBezTo>
                    <a:cubicBezTo>
                      <a:pt x="2112170" y="49875"/>
                      <a:pt x="2108812" y="42906"/>
                      <a:pt x="2105704" y="36137"/>
                    </a:cubicBezTo>
                    <a:lnTo>
                      <a:pt x="2105360" y="36137"/>
                    </a:lnTo>
                    <a:cubicBezTo>
                      <a:pt x="2105589" y="44397"/>
                      <a:pt x="2105761" y="52829"/>
                      <a:pt x="2105876" y="61433"/>
                    </a:cubicBezTo>
                    <a:cubicBezTo>
                      <a:pt x="2105990" y="70037"/>
                      <a:pt x="2106048" y="78584"/>
                      <a:pt x="2106048" y="87074"/>
                    </a:cubicBezTo>
                    <a:lnTo>
                      <a:pt x="2106048" y="221470"/>
                    </a:lnTo>
                    <a:cubicBezTo>
                      <a:pt x="2106048" y="222273"/>
                      <a:pt x="2105806" y="223047"/>
                      <a:pt x="2105322" y="223793"/>
                    </a:cubicBezTo>
                    <a:cubicBezTo>
                      <a:pt x="2104838" y="224539"/>
                      <a:pt x="2104021" y="225112"/>
                      <a:pt x="2102871" y="225514"/>
                    </a:cubicBezTo>
                    <a:cubicBezTo>
                      <a:pt x="2101721" y="225915"/>
                      <a:pt x="2100208" y="226260"/>
                      <a:pt x="2098331" y="226546"/>
                    </a:cubicBezTo>
                    <a:cubicBezTo>
                      <a:pt x="2096454" y="226833"/>
                      <a:pt x="2094063" y="226977"/>
                      <a:pt x="2091158" y="226977"/>
                    </a:cubicBezTo>
                    <a:cubicBezTo>
                      <a:pt x="2088252" y="226977"/>
                      <a:pt x="2085861" y="226833"/>
                      <a:pt x="2083985" y="226546"/>
                    </a:cubicBezTo>
                    <a:cubicBezTo>
                      <a:pt x="2082109" y="226260"/>
                      <a:pt x="2080626" y="225915"/>
                      <a:pt x="2079536" y="225514"/>
                    </a:cubicBezTo>
                    <a:cubicBezTo>
                      <a:pt x="2078446" y="225112"/>
                      <a:pt x="2077660" y="224539"/>
                      <a:pt x="2077176" y="223793"/>
                    </a:cubicBezTo>
                    <a:cubicBezTo>
                      <a:pt x="2076692" y="223047"/>
                      <a:pt x="2076450" y="222273"/>
                      <a:pt x="2076450" y="221470"/>
                    </a:cubicBezTo>
                    <a:lnTo>
                      <a:pt x="2076450" y="16003"/>
                    </a:lnTo>
                    <a:cubicBezTo>
                      <a:pt x="2076450" y="11415"/>
                      <a:pt x="2077752" y="8145"/>
                      <a:pt x="2080358" y="6195"/>
                    </a:cubicBezTo>
                    <a:cubicBezTo>
                      <a:pt x="2082963" y="4244"/>
                      <a:pt x="2085805" y="3269"/>
                      <a:pt x="2088883" y="3269"/>
                    </a:cubicBezTo>
                    <a:lnTo>
                      <a:pt x="2103448" y="3269"/>
                    </a:lnTo>
                    <a:cubicBezTo>
                      <a:pt x="2106880" y="3269"/>
                      <a:pt x="2109752" y="3556"/>
                      <a:pt x="2112062" y="4130"/>
                    </a:cubicBezTo>
                    <a:cubicBezTo>
                      <a:pt x="2114371" y="4703"/>
                      <a:pt x="2116443" y="5650"/>
                      <a:pt x="2118278" y="6969"/>
                    </a:cubicBezTo>
                    <a:cubicBezTo>
                      <a:pt x="2120112" y="8288"/>
                      <a:pt x="2121888" y="10124"/>
                      <a:pt x="2123606" y="12476"/>
                    </a:cubicBezTo>
                    <a:cubicBezTo>
                      <a:pt x="2125323" y="14828"/>
                      <a:pt x="2127124" y="17782"/>
                      <a:pt x="2129010" y="21338"/>
                    </a:cubicBezTo>
                    <a:lnTo>
                      <a:pt x="2181232" y="119081"/>
                    </a:lnTo>
                    <a:cubicBezTo>
                      <a:pt x="2184448" y="125046"/>
                      <a:pt x="2187552" y="130869"/>
                      <a:pt x="2190546" y="136547"/>
                    </a:cubicBezTo>
                    <a:cubicBezTo>
                      <a:pt x="2193539" y="142226"/>
                      <a:pt x="2196422" y="147819"/>
                      <a:pt x="2199194" y="153325"/>
                    </a:cubicBezTo>
                    <a:cubicBezTo>
                      <a:pt x="2201966" y="158832"/>
                      <a:pt x="2204710" y="164253"/>
                      <a:pt x="2207426" y="169587"/>
                    </a:cubicBezTo>
                    <a:cubicBezTo>
                      <a:pt x="2210142" y="174922"/>
                      <a:pt x="2212830" y="180285"/>
                      <a:pt x="2215492" y="185677"/>
                    </a:cubicBezTo>
                    <a:lnTo>
                      <a:pt x="2215664" y="185677"/>
                    </a:lnTo>
                    <a:cubicBezTo>
                      <a:pt x="2215435" y="176614"/>
                      <a:pt x="2215292" y="167178"/>
                      <a:pt x="2215234" y="157369"/>
                    </a:cubicBezTo>
                    <a:cubicBezTo>
                      <a:pt x="2215177" y="147561"/>
                      <a:pt x="2215148" y="138125"/>
                      <a:pt x="2215148" y="129062"/>
                    </a:cubicBezTo>
                    <a:lnTo>
                      <a:pt x="2215148" y="8260"/>
                    </a:lnTo>
                    <a:cubicBezTo>
                      <a:pt x="2215148" y="7457"/>
                      <a:pt x="2215390" y="6711"/>
                      <a:pt x="2215874" y="6023"/>
                    </a:cubicBezTo>
                    <a:cubicBezTo>
                      <a:pt x="2216358" y="5334"/>
                      <a:pt x="2217175" y="4732"/>
                      <a:pt x="2218325" y="4216"/>
                    </a:cubicBezTo>
                    <a:cubicBezTo>
                      <a:pt x="2219475" y="3700"/>
                      <a:pt x="2220988" y="3327"/>
                      <a:pt x="2222865" y="3097"/>
                    </a:cubicBezTo>
                    <a:cubicBezTo>
                      <a:pt x="2224742" y="2868"/>
                      <a:pt x="2227193" y="2753"/>
                      <a:pt x="2230219" y="2753"/>
                    </a:cubicBezTo>
                    <a:close/>
                    <a:moveTo>
                      <a:pt x="1468219" y="2753"/>
                    </a:moveTo>
                    <a:cubicBezTo>
                      <a:pt x="1470882" y="2753"/>
                      <a:pt x="1473183" y="2868"/>
                      <a:pt x="1475120" y="3097"/>
                    </a:cubicBezTo>
                    <a:cubicBezTo>
                      <a:pt x="1477056" y="3327"/>
                      <a:pt x="1478570" y="3700"/>
                      <a:pt x="1479660" y="4216"/>
                    </a:cubicBezTo>
                    <a:cubicBezTo>
                      <a:pt x="1480750" y="4732"/>
                      <a:pt x="1481536" y="5334"/>
                      <a:pt x="1482020" y="6023"/>
                    </a:cubicBezTo>
                    <a:cubicBezTo>
                      <a:pt x="1482504" y="6711"/>
                      <a:pt x="1482746" y="7457"/>
                      <a:pt x="1482746" y="8260"/>
                    </a:cubicBezTo>
                    <a:lnTo>
                      <a:pt x="1482746" y="213726"/>
                    </a:lnTo>
                    <a:cubicBezTo>
                      <a:pt x="1482746" y="216021"/>
                      <a:pt x="1482361" y="217971"/>
                      <a:pt x="1481590" y="219577"/>
                    </a:cubicBezTo>
                    <a:cubicBezTo>
                      <a:pt x="1480819" y="221183"/>
                      <a:pt x="1479811" y="222502"/>
                      <a:pt x="1478565" y="223535"/>
                    </a:cubicBezTo>
                    <a:cubicBezTo>
                      <a:pt x="1477320" y="224567"/>
                      <a:pt x="1475925" y="225313"/>
                      <a:pt x="1474383" y="225772"/>
                    </a:cubicBezTo>
                    <a:cubicBezTo>
                      <a:pt x="1472840" y="226231"/>
                      <a:pt x="1471298" y="226460"/>
                      <a:pt x="1469754" y="226460"/>
                    </a:cubicBezTo>
                    <a:lnTo>
                      <a:pt x="1459967" y="226460"/>
                    </a:lnTo>
                    <a:cubicBezTo>
                      <a:pt x="1456882" y="226460"/>
                      <a:pt x="1454182" y="226145"/>
                      <a:pt x="1451868" y="225514"/>
                    </a:cubicBezTo>
                    <a:cubicBezTo>
                      <a:pt x="1449554" y="224883"/>
                      <a:pt x="1447359" y="223736"/>
                      <a:pt x="1445284" y="222072"/>
                    </a:cubicBezTo>
                    <a:cubicBezTo>
                      <a:pt x="1443208" y="220409"/>
                      <a:pt x="1441132" y="218143"/>
                      <a:pt x="1439055" y="215275"/>
                    </a:cubicBezTo>
                    <a:cubicBezTo>
                      <a:pt x="1436978" y="212407"/>
                      <a:pt x="1434775" y="208736"/>
                      <a:pt x="1432445" y="204262"/>
                    </a:cubicBezTo>
                    <a:lnTo>
                      <a:pt x="1364515" y="77609"/>
                    </a:lnTo>
                    <a:cubicBezTo>
                      <a:pt x="1360964" y="71070"/>
                      <a:pt x="1357385" y="64215"/>
                      <a:pt x="1353777" y="57045"/>
                    </a:cubicBezTo>
                    <a:cubicBezTo>
                      <a:pt x="1350170" y="49875"/>
                      <a:pt x="1346812" y="42906"/>
                      <a:pt x="1343704" y="36137"/>
                    </a:cubicBezTo>
                    <a:lnTo>
                      <a:pt x="1343360" y="36137"/>
                    </a:lnTo>
                    <a:cubicBezTo>
                      <a:pt x="1343589" y="44397"/>
                      <a:pt x="1343761" y="52829"/>
                      <a:pt x="1343876" y="61433"/>
                    </a:cubicBezTo>
                    <a:cubicBezTo>
                      <a:pt x="1343990" y="70037"/>
                      <a:pt x="1344048" y="78584"/>
                      <a:pt x="1344048" y="87074"/>
                    </a:cubicBezTo>
                    <a:lnTo>
                      <a:pt x="1344048" y="221470"/>
                    </a:lnTo>
                    <a:cubicBezTo>
                      <a:pt x="1344048" y="222273"/>
                      <a:pt x="1343806" y="223047"/>
                      <a:pt x="1343322" y="223793"/>
                    </a:cubicBezTo>
                    <a:cubicBezTo>
                      <a:pt x="1342838" y="224539"/>
                      <a:pt x="1342021" y="225112"/>
                      <a:pt x="1340871" y="225514"/>
                    </a:cubicBezTo>
                    <a:cubicBezTo>
                      <a:pt x="1339721" y="225915"/>
                      <a:pt x="1338208" y="226260"/>
                      <a:pt x="1336331" y="226546"/>
                    </a:cubicBezTo>
                    <a:cubicBezTo>
                      <a:pt x="1334454" y="226833"/>
                      <a:pt x="1332063" y="226977"/>
                      <a:pt x="1329157" y="226977"/>
                    </a:cubicBezTo>
                    <a:cubicBezTo>
                      <a:pt x="1326252" y="226977"/>
                      <a:pt x="1323861" y="226833"/>
                      <a:pt x="1321985" y="226546"/>
                    </a:cubicBezTo>
                    <a:cubicBezTo>
                      <a:pt x="1320109" y="226260"/>
                      <a:pt x="1318626" y="225915"/>
                      <a:pt x="1317536" y="225514"/>
                    </a:cubicBezTo>
                    <a:cubicBezTo>
                      <a:pt x="1316447" y="225112"/>
                      <a:pt x="1315660" y="224539"/>
                      <a:pt x="1315176" y="223793"/>
                    </a:cubicBezTo>
                    <a:cubicBezTo>
                      <a:pt x="1314692" y="223047"/>
                      <a:pt x="1314450" y="222273"/>
                      <a:pt x="1314450" y="221470"/>
                    </a:cubicBezTo>
                    <a:lnTo>
                      <a:pt x="1314450" y="16003"/>
                    </a:lnTo>
                    <a:cubicBezTo>
                      <a:pt x="1314450" y="11415"/>
                      <a:pt x="1315752" y="8145"/>
                      <a:pt x="1318358" y="6195"/>
                    </a:cubicBezTo>
                    <a:cubicBezTo>
                      <a:pt x="1320963" y="4244"/>
                      <a:pt x="1323805" y="3269"/>
                      <a:pt x="1326883" y="3269"/>
                    </a:cubicBezTo>
                    <a:lnTo>
                      <a:pt x="1341448" y="3269"/>
                    </a:lnTo>
                    <a:cubicBezTo>
                      <a:pt x="1344881" y="3269"/>
                      <a:pt x="1347752" y="3556"/>
                      <a:pt x="1350061" y="4130"/>
                    </a:cubicBezTo>
                    <a:cubicBezTo>
                      <a:pt x="1352371" y="4703"/>
                      <a:pt x="1354443" y="5650"/>
                      <a:pt x="1356278" y="6969"/>
                    </a:cubicBezTo>
                    <a:cubicBezTo>
                      <a:pt x="1358112" y="8288"/>
                      <a:pt x="1359888" y="10124"/>
                      <a:pt x="1361606" y="12476"/>
                    </a:cubicBezTo>
                    <a:cubicBezTo>
                      <a:pt x="1363323" y="14828"/>
                      <a:pt x="1365124" y="17782"/>
                      <a:pt x="1367010" y="21338"/>
                    </a:cubicBezTo>
                    <a:lnTo>
                      <a:pt x="1419232" y="119081"/>
                    </a:lnTo>
                    <a:cubicBezTo>
                      <a:pt x="1422448" y="125046"/>
                      <a:pt x="1425552" y="130869"/>
                      <a:pt x="1428546" y="136547"/>
                    </a:cubicBezTo>
                    <a:cubicBezTo>
                      <a:pt x="1431539" y="142226"/>
                      <a:pt x="1434422" y="147819"/>
                      <a:pt x="1437194" y="153325"/>
                    </a:cubicBezTo>
                    <a:cubicBezTo>
                      <a:pt x="1439966" y="158832"/>
                      <a:pt x="1442710" y="164253"/>
                      <a:pt x="1445426" y="169587"/>
                    </a:cubicBezTo>
                    <a:cubicBezTo>
                      <a:pt x="1448142" y="174922"/>
                      <a:pt x="1450830" y="180285"/>
                      <a:pt x="1453492" y="185677"/>
                    </a:cubicBezTo>
                    <a:lnTo>
                      <a:pt x="1453664" y="185677"/>
                    </a:lnTo>
                    <a:cubicBezTo>
                      <a:pt x="1453435" y="176614"/>
                      <a:pt x="1453292" y="167178"/>
                      <a:pt x="1453234" y="157369"/>
                    </a:cubicBezTo>
                    <a:cubicBezTo>
                      <a:pt x="1453177" y="147561"/>
                      <a:pt x="1453148" y="138125"/>
                      <a:pt x="1453148" y="129062"/>
                    </a:cubicBezTo>
                    <a:lnTo>
                      <a:pt x="1453148" y="8260"/>
                    </a:lnTo>
                    <a:cubicBezTo>
                      <a:pt x="1453148" y="7457"/>
                      <a:pt x="1453390" y="6711"/>
                      <a:pt x="1453874" y="6023"/>
                    </a:cubicBezTo>
                    <a:cubicBezTo>
                      <a:pt x="1454358" y="5334"/>
                      <a:pt x="1455175" y="4732"/>
                      <a:pt x="1456325" y="4216"/>
                    </a:cubicBezTo>
                    <a:cubicBezTo>
                      <a:pt x="1457475" y="3700"/>
                      <a:pt x="1458988" y="3327"/>
                      <a:pt x="1460865" y="3097"/>
                    </a:cubicBezTo>
                    <a:cubicBezTo>
                      <a:pt x="1462742" y="2868"/>
                      <a:pt x="1465193" y="2753"/>
                      <a:pt x="1468219" y="2753"/>
                    </a:cubicBezTo>
                    <a:close/>
                    <a:moveTo>
                      <a:pt x="1243524" y="2237"/>
                    </a:moveTo>
                    <a:cubicBezTo>
                      <a:pt x="1246392" y="2237"/>
                      <a:pt x="1248772" y="2380"/>
                      <a:pt x="1250665" y="2667"/>
                    </a:cubicBezTo>
                    <a:cubicBezTo>
                      <a:pt x="1252558" y="2954"/>
                      <a:pt x="1254078" y="3298"/>
                      <a:pt x="1255226" y="3700"/>
                    </a:cubicBezTo>
                    <a:cubicBezTo>
                      <a:pt x="1256373" y="4101"/>
                      <a:pt x="1257176" y="4646"/>
                      <a:pt x="1257635" y="5334"/>
                    </a:cubicBezTo>
                    <a:cubicBezTo>
                      <a:pt x="1258094" y="6023"/>
                      <a:pt x="1258323" y="6826"/>
                      <a:pt x="1258323" y="7743"/>
                    </a:cubicBezTo>
                    <a:lnTo>
                      <a:pt x="1258323" y="221470"/>
                    </a:lnTo>
                    <a:cubicBezTo>
                      <a:pt x="1258323" y="222388"/>
                      <a:pt x="1258094" y="223191"/>
                      <a:pt x="1257635" y="223879"/>
                    </a:cubicBezTo>
                    <a:cubicBezTo>
                      <a:pt x="1257176" y="224567"/>
                      <a:pt x="1256373" y="225112"/>
                      <a:pt x="1255226" y="225514"/>
                    </a:cubicBezTo>
                    <a:cubicBezTo>
                      <a:pt x="1254078" y="225915"/>
                      <a:pt x="1252558" y="226260"/>
                      <a:pt x="1250665" y="226546"/>
                    </a:cubicBezTo>
                    <a:cubicBezTo>
                      <a:pt x="1248772" y="226833"/>
                      <a:pt x="1246392" y="226977"/>
                      <a:pt x="1243524" y="226977"/>
                    </a:cubicBezTo>
                    <a:cubicBezTo>
                      <a:pt x="1240770" y="226977"/>
                      <a:pt x="1238419" y="226833"/>
                      <a:pt x="1236468" y="226546"/>
                    </a:cubicBezTo>
                    <a:cubicBezTo>
                      <a:pt x="1234518" y="226260"/>
                      <a:pt x="1232969" y="225915"/>
                      <a:pt x="1231822" y="225514"/>
                    </a:cubicBezTo>
                    <a:cubicBezTo>
                      <a:pt x="1230675" y="225112"/>
                      <a:pt x="1229872" y="224567"/>
                      <a:pt x="1229413" y="223879"/>
                    </a:cubicBezTo>
                    <a:cubicBezTo>
                      <a:pt x="1228954" y="223191"/>
                      <a:pt x="1228725" y="222388"/>
                      <a:pt x="1228725" y="221470"/>
                    </a:cubicBezTo>
                    <a:lnTo>
                      <a:pt x="1228725" y="7743"/>
                    </a:lnTo>
                    <a:cubicBezTo>
                      <a:pt x="1228725" y="6826"/>
                      <a:pt x="1228983" y="6023"/>
                      <a:pt x="1229499" y="5334"/>
                    </a:cubicBezTo>
                    <a:cubicBezTo>
                      <a:pt x="1230015" y="4646"/>
                      <a:pt x="1230876" y="4101"/>
                      <a:pt x="1232080" y="3700"/>
                    </a:cubicBezTo>
                    <a:cubicBezTo>
                      <a:pt x="1233285" y="3298"/>
                      <a:pt x="1234834" y="2954"/>
                      <a:pt x="1236727" y="2667"/>
                    </a:cubicBezTo>
                    <a:cubicBezTo>
                      <a:pt x="1238620" y="2380"/>
                      <a:pt x="1240885" y="2237"/>
                      <a:pt x="1243524" y="2237"/>
                    </a:cubicBezTo>
                    <a:close/>
                    <a:moveTo>
                      <a:pt x="833950" y="2237"/>
                    </a:moveTo>
                    <a:cubicBezTo>
                      <a:pt x="836818" y="2237"/>
                      <a:pt x="839198" y="2380"/>
                      <a:pt x="841091" y="2667"/>
                    </a:cubicBezTo>
                    <a:cubicBezTo>
                      <a:pt x="842984" y="2954"/>
                      <a:pt x="844504" y="3298"/>
                      <a:pt x="845651" y="3700"/>
                    </a:cubicBezTo>
                    <a:cubicBezTo>
                      <a:pt x="846799" y="4101"/>
                      <a:pt x="847602" y="4646"/>
                      <a:pt x="848061" y="5334"/>
                    </a:cubicBezTo>
                    <a:cubicBezTo>
                      <a:pt x="848519" y="6023"/>
                      <a:pt x="848749" y="6826"/>
                      <a:pt x="848749" y="7743"/>
                    </a:cubicBezTo>
                    <a:lnTo>
                      <a:pt x="848749" y="200304"/>
                    </a:lnTo>
                    <a:lnTo>
                      <a:pt x="928595" y="200304"/>
                    </a:lnTo>
                    <a:cubicBezTo>
                      <a:pt x="929628" y="200304"/>
                      <a:pt x="930517" y="200562"/>
                      <a:pt x="931263" y="201078"/>
                    </a:cubicBezTo>
                    <a:cubicBezTo>
                      <a:pt x="932008" y="201594"/>
                      <a:pt x="932639" y="202340"/>
                      <a:pt x="933155" y="203315"/>
                    </a:cubicBezTo>
                    <a:cubicBezTo>
                      <a:pt x="933672" y="204290"/>
                      <a:pt x="934044" y="205581"/>
                      <a:pt x="934274" y="207187"/>
                    </a:cubicBezTo>
                    <a:cubicBezTo>
                      <a:pt x="934503" y="208793"/>
                      <a:pt x="934618" y="210744"/>
                      <a:pt x="934618" y="213038"/>
                    </a:cubicBezTo>
                    <a:cubicBezTo>
                      <a:pt x="934618" y="215332"/>
                      <a:pt x="934503" y="217254"/>
                      <a:pt x="934274" y="218803"/>
                    </a:cubicBezTo>
                    <a:cubicBezTo>
                      <a:pt x="934044" y="220351"/>
                      <a:pt x="933672" y="221671"/>
                      <a:pt x="933155" y="222761"/>
                    </a:cubicBezTo>
                    <a:cubicBezTo>
                      <a:pt x="932639" y="223850"/>
                      <a:pt x="932008" y="224654"/>
                      <a:pt x="931263" y="225170"/>
                    </a:cubicBezTo>
                    <a:cubicBezTo>
                      <a:pt x="930517" y="225686"/>
                      <a:pt x="929628" y="225944"/>
                      <a:pt x="928595" y="225944"/>
                    </a:cubicBezTo>
                    <a:lnTo>
                      <a:pt x="830164" y="225944"/>
                    </a:lnTo>
                    <a:cubicBezTo>
                      <a:pt x="827525" y="225944"/>
                      <a:pt x="825030" y="225055"/>
                      <a:pt x="822678" y="223277"/>
                    </a:cubicBezTo>
                    <a:cubicBezTo>
                      <a:pt x="820327" y="221499"/>
                      <a:pt x="819151" y="218373"/>
                      <a:pt x="819151" y="213898"/>
                    </a:cubicBezTo>
                    <a:lnTo>
                      <a:pt x="819151" y="7743"/>
                    </a:lnTo>
                    <a:cubicBezTo>
                      <a:pt x="819151" y="6826"/>
                      <a:pt x="819380" y="6023"/>
                      <a:pt x="819839" y="5334"/>
                    </a:cubicBezTo>
                    <a:cubicBezTo>
                      <a:pt x="820298" y="4646"/>
                      <a:pt x="821101" y="4101"/>
                      <a:pt x="822248" y="3700"/>
                    </a:cubicBezTo>
                    <a:cubicBezTo>
                      <a:pt x="823395" y="3298"/>
                      <a:pt x="824944" y="2954"/>
                      <a:pt x="826894" y="2667"/>
                    </a:cubicBezTo>
                    <a:cubicBezTo>
                      <a:pt x="828845" y="2380"/>
                      <a:pt x="831196" y="2237"/>
                      <a:pt x="833950" y="2237"/>
                    </a:cubicBezTo>
                    <a:close/>
                    <a:moveTo>
                      <a:pt x="748224" y="2237"/>
                    </a:moveTo>
                    <a:cubicBezTo>
                      <a:pt x="751092" y="2237"/>
                      <a:pt x="753472" y="2380"/>
                      <a:pt x="755365" y="2667"/>
                    </a:cubicBezTo>
                    <a:cubicBezTo>
                      <a:pt x="757258" y="2954"/>
                      <a:pt x="758778" y="3298"/>
                      <a:pt x="759925" y="3700"/>
                    </a:cubicBezTo>
                    <a:cubicBezTo>
                      <a:pt x="761073" y="4101"/>
                      <a:pt x="761876" y="4646"/>
                      <a:pt x="762335" y="5334"/>
                    </a:cubicBezTo>
                    <a:cubicBezTo>
                      <a:pt x="762793" y="6023"/>
                      <a:pt x="763023" y="6826"/>
                      <a:pt x="763023" y="7743"/>
                    </a:cubicBezTo>
                    <a:lnTo>
                      <a:pt x="763023" y="221470"/>
                    </a:lnTo>
                    <a:cubicBezTo>
                      <a:pt x="763023" y="222388"/>
                      <a:pt x="762793" y="223191"/>
                      <a:pt x="762335" y="223879"/>
                    </a:cubicBezTo>
                    <a:cubicBezTo>
                      <a:pt x="761876" y="224567"/>
                      <a:pt x="761073" y="225112"/>
                      <a:pt x="759925" y="225514"/>
                    </a:cubicBezTo>
                    <a:cubicBezTo>
                      <a:pt x="758778" y="225915"/>
                      <a:pt x="757258" y="226260"/>
                      <a:pt x="755365" y="226546"/>
                    </a:cubicBezTo>
                    <a:cubicBezTo>
                      <a:pt x="753472" y="226833"/>
                      <a:pt x="751092" y="226977"/>
                      <a:pt x="748224" y="226977"/>
                    </a:cubicBezTo>
                    <a:cubicBezTo>
                      <a:pt x="745470" y="226977"/>
                      <a:pt x="743119" y="226833"/>
                      <a:pt x="741168" y="226546"/>
                    </a:cubicBezTo>
                    <a:cubicBezTo>
                      <a:pt x="739218" y="226260"/>
                      <a:pt x="737669" y="225915"/>
                      <a:pt x="736522" y="225514"/>
                    </a:cubicBezTo>
                    <a:cubicBezTo>
                      <a:pt x="735375" y="225112"/>
                      <a:pt x="734572" y="224567"/>
                      <a:pt x="734113" y="223879"/>
                    </a:cubicBezTo>
                    <a:cubicBezTo>
                      <a:pt x="733654" y="223191"/>
                      <a:pt x="733425" y="222388"/>
                      <a:pt x="733425" y="221470"/>
                    </a:cubicBezTo>
                    <a:lnTo>
                      <a:pt x="733425" y="7743"/>
                    </a:lnTo>
                    <a:cubicBezTo>
                      <a:pt x="733425" y="6826"/>
                      <a:pt x="733683" y="6023"/>
                      <a:pt x="734199" y="5334"/>
                    </a:cubicBezTo>
                    <a:cubicBezTo>
                      <a:pt x="734715" y="4646"/>
                      <a:pt x="735576" y="4101"/>
                      <a:pt x="736780" y="3700"/>
                    </a:cubicBezTo>
                    <a:cubicBezTo>
                      <a:pt x="737985" y="3298"/>
                      <a:pt x="739534" y="2954"/>
                      <a:pt x="741426" y="2667"/>
                    </a:cubicBezTo>
                    <a:cubicBezTo>
                      <a:pt x="743319" y="2380"/>
                      <a:pt x="745585" y="2237"/>
                      <a:pt x="748224" y="2237"/>
                    </a:cubicBezTo>
                    <a:close/>
                    <a:moveTo>
                      <a:pt x="394112" y="0"/>
                    </a:moveTo>
                    <a:cubicBezTo>
                      <a:pt x="410517" y="0"/>
                      <a:pt x="424800" y="2466"/>
                      <a:pt x="436960" y="7399"/>
                    </a:cubicBezTo>
                    <a:cubicBezTo>
                      <a:pt x="449121" y="12332"/>
                      <a:pt x="459245" y="19531"/>
                      <a:pt x="467333" y="28996"/>
                    </a:cubicBezTo>
                    <a:cubicBezTo>
                      <a:pt x="475421" y="38460"/>
                      <a:pt x="481444" y="50162"/>
                      <a:pt x="485402" y="64101"/>
                    </a:cubicBezTo>
                    <a:cubicBezTo>
                      <a:pt x="489359" y="78039"/>
                      <a:pt x="491338" y="94014"/>
                      <a:pt x="491338" y="112026"/>
                    </a:cubicBezTo>
                    <a:cubicBezTo>
                      <a:pt x="491338" y="130037"/>
                      <a:pt x="489216" y="146270"/>
                      <a:pt x="484971" y="160725"/>
                    </a:cubicBezTo>
                    <a:cubicBezTo>
                      <a:pt x="480727" y="175180"/>
                      <a:pt x="474388" y="187484"/>
                      <a:pt x="465956" y="197637"/>
                    </a:cubicBezTo>
                    <a:cubicBezTo>
                      <a:pt x="457524" y="207789"/>
                      <a:pt x="446941" y="215591"/>
                      <a:pt x="434207" y="221040"/>
                    </a:cubicBezTo>
                    <a:cubicBezTo>
                      <a:pt x="421473" y="226489"/>
                      <a:pt x="406616" y="229214"/>
                      <a:pt x="389638" y="229214"/>
                    </a:cubicBezTo>
                    <a:cubicBezTo>
                      <a:pt x="372888" y="229214"/>
                      <a:pt x="358405" y="226719"/>
                      <a:pt x="346187" y="221728"/>
                    </a:cubicBezTo>
                    <a:cubicBezTo>
                      <a:pt x="333969" y="216738"/>
                      <a:pt x="323873" y="209482"/>
                      <a:pt x="315900" y="199960"/>
                    </a:cubicBezTo>
                    <a:cubicBezTo>
                      <a:pt x="307927" y="190438"/>
                      <a:pt x="301990" y="178621"/>
                      <a:pt x="298090" y="164511"/>
                    </a:cubicBezTo>
                    <a:cubicBezTo>
                      <a:pt x="294189" y="150400"/>
                      <a:pt x="292239" y="134167"/>
                      <a:pt x="292239" y="115811"/>
                    </a:cubicBezTo>
                    <a:cubicBezTo>
                      <a:pt x="292239" y="98259"/>
                      <a:pt x="294361" y="82313"/>
                      <a:pt x="298606" y="67972"/>
                    </a:cubicBezTo>
                    <a:cubicBezTo>
                      <a:pt x="302851" y="53632"/>
                      <a:pt x="309218" y="41443"/>
                      <a:pt x="317707" y="31405"/>
                    </a:cubicBezTo>
                    <a:cubicBezTo>
                      <a:pt x="326197" y="21367"/>
                      <a:pt x="336808" y="13623"/>
                      <a:pt x="349542" y="8174"/>
                    </a:cubicBezTo>
                    <a:cubicBezTo>
                      <a:pt x="362276" y="2724"/>
                      <a:pt x="377133" y="0"/>
                      <a:pt x="3941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F81BD">
                      <a:lumMod val="60000"/>
                      <a:lumOff val="40000"/>
                    </a:srgbClr>
                  </a:solidFill>
                  <a:cs typeface="+mn-ea"/>
                  <a:sym typeface="+mn-lt"/>
                </a:endParaRPr>
              </a:p>
            </p:txBody>
          </p:sp>
        </p:grpSp>
      </p:grpSp>
      <p:grpSp>
        <p:nvGrpSpPr>
          <p:cNvPr id="26" name="组合 25">
            <a:extLst>
              <a:ext uri="{FF2B5EF4-FFF2-40B4-BE49-F238E27FC236}">
                <a16:creationId xmlns:a16="http://schemas.microsoft.com/office/drawing/2014/main" xmlns="" id="{F457E9F4-02FD-48FE-AB28-04E9B94D8F23}"/>
              </a:ext>
            </a:extLst>
          </p:cNvPr>
          <p:cNvGrpSpPr/>
          <p:nvPr/>
        </p:nvGrpSpPr>
        <p:grpSpPr>
          <a:xfrm>
            <a:off x="879947" y="3683655"/>
            <a:ext cx="2977705" cy="2114170"/>
            <a:chOff x="-86724" y="3066432"/>
            <a:chExt cx="3375639" cy="2396704"/>
          </a:xfrm>
        </p:grpSpPr>
        <p:pic>
          <p:nvPicPr>
            <p:cNvPr id="27" name="图片 26">
              <a:extLst>
                <a:ext uri="{FF2B5EF4-FFF2-40B4-BE49-F238E27FC236}">
                  <a16:creationId xmlns:a16="http://schemas.microsoft.com/office/drawing/2014/main" xmlns="" id="{9A9FE94E-0899-4AD7-AFF9-21CFA97C12D0}"/>
                </a:ext>
              </a:extLst>
            </p:cNvPr>
            <p:cNvPicPr>
              <a:picLocks noChangeAspect="1"/>
            </p:cNvPicPr>
            <p:nvPr/>
          </p:nvPicPr>
          <p:blipFill>
            <a:blip r:embed="rId4" cstate="email"/>
            <a:stretch>
              <a:fillRect/>
            </a:stretch>
          </p:blipFill>
          <p:spPr>
            <a:xfrm>
              <a:off x="-86724" y="3066432"/>
              <a:ext cx="3375639" cy="2396704"/>
            </a:xfrm>
            <a:prstGeom prst="rect">
              <a:avLst/>
            </a:prstGeom>
          </p:spPr>
        </p:pic>
        <p:grpSp>
          <p:nvGrpSpPr>
            <p:cNvPr id="28" name="组合 27">
              <a:extLst>
                <a:ext uri="{FF2B5EF4-FFF2-40B4-BE49-F238E27FC236}">
                  <a16:creationId xmlns:a16="http://schemas.microsoft.com/office/drawing/2014/main" xmlns="" id="{662E090F-DCC3-4E97-A2BF-33E05286F160}"/>
                </a:ext>
              </a:extLst>
            </p:cNvPr>
            <p:cNvGrpSpPr/>
            <p:nvPr/>
          </p:nvGrpSpPr>
          <p:grpSpPr>
            <a:xfrm>
              <a:off x="314294" y="3188742"/>
              <a:ext cx="2571781" cy="1605507"/>
              <a:chOff x="3782152" y="-543069"/>
              <a:chExt cx="3743518" cy="2336997"/>
            </a:xfrm>
          </p:grpSpPr>
          <p:sp>
            <p:nvSpPr>
              <p:cNvPr id="29" name="矩形 28">
                <a:extLst>
                  <a:ext uri="{FF2B5EF4-FFF2-40B4-BE49-F238E27FC236}">
                    <a16:creationId xmlns:a16="http://schemas.microsoft.com/office/drawing/2014/main" xmlns="" id="{178538EF-690A-4154-9708-966C897DA4EC}"/>
                  </a:ext>
                </a:extLst>
              </p:cNvPr>
              <p:cNvSpPr/>
              <p:nvPr/>
            </p:nvSpPr>
            <p:spPr>
              <a:xfrm>
                <a:off x="3782152" y="-543069"/>
                <a:ext cx="3743518" cy="2336997"/>
              </a:xfrm>
              <a:prstGeom prst="rect">
                <a:avLst/>
              </a:prstGeom>
              <a:solidFill>
                <a:schemeClr val="bg1">
                  <a:lumMod val="65000"/>
                </a:schemeClr>
              </a:solidFill>
              <a:ln w="3175">
                <a:solidFill>
                  <a:srgbClr val="3232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F81BD">
                      <a:lumMod val="60000"/>
                      <a:lumOff val="40000"/>
                    </a:srgbClr>
                  </a:solidFill>
                  <a:cs typeface="+mn-ea"/>
                  <a:sym typeface="+mn-lt"/>
                </a:endParaRPr>
              </a:p>
            </p:txBody>
          </p:sp>
          <p:sp>
            <p:nvSpPr>
              <p:cNvPr id="30" name="任意多边形 30">
                <a:extLst>
                  <a:ext uri="{FF2B5EF4-FFF2-40B4-BE49-F238E27FC236}">
                    <a16:creationId xmlns:a16="http://schemas.microsoft.com/office/drawing/2014/main" xmlns="" id="{98AF9EBF-9A6E-43DC-ACA8-ACB8B852166B}"/>
                  </a:ext>
                </a:extLst>
              </p:cNvPr>
              <p:cNvSpPr/>
              <p:nvPr/>
            </p:nvSpPr>
            <p:spPr>
              <a:xfrm rot="2700000">
                <a:off x="5405619" y="-34875"/>
                <a:ext cx="496585" cy="496581"/>
              </a:xfrm>
              <a:custGeom>
                <a:avLst/>
                <a:gdLst>
                  <a:gd name="connsiteX0" fmla="*/ 643523 w 844871"/>
                  <a:gd name="connsiteY0" fmla="*/ 266288 h 844871"/>
                  <a:gd name="connsiteX1" fmla="*/ 645594 w 844871"/>
                  <a:gd name="connsiteY1" fmla="*/ 264425 h 844871"/>
                  <a:gd name="connsiteX2" fmla="*/ 647768 w 844871"/>
                  <a:gd name="connsiteY2" fmla="*/ 262561 h 844871"/>
                  <a:gd name="connsiteX3" fmla="*/ 650097 w 844871"/>
                  <a:gd name="connsiteY3" fmla="*/ 261059 h 844871"/>
                  <a:gd name="connsiteX4" fmla="*/ 652478 w 844871"/>
                  <a:gd name="connsiteY4" fmla="*/ 259609 h 844871"/>
                  <a:gd name="connsiteX5" fmla="*/ 655014 w 844871"/>
                  <a:gd name="connsiteY5" fmla="*/ 258418 h 844871"/>
                  <a:gd name="connsiteX6" fmla="*/ 657549 w 844871"/>
                  <a:gd name="connsiteY6" fmla="*/ 257434 h 844871"/>
                  <a:gd name="connsiteX7" fmla="*/ 660240 w 844871"/>
                  <a:gd name="connsiteY7" fmla="*/ 256708 h 844871"/>
                  <a:gd name="connsiteX8" fmla="*/ 662878 w 844871"/>
                  <a:gd name="connsiteY8" fmla="*/ 256240 h 844871"/>
                  <a:gd name="connsiteX9" fmla="*/ 664276 w 844871"/>
                  <a:gd name="connsiteY9" fmla="*/ 256084 h 844871"/>
                  <a:gd name="connsiteX10" fmla="*/ 665673 w 844871"/>
                  <a:gd name="connsiteY10" fmla="*/ 256031 h 844871"/>
                  <a:gd name="connsiteX11" fmla="*/ 667069 w 844871"/>
                  <a:gd name="connsiteY11" fmla="*/ 256082 h 844871"/>
                  <a:gd name="connsiteX12" fmla="*/ 668570 w 844871"/>
                  <a:gd name="connsiteY12" fmla="*/ 256134 h 844871"/>
                  <a:gd name="connsiteX13" fmla="*/ 669915 w 844871"/>
                  <a:gd name="connsiteY13" fmla="*/ 256340 h 844871"/>
                  <a:gd name="connsiteX14" fmla="*/ 671415 w 844871"/>
                  <a:gd name="connsiteY14" fmla="*/ 256597 h 844871"/>
                  <a:gd name="connsiteX15" fmla="*/ 672760 w 844871"/>
                  <a:gd name="connsiteY15" fmla="*/ 256907 h 844871"/>
                  <a:gd name="connsiteX16" fmla="*/ 674260 w 844871"/>
                  <a:gd name="connsiteY16" fmla="*/ 257372 h 844871"/>
                  <a:gd name="connsiteX17" fmla="*/ 675656 w 844871"/>
                  <a:gd name="connsiteY17" fmla="*/ 257836 h 844871"/>
                  <a:gd name="connsiteX18" fmla="*/ 677105 w 844871"/>
                  <a:gd name="connsiteY18" fmla="*/ 258456 h 844871"/>
                  <a:gd name="connsiteX19" fmla="*/ 678605 w 844871"/>
                  <a:gd name="connsiteY19" fmla="*/ 259232 h 844871"/>
                  <a:gd name="connsiteX20" fmla="*/ 680001 w 844871"/>
                  <a:gd name="connsiteY20" fmla="*/ 260110 h 844871"/>
                  <a:gd name="connsiteX21" fmla="*/ 681346 w 844871"/>
                  <a:gd name="connsiteY21" fmla="*/ 261144 h 844871"/>
                  <a:gd name="connsiteX22" fmla="*/ 682794 w 844871"/>
                  <a:gd name="connsiteY22" fmla="*/ 262281 h 844871"/>
                  <a:gd name="connsiteX23" fmla="*/ 684190 w 844871"/>
                  <a:gd name="connsiteY23" fmla="*/ 263471 h 844871"/>
                  <a:gd name="connsiteX24" fmla="*/ 685690 w 844871"/>
                  <a:gd name="connsiteY24" fmla="*/ 264763 h 844871"/>
                  <a:gd name="connsiteX25" fmla="*/ 814540 w 844871"/>
                  <a:gd name="connsiteY25" fmla="*/ 393613 h 844871"/>
                  <a:gd name="connsiteX26" fmla="*/ 815832 w 844871"/>
                  <a:gd name="connsiteY26" fmla="*/ 395113 h 844871"/>
                  <a:gd name="connsiteX27" fmla="*/ 817021 w 844871"/>
                  <a:gd name="connsiteY27" fmla="*/ 396508 h 844871"/>
                  <a:gd name="connsiteX28" fmla="*/ 818055 w 844871"/>
                  <a:gd name="connsiteY28" fmla="*/ 397853 h 844871"/>
                  <a:gd name="connsiteX29" fmla="*/ 819140 w 844871"/>
                  <a:gd name="connsiteY29" fmla="*/ 399249 h 844871"/>
                  <a:gd name="connsiteX30" fmla="*/ 820071 w 844871"/>
                  <a:gd name="connsiteY30" fmla="*/ 400698 h 844871"/>
                  <a:gd name="connsiteX31" fmla="*/ 820743 w 844871"/>
                  <a:gd name="connsiteY31" fmla="*/ 402094 h 844871"/>
                  <a:gd name="connsiteX32" fmla="*/ 821466 w 844871"/>
                  <a:gd name="connsiteY32" fmla="*/ 403646 h 844871"/>
                  <a:gd name="connsiteX33" fmla="*/ 821931 w 844871"/>
                  <a:gd name="connsiteY33" fmla="*/ 405043 h 844871"/>
                  <a:gd name="connsiteX34" fmla="*/ 822395 w 844871"/>
                  <a:gd name="connsiteY34" fmla="*/ 406542 h 844871"/>
                  <a:gd name="connsiteX35" fmla="*/ 822705 w 844871"/>
                  <a:gd name="connsiteY35" fmla="*/ 407887 h 844871"/>
                  <a:gd name="connsiteX36" fmla="*/ 822962 w 844871"/>
                  <a:gd name="connsiteY36" fmla="*/ 409387 h 844871"/>
                  <a:gd name="connsiteX37" fmla="*/ 823169 w 844871"/>
                  <a:gd name="connsiteY37" fmla="*/ 410733 h 844871"/>
                  <a:gd name="connsiteX38" fmla="*/ 823220 w 844871"/>
                  <a:gd name="connsiteY38" fmla="*/ 412233 h 844871"/>
                  <a:gd name="connsiteX39" fmla="*/ 823271 w 844871"/>
                  <a:gd name="connsiteY39" fmla="*/ 413629 h 844871"/>
                  <a:gd name="connsiteX40" fmla="*/ 823115 w 844871"/>
                  <a:gd name="connsiteY40" fmla="*/ 414923 h 844871"/>
                  <a:gd name="connsiteX41" fmla="*/ 823062 w 844871"/>
                  <a:gd name="connsiteY41" fmla="*/ 416424 h 844871"/>
                  <a:gd name="connsiteX42" fmla="*/ 822646 w 844871"/>
                  <a:gd name="connsiteY42" fmla="*/ 419114 h 844871"/>
                  <a:gd name="connsiteX43" fmla="*/ 821869 w 844871"/>
                  <a:gd name="connsiteY43" fmla="*/ 421754 h 844871"/>
                  <a:gd name="connsiteX44" fmla="*/ 820884 w 844871"/>
                  <a:gd name="connsiteY44" fmla="*/ 424288 h 844871"/>
                  <a:gd name="connsiteX45" fmla="*/ 819642 w 844871"/>
                  <a:gd name="connsiteY45" fmla="*/ 426773 h 844871"/>
                  <a:gd name="connsiteX46" fmla="*/ 818243 w 844871"/>
                  <a:gd name="connsiteY46" fmla="*/ 429205 h 844871"/>
                  <a:gd name="connsiteX47" fmla="*/ 816638 w 844871"/>
                  <a:gd name="connsiteY47" fmla="*/ 431431 h 844871"/>
                  <a:gd name="connsiteX48" fmla="*/ 814878 w 844871"/>
                  <a:gd name="connsiteY48" fmla="*/ 433709 h 844871"/>
                  <a:gd name="connsiteX49" fmla="*/ 812911 w 844871"/>
                  <a:gd name="connsiteY49" fmla="*/ 435676 h 844871"/>
                  <a:gd name="connsiteX50" fmla="*/ 810892 w 844871"/>
                  <a:gd name="connsiteY50" fmla="*/ 437695 h 844871"/>
                  <a:gd name="connsiteX51" fmla="*/ 808769 w 844871"/>
                  <a:gd name="connsiteY51" fmla="*/ 439299 h 844871"/>
                  <a:gd name="connsiteX52" fmla="*/ 806440 w 844871"/>
                  <a:gd name="connsiteY52" fmla="*/ 441008 h 844871"/>
                  <a:gd name="connsiteX53" fmla="*/ 803956 w 844871"/>
                  <a:gd name="connsiteY53" fmla="*/ 442458 h 844871"/>
                  <a:gd name="connsiteX54" fmla="*/ 801420 w 844871"/>
                  <a:gd name="connsiteY54" fmla="*/ 443753 h 844871"/>
                  <a:gd name="connsiteX55" fmla="*/ 798833 w 844871"/>
                  <a:gd name="connsiteY55" fmla="*/ 444790 h 844871"/>
                  <a:gd name="connsiteX56" fmla="*/ 796142 w 844871"/>
                  <a:gd name="connsiteY56" fmla="*/ 445619 h 844871"/>
                  <a:gd name="connsiteX57" fmla="*/ 793348 w 844871"/>
                  <a:gd name="connsiteY57" fmla="*/ 446138 h 844871"/>
                  <a:gd name="connsiteX58" fmla="*/ 791951 w 844871"/>
                  <a:gd name="connsiteY58" fmla="*/ 446087 h 844871"/>
                  <a:gd name="connsiteX59" fmla="*/ 790606 w 844871"/>
                  <a:gd name="connsiteY59" fmla="*/ 446295 h 844871"/>
                  <a:gd name="connsiteX60" fmla="*/ 789208 w 844871"/>
                  <a:gd name="connsiteY60" fmla="*/ 446244 h 844871"/>
                  <a:gd name="connsiteX61" fmla="*/ 787812 w 844871"/>
                  <a:gd name="connsiteY61" fmla="*/ 446089 h 844871"/>
                  <a:gd name="connsiteX62" fmla="*/ 786415 w 844871"/>
                  <a:gd name="connsiteY62" fmla="*/ 445935 h 844871"/>
                  <a:gd name="connsiteX63" fmla="*/ 784915 w 844871"/>
                  <a:gd name="connsiteY63" fmla="*/ 445677 h 844871"/>
                  <a:gd name="connsiteX64" fmla="*/ 783570 w 844871"/>
                  <a:gd name="connsiteY64" fmla="*/ 445367 h 844871"/>
                  <a:gd name="connsiteX65" fmla="*/ 782070 w 844871"/>
                  <a:gd name="connsiteY65" fmla="*/ 444904 h 844871"/>
                  <a:gd name="connsiteX66" fmla="*/ 780621 w 844871"/>
                  <a:gd name="connsiteY66" fmla="*/ 444490 h 844871"/>
                  <a:gd name="connsiteX67" fmla="*/ 779173 w 844871"/>
                  <a:gd name="connsiteY67" fmla="*/ 443663 h 844871"/>
                  <a:gd name="connsiteX68" fmla="*/ 777777 w 844871"/>
                  <a:gd name="connsiteY68" fmla="*/ 442992 h 844871"/>
                  <a:gd name="connsiteX69" fmla="*/ 776225 w 844871"/>
                  <a:gd name="connsiteY69" fmla="*/ 442165 h 844871"/>
                  <a:gd name="connsiteX70" fmla="*/ 774829 w 844871"/>
                  <a:gd name="connsiteY70" fmla="*/ 441078 h 844871"/>
                  <a:gd name="connsiteX71" fmla="*/ 773485 w 844871"/>
                  <a:gd name="connsiteY71" fmla="*/ 440045 h 844871"/>
                  <a:gd name="connsiteX72" fmla="*/ 772089 w 844871"/>
                  <a:gd name="connsiteY72" fmla="*/ 438856 h 844871"/>
                  <a:gd name="connsiteX73" fmla="*/ 770693 w 844871"/>
                  <a:gd name="connsiteY73" fmla="*/ 437460 h 844871"/>
                  <a:gd name="connsiteX74" fmla="*/ 641843 w 844871"/>
                  <a:gd name="connsiteY74" fmla="*/ 308610 h 844871"/>
                  <a:gd name="connsiteX75" fmla="*/ 640447 w 844871"/>
                  <a:gd name="connsiteY75" fmla="*/ 307214 h 844871"/>
                  <a:gd name="connsiteX76" fmla="*/ 639257 w 844871"/>
                  <a:gd name="connsiteY76" fmla="*/ 305818 h 844871"/>
                  <a:gd name="connsiteX77" fmla="*/ 638120 w 844871"/>
                  <a:gd name="connsiteY77" fmla="*/ 304369 h 844871"/>
                  <a:gd name="connsiteX78" fmla="*/ 637086 w 844871"/>
                  <a:gd name="connsiteY78" fmla="*/ 303024 h 844871"/>
                  <a:gd name="connsiteX79" fmla="*/ 636311 w 844871"/>
                  <a:gd name="connsiteY79" fmla="*/ 301526 h 844871"/>
                  <a:gd name="connsiteX80" fmla="*/ 635536 w 844871"/>
                  <a:gd name="connsiteY80" fmla="*/ 300026 h 844871"/>
                  <a:gd name="connsiteX81" fmla="*/ 634812 w 844871"/>
                  <a:gd name="connsiteY81" fmla="*/ 298681 h 844871"/>
                  <a:gd name="connsiteX82" fmla="*/ 634399 w 844871"/>
                  <a:gd name="connsiteY82" fmla="*/ 297233 h 844871"/>
                  <a:gd name="connsiteX83" fmla="*/ 633935 w 844871"/>
                  <a:gd name="connsiteY83" fmla="*/ 295732 h 844871"/>
                  <a:gd name="connsiteX84" fmla="*/ 633625 w 844871"/>
                  <a:gd name="connsiteY84" fmla="*/ 294387 h 844871"/>
                  <a:gd name="connsiteX85" fmla="*/ 633367 w 844871"/>
                  <a:gd name="connsiteY85" fmla="*/ 292888 h 844871"/>
                  <a:gd name="connsiteX86" fmla="*/ 633213 w 844871"/>
                  <a:gd name="connsiteY86" fmla="*/ 291490 h 844871"/>
                  <a:gd name="connsiteX87" fmla="*/ 633058 w 844871"/>
                  <a:gd name="connsiteY87" fmla="*/ 290094 h 844871"/>
                  <a:gd name="connsiteX88" fmla="*/ 633007 w 844871"/>
                  <a:gd name="connsiteY88" fmla="*/ 288697 h 844871"/>
                  <a:gd name="connsiteX89" fmla="*/ 633112 w 844871"/>
                  <a:gd name="connsiteY89" fmla="*/ 287249 h 844871"/>
                  <a:gd name="connsiteX90" fmla="*/ 633164 w 844871"/>
                  <a:gd name="connsiteY90" fmla="*/ 285954 h 844871"/>
                  <a:gd name="connsiteX91" fmla="*/ 633736 w 844871"/>
                  <a:gd name="connsiteY91" fmla="*/ 283211 h 844871"/>
                  <a:gd name="connsiteX92" fmla="*/ 634513 w 844871"/>
                  <a:gd name="connsiteY92" fmla="*/ 280470 h 844871"/>
                  <a:gd name="connsiteX93" fmla="*/ 635549 w 844871"/>
                  <a:gd name="connsiteY93" fmla="*/ 277883 h 844871"/>
                  <a:gd name="connsiteX94" fmla="*/ 636792 w 844871"/>
                  <a:gd name="connsiteY94" fmla="*/ 275295 h 844871"/>
                  <a:gd name="connsiteX95" fmla="*/ 638294 w 844871"/>
                  <a:gd name="connsiteY95" fmla="*/ 272862 h 844871"/>
                  <a:gd name="connsiteX96" fmla="*/ 639899 w 844871"/>
                  <a:gd name="connsiteY96" fmla="*/ 270429 h 844871"/>
                  <a:gd name="connsiteX97" fmla="*/ 641608 w 844871"/>
                  <a:gd name="connsiteY97" fmla="*/ 268411 h 844871"/>
                  <a:gd name="connsiteX98" fmla="*/ 492929 w 844871"/>
                  <a:gd name="connsiteY98" fmla="*/ 369934 h 844871"/>
                  <a:gd name="connsiteX99" fmla="*/ 490447 w 844871"/>
                  <a:gd name="connsiteY99" fmla="*/ 372622 h 844871"/>
                  <a:gd name="connsiteX100" fmla="*/ 488017 w 844871"/>
                  <a:gd name="connsiteY100" fmla="*/ 375259 h 844871"/>
                  <a:gd name="connsiteX101" fmla="*/ 485691 w 844871"/>
                  <a:gd name="connsiteY101" fmla="*/ 377896 h 844871"/>
                  <a:gd name="connsiteX102" fmla="*/ 483622 w 844871"/>
                  <a:gd name="connsiteY102" fmla="*/ 380688 h 844871"/>
                  <a:gd name="connsiteX103" fmla="*/ 481502 w 844871"/>
                  <a:gd name="connsiteY103" fmla="*/ 383429 h 844871"/>
                  <a:gd name="connsiteX104" fmla="*/ 479641 w 844871"/>
                  <a:gd name="connsiteY104" fmla="*/ 386221 h 844871"/>
                  <a:gd name="connsiteX105" fmla="*/ 477830 w 844871"/>
                  <a:gd name="connsiteY105" fmla="*/ 389065 h 844871"/>
                  <a:gd name="connsiteX106" fmla="*/ 476279 w 844871"/>
                  <a:gd name="connsiteY106" fmla="*/ 391856 h 844871"/>
                  <a:gd name="connsiteX107" fmla="*/ 474572 w 844871"/>
                  <a:gd name="connsiteY107" fmla="*/ 394700 h 844871"/>
                  <a:gd name="connsiteX108" fmla="*/ 473280 w 844871"/>
                  <a:gd name="connsiteY108" fmla="*/ 397543 h 844871"/>
                  <a:gd name="connsiteX109" fmla="*/ 472194 w 844871"/>
                  <a:gd name="connsiteY109" fmla="*/ 400387 h 844871"/>
                  <a:gd name="connsiteX110" fmla="*/ 471160 w 844871"/>
                  <a:gd name="connsiteY110" fmla="*/ 403386 h 844871"/>
                  <a:gd name="connsiteX111" fmla="*/ 470177 w 844871"/>
                  <a:gd name="connsiteY111" fmla="*/ 406230 h 844871"/>
                  <a:gd name="connsiteX112" fmla="*/ 469608 w 844871"/>
                  <a:gd name="connsiteY112" fmla="*/ 409074 h 844871"/>
                  <a:gd name="connsiteX113" fmla="*/ 469090 w 844871"/>
                  <a:gd name="connsiteY113" fmla="*/ 411968 h 844871"/>
                  <a:gd name="connsiteX114" fmla="*/ 468676 w 844871"/>
                  <a:gd name="connsiteY114" fmla="*/ 414864 h 844871"/>
                  <a:gd name="connsiteX115" fmla="*/ 468470 w 844871"/>
                  <a:gd name="connsiteY115" fmla="*/ 417759 h 844871"/>
                  <a:gd name="connsiteX116" fmla="*/ 468572 w 844871"/>
                  <a:gd name="connsiteY116" fmla="*/ 420655 h 844871"/>
                  <a:gd name="connsiteX117" fmla="*/ 468624 w 844871"/>
                  <a:gd name="connsiteY117" fmla="*/ 423498 h 844871"/>
                  <a:gd name="connsiteX118" fmla="*/ 468985 w 844871"/>
                  <a:gd name="connsiteY118" fmla="*/ 426444 h 844871"/>
                  <a:gd name="connsiteX119" fmla="*/ 469501 w 844871"/>
                  <a:gd name="connsiteY119" fmla="*/ 429339 h 844871"/>
                  <a:gd name="connsiteX120" fmla="*/ 470122 w 844871"/>
                  <a:gd name="connsiteY120" fmla="*/ 432235 h 844871"/>
                  <a:gd name="connsiteX121" fmla="*/ 471052 w 844871"/>
                  <a:gd name="connsiteY121" fmla="*/ 435130 h 844871"/>
                  <a:gd name="connsiteX122" fmla="*/ 472086 w 844871"/>
                  <a:gd name="connsiteY122" fmla="*/ 438025 h 844871"/>
                  <a:gd name="connsiteX123" fmla="*/ 473275 w 844871"/>
                  <a:gd name="connsiteY123" fmla="*/ 440971 h 844871"/>
                  <a:gd name="connsiteX124" fmla="*/ 474721 w 844871"/>
                  <a:gd name="connsiteY124" fmla="*/ 443763 h 844871"/>
                  <a:gd name="connsiteX125" fmla="*/ 476324 w 844871"/>
                  <a:gd name="connsiteY125" fmla="*/ 446607 h 844871"/>
                  <a:gd name="connsiteX126" fmla="*/ 478133 w 844871"/>
                  <a:gd name="connsiteY126" fmla="*/ 449450 h 844871"/>
                  <a:gd name="connsiteX127" fmla="*/ 480097 w 844871"/>
                  <a:gd name="connsiteY127" fmla="*/ 452138 h 844871"/>
                  <a:gd name="connsiteX128" fmla="*/ 482372 w 844871"/>
                  <a:gd name="connsiteY128" fmla="*/ 454929 h 844871"/>
                  <a:gd name="connsiteX129" fmla="*/ 484697 w 844871"/>
                  <a:gd name="connsiteY129" fmla="*/ 457565 h 844871"/>
                  <a:gd name="connsiteX130" fmla="*/ 487282 w 844871"/>
                  <a:gd name="connsiteY130" fmla="*/ 460357 h 844871"/>
                  <a:gd name="connsiteX131" fmla="*/ 618272 w 844871"/>
                  <a:gd name="connsiteY131" fmla="*/ 591347 h 844871"/>
                  <a:gd name="connsiteX132" fmla="*/ 621063 w 844871"/>
                  <a:gd name="connsiteY132" fmla="*/ 593932 h 844871"/>
                  <a:gd name="connsiteX133" fmla="*/ 623753 w 844871"/>
                  <a:gd name="connsiteY133" fmla="*/ 596413 h 844871"/>
                  <a:gd name="connsiteX134" fmla="*/ 626544 w 844871"/>
                  <a:gd name="connsiteY134" fmla="*/ 598688 h 844871"/>
                  <a:gd name="connsiteX135" fmla="*/ 629232 w 844871"/>
                  <a:gd name="connsiteY135" fmla="*/ 600755 h 844871"/>
                  <a:gd name="connsiteX136" fmla="*/ 632075 w 844871"/>
                  <a:gd name="connsiteY136" fmla="*/ 602667 h 844871"/>
                  <a:gd name="connsiteX137" fmla="*/ 634711 w 844871"/>
                  <a:gd name="connsiteY137" fmla="*/ 604270 h 844871"/>
                  <a:gd name="connsiteX138" fmla="*/ 637555 w 844871"/>
                  <a:gd name="connsiteY138" fmla="*/ 605769 h 844871"/>
                  <a:gd name="connsiteX139" fmla="*/ 640346 w 844871"/>
                  <a:gd name="connsiteY139" fmla="*/ 607112 h 844871"/>
                  <a:gd name="connsiteX140" fmla="*/ 643190 w 844871"/>
                  <a:gd name="connsiteY140" fmla="*/ 608301 h 844871"/>
                  <a:gd name="connsiteX141" fmla="*/ 645878 w 844871"/>
                  <a:gd name="connsiteY141" fmla="*/ 609231 h 844871"/>
                  <a:gd name="connsiteX142" fmla="*/ 648721 w 844871"/>
                  <a:gd name="connsiteY142" fmla="*/ 610007 h 844871"/>
                  <a:gd name="connsiteX143" fmla="*/ 651616 w 844871"/>
                  <a:gd name="connsiteY143" fmla="*/ 610627 h 844871"/>
                  <a:gd name="connsiteX144" fmla="*/ 654408 w 844871"/>
                  <a:gd name="connsiteY144" fmla="*/ 611040 h 844871"/>
                  <a:gd name="connsiteX145" fmla="*/ 657200 w 844871"/>
                  <a:gd name="connsiteY145" fmla="*/ 611247 h 844871"/>
                  <a:gd name="connsiteX146" fmla="*/ 660043 w 844871"/>
                  <a:gd name="connsiteY146" fmla="*/ 611298 h 844871"/>
                  <a:gd name="connsiteX147" fmla="*/ 662887 w 844871"/>
                  <a:gd name="connsiteY147" fmla="*/ 611039 h 844871"/>
                  <a:gd name="connsiteX148" fmla="*/ 665782 w 844871"/>
                  <a:gd name="connsiteY148" fmla="*/ 610832 h 844871"/>
                  <a:gd name="connsiteX149" fmla="*/ 668626 w 844871"/>
                  <a:gd name="connsiteY149" fmla="*/ 610366 h 844871"/>
                  <a:gd name="connsiteX150" fmla="*/ 671417 w 844871"/>
                  <a:gd name="connsiteY150" fmla="*/ 609642 h 844871"/>
                  <a:gd name="connsiteX151" fmla="*/ 674157 w 844871"/>
                  <a:gd name="connsiteY151" fmla="*/ 608969 h 844871"/>
                  <a:gd name="connsiteX152" fmla="*/ 676950 w 844871"/>
                  <a:gd name="connsiteY152" fmla="*/ 608142 h 844871"/>
                  <a:gd name="connsiteX153" fmla="*/ 679690 w 844871"/>
                  <a:gd name="connsiteY153" fmla="*/ 607056 h 844871"/>
                  <a:gd name="connsiteX154" fmla="*/ 682378 w 844871"/>
                  <a:gd name="connsiteY154" fmla="*/ 605919 h 844871"/>
                  <a:gd name="connsiteX155" fmla="*/ 685067 w 844871"/>
                  <a:gd name="connsiteY155" fmla="*/ 604677 h 844871"/>
                  <a:gd name="connsiteX156" fmla="*/ 687755 w 844871"/>
                  <a:gd name="connsiteY156" fmla="*/ 603126 h 844871"/>
                  <a:gd name="connsiteX157" fmla="*/ 690443 w 844871"/>
                  <a:gd name="connsiteY157" fmla="*/ 601574 h 844871"/>
                  <a:gd name="connsiteX158" fmla="*/ 693029 w 844871"/>
                  <a:gd name="connsiteY158" fmla="*/ 599816 h 844871"/>
                  <a:gd name="connsiteX159" fmla="*/ 695718 w 844871"/>
                  <a:gd name="connsiteY159" fmla="*/ 597954 h 844871"/>
                  <a:gd name="connsiteX160" fmla="*/ 698200 w 844871"/>
                  <a:gd name="connsiteY160" fmla="*/ 595990 h 844871"/>
                  <a:gd name="connsiteX161" fmla="*/ 700836 w 844871"/>
                  <a:gd name="connsiteY161" fmla="*/ 593766 h 844871"/>
                  <a:gd name="connsiteX162" fmla="*/ 703422 w 844871"/>
                  <a:gd name="connsiteY162" fmla="*/ 591491 h 844871"/>
                  <a:gd name="connsiteX163" fmla="*/ 705852 w 844871"/>
                  <a:gd name="connsiteY163" fmla="*/ 589061 h 844871"/>
                  <a:gd name="connsiteX164" fmla="*/ 708023 w 844871"/>
                  <a:gd name="connsiteY164" fmla="*/ 586889 h 844871"/>
                  <a:gd name="connsiteX165" fmla="*/ 710092 w 844871"/>
                  <a:gd name="connsiteY165" fmla="*/ 584614 h 844871"/>
                  <a:gd name="connsiteX166" fmla="*/ 714332 w 844871"/>
                  <a:gd name="connsiteY166" fmla="*/ 579754 h 844871"/>
                  <a:gd name="connsiteX167" fmla="*/ 718520 w 844871"/>
                  <a:gd name="connsiteY167" fmla="*/ 574532 h 844871"/>
                  <a:gd name="connsiteX168" fmla="*/ 720485 w 844871"/>
                  <a:gd name="connsiteY168" fmla="*/ 571843 h 844871"/>
                  <a:gd name="connsiteX169" fmla="*/ 722450 w 844871"/>
                  <a:gd name="connsiteY169" fmla="*/ 569155 h 844871"/>
                  <a:gd name="connsiteX170" fmla="*/ 726018 w 844871"/>
                  <a:gd name="connsiteY170" fmla="*/ 563726 h 844871"/>
                  <a:gd name="connsiteX171" fmla="*/ 727673 w 844871"/>
                  <a:gd name="connsiteY171" fmla="*/ 561037 h 844871"/>
                  <a:gd name="connsiteX172" fmla="*/ 729224 w 844871"/>
                  <a:gd name="connsiteY172" fmla="*/ 558452 h 844871"/>
                  <a:gd name="connsiteX173" fmla="*/ 730569 w 844871"/>
                  <a:gd name="connsiteY173" fmla="*/ 555867 h 844871"/>
                  <a:gd name="connsiteX174" fmla="*/ 731655 w 844871"/>
                  <a:gd name="connsiteY174" fmla="*/ 553437 h 844871"/>
                  <a:gd name="connsiteX175" fmla="*/ 732586 w 844871"/>
                  <a:gd name="connsiteY175" fmla="*/ 550955 h 844871"/>
                  <a:gd name="connsiteX176" fmla="*/ 733258 w 844871"/>
                  <a:gd name="connsiteY176" fmla="*/ 548628 h 844871"/>
                  <a:gd name="connsiteX177" fmla="*/ 733827 w 844871"/>
                  <a:gd name="connsiteY177" fmla="*/ 546922 h 844871"/>
                  <a:gd name="connsiteX178" fmla="*/ 734551 w 844871"/>
                  <a:gd name="connsiteY178" fmla="*/ 545268 h 844871"/>
                  <a:gd name="connsiteX179" fmla="*/ 735585 w 844871"/>
                  <a:gd name="connsiteY179" fmla="*/ 543924 h 844871"/>
                  <a:gd name="connsiteX180" fmla="*/ 736723 w 844871"/>
                  <a:gd name="connsiteY180" fmla="*/ 542580 h 844871"/>
                  <a:gd name="connsiteX181" fmla="*/ 737602 w 844871"/>
                  <a:gd name="connsiteY181" fmla="*/ 542114 h 844871"/>
                  <a:gd name="connsiteX182" fmla="*/ 738481 w 844871"/>
                  <a:gd name="connsiteY182" fmla="*/ 541752 h 844871"/>
                  <a:gd name="connsiteX183" fmla="*/ 739463 w 844871"/>
                  <a:gd name="connsiteY183" fmla="*/ 541389 h 844871"/>
                  <a:gd name="connsiteX184" fmla="*/ 740600 w 844871"/>
                  <a:gd name="connsiteY184" fmla="*/ 541286 h 844871"/>
                  <a:gd name="connsiteX185" fmla="*/ 741996 w 844871"/>
                  <a:gd name="connsiteY185" fmla="*/ 541338 h 844871"/>
                  <a:gd name="connsiteX186" fmla="*/ 743599 w 844871"/>
                  <a:gd name="connsiteY186" fmla="*/ 541493 h 844871"/>
                  <a:gd name="connsiteX187" fmla="*/ 745201 w 844871"/>
                  <a:gd name="connsiteY187" fmla="*/ 541751 h 844871"/>
                  <a:gd name="connsiteX188" fmla="*/ 747063 w 844871"/>
                  <a:gd name="connsiteY188" fmla="*/ 542164 h 844871"/>
                  <a:gd name="connsiteX189" fmla="*/ 748045 w 844871"/>
                  <a:gd name="connsiteY189" fmla="*/ 542319 h 844871"/>
                  <a:gd name="connsiteX190" fmla="*/ 749389 w 844871"/>
                  <a:gd name="connsiteY190" fmla="*/ 542422 h 844871"/>
                  <a:gd name="connsiteX191" fmla="*/ 750061 w 844871"/>
                  <a:gd name="connsiteY191" fmla="*/ 542474 h 844871"/>
                  <a:gd name="connsiteX192" fmla="*/ 750733 w 844871"/>
                  <a:gd name="connsiteY192" fmla="*/ 542111 h 844871"/>
                  <a:gd name="connsiteX193" fmla="*/ 751509 w 844871"/>
                  <a:gd name="connsiteY193" fmla="*/ 541647 h 844871"/>
                  <a:gd name="connsiteX194" fmla="*/ 752130 w 844871"/>
                  <a:gd name="connsiteY194" fmla="*/ 541026 h 844871"/>
                  <a:gd name="connsiteX195" fmla="*/ 754715 w 844871"/>
                  <a:gd name="connsiteY195" fmla="*/ 538441 h 844871"/>
                  <a:gd name="connsiteX196" fmla="*/ 755491 w 844871"/>
                  <a:gd name="connsiteY196" fmla="*/ 537665 h 844871"/>
                  <a:gd name="connsiteX197" fmla="*/ 756007 w 844871"/>
                  <a:gd name="connsiteY197" fmla="*/ 536838 h 844871"/>
                  <a:gd name="connsiteX198" fmla="*/ 756421 w 844871"/>
                  <a:gd name="connsiteY198" fmla="*/ 536114 h 844871"/>
                  <a:gd name="connsiteX199" fmla="*/ 756576 w 844871"/>
                  <a:gd name="connsiteY199" fmla="*/ 535235 h 844871"/>
                  <a:gd name="connsiteX200" fmla="*/ 756525 w 844871"/>
                  <a:gd name="connsiteY200" fmla="*/ 534563 h 844871"/>
                  <a:gd name="connsiteX201" fmla="*/ 756267 w 844871"/>
                  <a:gd name="connsiteY201" fmla="*/ 533788 h 844871"/>
                  <a:gd name="connsiteX202" fmla="*/ 755853 w 844871"/>
                  <a:gd name="connsiteY202" fmla="*/ 532960 h 844871"/>
                  <a:gd name="connsiteX203" fmla="*/ 755336 w 844871"/>
                  <a:gd name="connsiteY203" fmla="*/ 532340 h 844871"/>
                  <a:gd name="connsiteX204" fmla="*/ 655310 w 844871"/>
                  <a:gd name="connsiteY204" fmla="*/ 432314 h 844871"/>
                  <a:gd name="connsiteX205" fmla="*/ 654328 w 844871"/>
                  <a:gd name="connsiteY205" fmla="*/ 431435 h 844871"/>
                  <a:gd name="connsiteX206" fmla="*/ 653242 w 844871"/>
                  <a:gd name="connsiteY206" fmla="*/ 430557 h 844871"/>
                  <a:gd name="connsiteX207" fmla="*/ 652156 w 844871"/>
                  <a:gd name="connsiteY207" fmla="*/ 429988 h 844871"/>
                  <a:gd name="connsiteX208" fmla="*/ 651174 w 844871"/>
                  <a:gd name="connsiteY208" fmla="*/ 429523 h 844871"/>
                  <a:gd name="connsiteX209" fmla="*/ 650140 w 844871"/>
                  <a:gd name="connsiteY209" fmla="*/ 429213 h 844871"/>
                  <a:gd name="connsiteX210" fmla="*/ 649107 w 844871"/>
                  <a:gd name="connsiteY210" fmla="*/ 429213 h 844871"/>
                  <a:gd name="connsiteX211" fmla="*/ 648124 w 844871"/>
                  <a:gd name="connsiteY211" fmla="*/ 429265 h 844871"/>
                  <a:gd name="connsiteX212" fmla="*/ 647193 w 844871"/>
                  <a:gd name="connsiteY212" fmla="*/ 429575 h 844871"/>
                  <a:gd name="connsiteX213" fmla="*/ 645280 w 844871"/>
                  <a:gd name="connsiteY213" fmla="*/ 430248 h 844871"/>
                  <a:gd name="connsiteX214" fmla="*/ 643833 w 844871"/>
                  <a:gd name="connsiteY214" fmla="*/ 430971 h 844871"/>
                  <a:gd name="connsiteX215" fmla="*/ 642489 w 844871"/>
                  <a:gd name="connsiteY215" fmla="*/ 431799 h 844871"/>
                  <a:gd name="connsiteX216" fmla="*/ 641506 w 844871"/>
                  <a:gd name="connsiteY216" fmla="*/ 432677 h 844871"/>
                  <a:gd name="connsiteX217" fmla="*/ 607949 w 844871"/>
                  <a:gd name="connsiteY217" fmla="*/ 466235 h 844871"/>
                  <a:gd name="connsiteX218" fmla="*/ 614669 w 844871"/>
                  <a:gd name="connsiteY218" fmla="*/ 472955 h 844871"/>
                  <a:gd name="connsiteX219" fmla="*/ 616582 w 844871"/>
                  <a:gd name="connsiteY219" fmla="*/ 474868 h 844871"/>
                  <a:gd name="connsiteX220" fmla="*/ 618443 w 844871"/>
                  <a:gd name="connsiteY220" fmla="*/ 476626 h 844871"/>
                  <a:gd name="connsiteX221" fmla="*/ 620200 w 844871"/>
                  <a:gd name="connsiteY221" fmla="*/ 477970 h 844871"/>
                  <a:gd name="connsiteX222" fmla="*/ 621958 w 844871"/>
                  <a:gd name="connsiteY222" fmla="*/ 479210 h 844871"/>
                  <a:gd name="connsiteX223" fmla="*/ 623508 w 844871"/>
                  <a:gd name="connsiteY223" fmla="*/ 480244 h 844871"/>
                  <a:gd name="connsiteX224" fmla="*/ 625059 w 844871"/>
                  <a:gd name="connsiteY224" fmla="*/ 480968 h 844871"/>
                  <a:gd name="connsiteX225" fmla="*/ 626455 w 844871"/>
                  <a:gd name="connsiteY225" fmla="*/ 481640 h 844871"/>
                  <a:gd name="connsiteX226" fmla="*/ 627799 w 844871"/>
                  <a:gd name="connsiteY226" fmla="*/ 481950 h 844871"/>
                  <a:gd name="connsiteX227" fmla="*/ 629144 w 844871"/>
                  <a:gd name="connsiteY227" fmla="*/ 482053 h 844871"/>
                  <a:gd name="connsiteX228" fmla="*/ 630384 w 844871"/>
                  <a:gd name="connsiteY228" fmla="*/ 482156 h 844871"/>
                  <a:gd name="connsiteX229" fmla="*/ 631729 w 844871"/>
                  <a:gd name="connsiteY229" fmla="*/ 482053 h 844871"/>
                  <a:gd name="connsiteX230" fmla="*/ 632918 w 844871"/>
                  <a:gd name="connsiteY230" fmla="*/ 481897 h 844871"/>
                  <a:gd name="connsiteX231" fmla="*/ 634107 w 844871"/>
                  <a:gd name="connsiteY231" fmla="*/ 481534 h 844871"/>
                  <a:gd name="connsiteX232" fmla="*/ 635451 w 844871"/>
                  <a:gd name="connsiteY232" fmla="*/ 481121 h 844871"/>
                  <a:gd name="connsiteX233" fmla="*/ 636589 w 844871"/>
                  <a:gd name="connsiteY233" fmla="*/ 480501 h 844871"/>
                  <a:gd name="connsiteX234" fmla="*/ 637777 w 844871"/>
                  <a:gd name="connsiteY234" fmla="*/ 479828 h 844871"/>
                  <a:gd name="connsiteX235" fmla="*/ 639329 w 844871"/>
                  <a:gd name="connsiteY235" fmla="*/ 479104 h 844871"/>
                  <a:gd name="connsiteX236" fmla="*/ 640725 w 844871"/>
                  <a:gd name="connsiteY236" fmla="*/ 478742 h 844871"/>
                  <a:gd name="connsiteX237" fmla="*/ 642173 w 844871"/>
                  <a:gd name="connsiteY237" fmla="*/ 478639 h 844871"/>
                  <a:gd name="connsiteX238" fmla="*/ 643671 w 844871"/>
                  <a:gd name="connsiteY238" fmla="*/ 478794 h 844871"/>
                  <a:gd name="connsiteX239" fmla="*/ 645015 w 844871"/>
                  <a:gd name="connsiteY239" fmla="*/ 479310 h 844871"/>
                  <a:gd name="connsiteX240" fmla="*/ 646411 w 844871"/>
                  <a:gd name="connsiteY240" fmla="*/ 479982 h 844871"/>
                  <a:gd name="connsiteX241" fmla="*/ 647808 w 844871"/>
                  <a:gd name="connsiteY241" fmla="*/ 480861 h 844871"/>
                  <a:gd name="connsiteX242" fmla="*/ 649203 w 844871"/>
                  <a:gd name="connsiteY242" fmla="*/ 482050 h 844871"/>
                  <a:gd name="connsiteX243" fmla="*/ 686991 w 844871"/>
                  <a:gd name="connsiteY243" fmla="*/ 519838 h 844871"/>
                  <a:gd name="connsiteX244" fmla="*/ 688283 w 844871"/>
                  <a:gd name="connsiteY244" fmla="*/ 521337 h 844871"/>
                  <a:gd name="connsiteX245" fmla="*/ 689472 w 844871"/>
                  <a:gd name="connsiteY245" fmla="*/ 522732 h 844871"/>
                  <a:gd name="connsiteX246" fmla="*/ 690609 w 844871"/>
                  <a:gd name="connsiteY246" fmla="*/ 524180 h 844871"/>
                  <a:gd name="connsiteX247" fmla="*/ 691695 w 844871"/>
                  <a:gd name="connsiteY247" fmla="*/ 525576 h 844871"/>
                  <a:gd name="connsiteX248" fmla="*/ 692522 w 844871"/>
                  <a:gd name="connsiteY248" fmla="*/ 526920 h 844871"/>
                  <a:gd name="connsiteX249" fmla="*/ 693297 w 844871"/>
                  <a:gd name="connsiteY249" fmla="*/ 528419 h 844871"/>
                  <a:gd name="connsiteX250" fmla="*/ 693917 w 844871"/>
                  <a:gd name="connsiteY250" fmla="*/ 529866 h 844871"/>
                  <a:gd name="connsiteX251" fmla="*/ 694434 w 844871"/>
                  <a:gd name="connsiteY251" fmla="*/ 531314 h 844871"/>
                  <a:gd name="connsiteX252" fmla="*/ 694847 w 844871"/>
                  <a:gd name="connsiteY252" fmla="*/ 532761 h 844871"/>
                  <a:gd name="connsiteX253" fmla="*/ 695157 w 844871"/>
                  <a:gd name="connsiteY253" fmla="*/ 534210 h 844871"/>
                  <a:gd name="connsiteX254" fmla="*/ 695467 w 844871"/>
                  <a:gd name="connsiteY254" fmla="*/ 535554 h 844871"/>
                  <a:gd name="connsiteX255" fmla="*/ 695571 w 844871"/>
                  <a:gd name="connsiteY255" fmla="*/ 537104 h 844871"/>
                  <a:gd name="connsiteX256" fmla="*/ 695674 w 844871"/>
                  <a:gd name="connsiteY256" fmla="*/ 538552 h 844871"/>
                  <a:gd name="connsiteX257" fmla="*/ 695621 w 844871"/>
                  <a:gd name="connsiteY257" fmla="*/ 539948 h 844871"/>
                  <a:gd name="connsiteX258" fmla="*/ 695622 w 844871"/>
                  <a:gd name="connsiteY258" fmla="*/ 541292 h 844871"/>
                  <a:gd name="connsiteX259" fmla="*/ 695363 w 844871"/>
                  <a:gd name="connsiteY259" fmla="*/ 542791 h 844871"/>
                  <a:gd name="connsiteX260" fmla="*/ 694846 w 844871"/>
                  <a:gd name="connsiteY260" fmla="*/ 545583 h 844871"/>
                  <a:gd name="connsiteX261" fmla="*/ 694069 w 844871"/>
                  <a:gd name="connsiteY261" fmla="*/ 548220 h 844871"/>
                  <a:gd name="connsiteX262" fmla="*/ 693036 w 844871"/>
                  <a:gd name="connsiteY262" fmla="*/ 550805 h 844871"/>
                  <a:gd name="connsiteX263" fmla="*/ 691742 w 844871"/>
                  <a:gd name="connsiteY263" fmla="*/ 553545 h 844871"/>
                  <a:gd name="connsiteX264" fmla="*/ 690398 w 844871"/>
                  <a:gd name="connsiteY264" fmla="*/ 555923 h 844871"/>
                  <a:gd name="connsiteX265" fmla="*/ 688692 w 844871"/>
                  <a:gd name="connsiteY265" fmla="*/ 558250 h 844871"/>
                  <a:gd name="connsiteX266" fmla="*/ 686985 w 844871"/>
                  <a:gd name="connsiteY266" fmla="*/ 560370 h 844871"/>
                  <a:gd name="connsiteX267" fmla="*/ 685227 w 844871"/>
                  <a:gd name="connsiteY267" fmla="*/ 562231 h 844871"/>
                  <a:gd name="connsiteX268" fmla="*/ 683263 w 844871"/>
                  <a:gd name="connsiteY268" fmla="*/ 564093 h 844871"/>
                  <a:gd name="connsiteX269" fmla="*/ 681143 w 844871"/>
                  <a:gd name="connsiteY269" fmla="*/ 565800 h 844871"/>
                  <a:gd name="connsiteX270" fmla="*/ 678971 w 844871"/>
                  <a:gd name="connsiteY270" fmla="*/ 567351 h 844871"/>
                  <a:gd name="connsiteX271" fmla="*/ 676696 w 844871"/>
                  <a:gd name="connsiteY271" fmla="*/ 568592 h 844871"/>
                  <a:gd name="connsiteX272" fmla="*/ 674369 w 844871"/>
                  <a:gd name="connsiteY272" fmla="*/ 569678 h 844871"/>
                  <a:gd name="connsiteX273" fmla="*/ 671939 w 844871"/>
                  <a:gd name="connsiteY273" fmla="*/ 570557 h 844871"/>
                  <a:gd name="connsiteX274" fmla="*/ 669354 w 844871"/>
                  <a:gd name="connsiteY274" fmla="*/ 571281 h 844871"/>
                  <a:gd name="connsiteX275" fmla="*/ 666717 w 844871"/>
                  <a:gd name="connsiteY275" fmla="*/ 571747 h 844871"/>
                  <a:gd name="connsiteX276" fmla="*/ 665477 w 844871"/>
                  <a:gd name="connsiteY276" fmla="*/ 571850 h 844871"/>
                  <a:gd name="connsiteX277" fmla="*/ 664029 w 844871"/>
                  <a:gd name="connsiteY277" fmla="*/ 571851 h 844871"/>
                  <a:gd name="connsiteX278" fmla="*/ 662788 w 844871"/>
                  <a:gd name="connsiteY278" fmla="*/ 571747 h 844871"/>
                  <a:gd name="connsiteX279" fmla="*/ 661496 w 844871"/>
                  <a:gd name="connsiteY279" fmla="*/ 571696 h 844871"/>
                  <a:gd name="connsiteX280" fmla="*/ 659997 w 844871"/>
                  <a:gd name="connsiteY280" fmla="*/ 571437 h 844871"/>
                  <a:gd name="connsiteX281" fmla="*/ 658807 w 844871"/>
                  <a:gd name="connsiteY281" fmla="*/ 571075 h 844871"/>
                  <a:gd name="connsiteX282" fmla="*/ 657360 w 844871"/>
                  <a:gd name="connsiteY282" fmla="*/ 570558 h 844871"/>
                  <a:gd name="connsiteX283" fmla="*/ 656016 w 844871"/>
                  <a:gd name="connsiteY283" fmla="*/ 570042 h 844871"/>
                  <a:gd name="connsiteX284" fmla="*/ 654620 w 844871"/>
                  <a:gd name="connsiteY284" fmla="*/ 569370 h 844871"/>
                  <a:gd name="connsiteX285" fmla="*/ 653276 w 844871"/>
                  <a:gd name="connsiteY285" fmla="*/ 568646 h 844871"/>
                  <a:gd name="connsiteX286" fmla="*/ 651880 w 844871"/>
                  <a:gd name="connsiteY286" fmla="*/ 567768 h 844871"/>
                  <a:gd name="connsiteX287" fmla="*/ 650485 w 844871"/>
                  <a:gd name="connsiteY287" fmla="*/ 566786 h 844871"/>
                  <a:gd name="connsiteX288" fmla="*/ 649089 w 844871"/>
                  <a:gd name="connsiteY288" fmla="*/ 565700 h 844871"/>
                  <a:gd name="connsiteX289" fmla="*/ 647641 w 844871"/>
                  <a:gd name="connsiteY289" fmla="*/ 564563 h 844871"/>
                  <a:gd name="connsiteX290" fmla="*/ 644850 w 844871"/>
                  <a:gd name="connsiteY290" fmla="*/ 561978 h 844871"/>
                  <a:gd name="connsiteX291" fmla="*/ 516393 w 844871"/>
                  <a:gd name="connsiteY291" fmla="*/ 433521 h 844871"/>
                  <a:gd name="connsiteX292" fmla="*/ 513808 w 844871"/>
                  <a:gd name="connsiteY292" fmla="*/ 430730 h 844871"/>
                  <a:gd name="connsiteX293" fmla="*/ 512671 w 844871"/>
                  <a:gd name="connsiteY293" fmla="*/ 429282 h 844871"/>
                  <a:gd name="connsiteX294" fmla="*/ 511637 w 844871"/>
                  <a:gd name="connsiteY294" fmla="*/ 427938 h 844871"/>
                  <a:gd name="connsiteX295" fmla="*/ 510603 w 844871"/>
                  <a:gd name="connsiteY295" fmla="*/ 426491 h 844871"/>
                  <a:gd name="connsiteX296" fmla="*/ 509776 w 844871"/>
                  <a:gd name="connsiteY296" fmla="*/ 425147 h 844871"/>
                  <a:gd name="connsiteX297" fmla="*/ 509001 w 844871"/>
                  <a:gd name="connsiteY297" fmla="*/ 423751 h 844871"/>
                  <a:gd name="connsiteX298" fmla="*/ 508329 w 844871"/>
                  <a:gd name="connsiteY298" fmla="*/ 422355 h 844871"/>
                  <a:gd name="connsiteX299" fmla="*/ 507813 w 844871"/>
                  <a:gd name="connsiteY299" fmla="*/ 421011 h 844871"/>
                  <a:gd name="connsiteX300" fmla="*/ 507347 w 844871"/>
                  <a:gd name="connsiteY300" fmla="*/ 419615 h 844871"/>
                  <a:gd name="connsiteX301" fmla="*/ 506882 w 844871"/>
                  <a:gd name="connsiteY301" fmla="*/ 418322 h 844871"/>
                  <a:gd name="connsiteX302" fmla="*/ 506727 w 844871"/>
                  <a:gd name="connsiteY302" fmla="*/ 416927 h 844871"/>
                  <a:gd name="connsiteX303" fmla="*/ 506572 w 844871"/>
                  <a:gd name="connsiteY303" fmla="*/ 415531 h 844871"/>
                  <a:gd name="connsiteX304" fmla="*/ 506417 w 844871"/>
                  <a:gd name="connsiteY304" fmla="*/ 414238 h 844871"/>
                  <a:gd name="connsiteX305" fmla="*/ 506572 w 844871"/>
                  <a:gd name="connsiteY305" fmla="*/ 412946 h 844871"/>
                  <a:gd name="connsiteX306" fmla="*/ 506624 w 844871"/>
                  <a:gd name="connsiteY306" fmla="*/ 411654 h 844871"/>
                  <a:gd name="connsiteX307" fmla="*/ 507141 w 844871"/>
                  <a:gd name="connsiteY307" fmla="*/ 409069 h 844871"/>
                  <a:gd name="connsiteX308" fmla="*/ 507814 w 844871"/>
                  <a:gd name="connsiteY308" fmla="*/ 406432 h 844871"/>
                  <a:gd name="connsiteX309" fmla="*/ 508693 w 844871"/>
                  <a:gd name="connsiteY309" fmla="*/ 404001 h 844871"/>
                  <a:gd name="connsiteX310" fmla="*/ 509831 w 844871"/>
                  <a:gd name="connsiteY310" fmla="*/ 401727 h 844871"/>
                  <a:gd name="connsiteX311" fmla="*/ 511072 w 844871"/>
                  <a:gd name="connsiteY311" fmla="*/ 399452 h 844871"/>
                  <a:gd name="connsiteX312" fmla="*/ 512572 w 844871"/>
                  <a:gd name="connsiteY312" fmla="*/ 397229 h 844871"/>
                  <a:gd name="connsiteX313" fmla="*/ 514330 w 844871"/>
                  <a:gd name="connsiteY313" fmla="*/ 395160 h 844871"/>
                  <a:gd name="connsiteX314" fmla="*/ 516139 w 844871"/>
                  <a:gd name="connsiteY314" fmla="*/ 393144 h 844871"/>
                  <a:gd name="connsiteX315" fmla="*/ 518259 w 844871"/>
                  <a:gd name="connsiteY315" fmla="*/ 391230 h 844871"/>
                  <a:gd name="connsiteX316" fmla="*/ 520380 w 844871"/>
                  <a:gd name="connsiteY316" fmla="*/ 389421 h 844871"/>
                  <a:gd name="connsiteX317" fmla="*/ 522757 w 844871"/>
                  <a:gd name="connsiteY317" fmla="*/ 387766 h 844871"/>
                  <a:gd name="connsiteX318" fmla="*/ 525136 w 844871"/>
                  <a:gd name="connsiteY318" fmla="*/ 386421 h 844871"/>
                  <a:gd name="connsiteX319" fmla="*/ 527721 w 844871"/>
                  <a:gd name="connsiteY319" fmla="*/ 384973 h 844871"/>
                  <a:gd name="connsiteX320" fmla="*/ 530410 w 844871"/>
                  <a:gd name="connsiteY320" fmla="*/ 384043 h 844871"/>
                  <a:gd name="connsiteX321" fmla="*/ 532995 w 844871"/>
                  <a:gd name="connsiteY321" fmla="*/ 383319 h 844871"/>
                  <a:gd name="connsiteX322" fmla="*/ 535786 w 844871"/>
                  <a:gd name="connsiteY322" fmla="*/ 382801 h 844871"/>
                  <a:gd name="connsiteX323" fmla="*/ 537183 w 844871"/>
                  <a:gd name="connsiteY323" fmla="*/ 382646 h 844871"/>
                  <a:gd name="connsiteX324" fmla="*/ 538526 w 844871"/>
                  <a:gd name="connsiteY324" fmla="*/ 382646 h 844871"/>
                  <a:gd name="connsiteX325" fmla="*/ 539923 w 844871"/>
                  <a:gd name="connsiteY325" fmla="*/ 382698 h 844871"/>
                  <a:gd name="connsiteX326" fmla="*/ 541422 w 844871"/>
                  <a:gd name="connsiteY326" fmla="*/ 382749 h 844871"/>
                  <a:gd name="connsiteX327" fmla="*/ 542818 w 844871"/>
                  <a:gd name="connsiteY327" fmla="*/ 382904 h 844871"/>
                  <a:gd name="connsiteX328" fmla="*/ 544265 w 844871"/>
                  <a:gd name="connsiteY328" fmla="*/ 383213 h 844871"/>
                  <a:gd name="connsiteX329" fmla="*/ 545609 w 844871"/>
                  <a:gd name="connsiteY329" fmla="*/ 383524 h 844871"/>
                  <a:gd name="connsiteX330" fmla="*/ 547109 w 844871"/>
                  <a:gd name="connsiteY330" fmla="*/ 383989 h 844871"/>
                  <a:gd name="connsiteX331" fmla="*/ 548504 w 844871"/>
                  <a:gd name="connsiteY331" fmla="*/ 384454 h 844871"/>
                  <a:gd name="connsiteX332" fmla="*/ 549952 w 844871"/>
                  <a:gd name="connsiteY332" fmla="*/ 385074 h 844871"/>
                  <a:gd name="connsiteX333" fmla="*/ 551451 w 844871"/>
                  <a:gd name="connsiteY333" fmla="*/ 385849 h 844871"/>
                  <a:gd name="connsiteX334" fmla="*/ 552847 w 844871"/>
                  <a:gd name="connsiteY334" fmla="*/ 386728 h 844871"/>
                  <a:gd name="connsiteX335" fmla="*/ 554191 w 844871"/>
                  <a:gd name="connsiteY335" fmla="*/ 387762 h 844871"/>
                  <a:gd name="connsiteX336" fmla="*/ 555639 w 844871"/>
                  <a:gd name="connsiteY336" fmla="*/ 388899 h 844871"/>
                  <a:gd name="connsiteX337" fmla="*/ 557034 w 844871"/>
                  <a:gd name="connsiteY337" fmla="*/ 390088 h 844871"/>
                  <a:gd name="connsiteX338" fmla="*/ 558533 w 844871"/>
                  <a:gd name="connsiteY338" fmla="*/ 391380 h 844871"/>
                  <a:gd name="connsiteX339" fmla="*/ 564168 w 844871"/>
                  <a:gd name="connsiteY339" fmla="*/ 397015 h 844871"/>
                  <a:gd name="connsiteX340" fmla="*/ 564943 w 844871"/>
                  <a:gd name="connsiteY340" fmla="*/ 397790 h 844871"/>
                  <a:gd name="connsiteX341" fmla="*/ 565771 w 844871"/>
                  <a:gd name="connsiteY341" fmla="*/ 398514 h 844871"/>
                  <a:gd name="connsiteX342" fmla="*/ 566649 w 844871"/>
                  <a:gd name="connsiteY342" fmla="*/ 398980 h 844871"/>
                  <a:gd name="connsiteX343" fmla="*/ 567528 w 844871"/>
                  <a:gd name="connsiteY343" fmla="*/ 399548 h 844871"/>
                  <a:gd name="connsiteX344" fmla="*/ 568407 w 844871"/>
                  <a:gd name="connsiteY344" fmla="*/ 399910 h 844871"/>
                  <a:gd name="connsiteX345" fmla="*/ 569440 w 844871"/>
                  <a:gd name="connsiteY345" fmla="*/ 400220 h 844871"/>
                  <a:gd name="connsiteX346" fmla="*/ 570423 w 844871"/>
                  <a:gd name="connsiteY346" fmla="*/ 400479 h 844871"/>
                  <a:gd name="connsiteX347" fmla="*/ 571354 w 844871"/>
                  <a:gd name="connsiteY347" fmla="*/ 400582 h 844871"/>
                  <a:gd name="connsiteX348" fmla="*/ 573370 w 844871"/>
                  <a:gd name="connsiteY348" fmla="*/ 400737 h 844871"/>
                  <a:gd name="connsiteX349" fmla="*/ 575386 w 844871"/>
                  <a:gd name="connsiteY349" fmla="*/ 400684 h 844871"/>
                  <a:gd name="connsiteX350" fmla="*/ 577402 w 844871"/>
                  <a:gd name="connsiteY350" fmla="*/ 400530 h 844871"/>
                  <a:gd name="connsiteX351" fmla="*/ 579367 w 844871"/>
                  <a:gd name="connsiteY351" fmla="*/ 400115 h 844871"/>
                  <a:gd name="connsiteX352" fmla="*/ 581332 w 844871"/>
                  <a:gd name="connsiteY352" fmla="*/ 399702 h 844871"/>
                  <a:gd name="connsiteX353" fmla="*/ 583193 w 844871"/>
                  <a:gd name="connsiteY353" fmla="*/ 399081 h 844871"/>
                  <a:gd name="connsiteX354" fmla="*/ 585106 w 844871"/>
                  <a:gd name="connsiteY354" fmla="*/ 398408 h 844871"/>
                  <a:gd name="connsiteX355" fmla="*/ 586916 w 844871"/>
                  <a:gd name="connsiteY355" fmla="*/ 397425 h 844871"/>
                  <a:gd name="connsiteX356" fmla="*/ 588467 w 844871"/>
                  <a:gd name="connsiteY356" fmla="*/ 396599 h 844871"/>
                  <a:gd name="connsiteX357" fmla="*/ 589966 w 844871"/>
                  <a:gd name="connsiteY357" fmla="*/ 395616 h 844871"/>
                  <a:gd name="connsiteX358" fmla="*/ 591156 w 844871"/>
                  <a:gd name="connsiteY358" fmla="*/ 394737 h 844871"/>
                  <a:gd name="connsiteX359" fmla="*/ 592086 w 844871"/>
                  <a:gd name="connsiteY359" fmla="*/ 394013 h 844871"/>
                  <a:gd name="connsiteX360" fmla="*/ 604548 w 844871"/>
                  <a:gd name="connsiteY360" fmla="*/ 381552 h 844871"/>
                  <a:gd name="connsiteX361" fmla="*/ 585318 w 844871"/>
                  <a:gd name="connsiteY361" fmla="*/ 362322 h 844871"/>
                  <a:gd name="connsiteX362" fmla="*/ 582578 w 844871"/>
                  <a:gd name="connsiteY362" fmla="*/ 359685 h 844871"/>
                  <a:gd name="connsiteX363" fmla="*/ 579889 w 844871"/>
                  <a:gd name="connsiteY363" fmla="*/ 357411 h 844871"/>
                  <a:gd name="connsiteX364" fmla="*/ 577046 w 844871"/>
                  <a:gd name="connsiteY364" fmla="*/ 355188 h 844871"/>
                  <a:gd name="connsiteX365" fmla="*/ 574255 w 844871"/>
                  <a:gd name="connsiteY365" fmla="*/ 353328 h 844871"/>
                  <a:gd name="connsiteX366" fmla="*/ 571412 w 844871"/>
                  <a:gd name="connsiteY366" fmla="*/ 351519 h 844871"/>
                  <a:gd name="connsiteX367" fmla="*/ 568516 w 844871"/>
                  <a:gd name="connsiteY367" fmla="*/ 349968 h 844871"/>
                  <a:gd name="connsiteX368" fmla="*/ 565622 w 844871"/>
                  <a:gd name="connsiteY368" fmla="*/ 348624 h 844871"/>
                  <a:gd name="connsiteX369" fmla="*/ 562572 w 844871"/>
                  <a:gd name="connsiteY369" fmla="*/ 347539 h 844871"/>
                  <a:gd name="connsiteX370" fmla="*/ 559573 w 844871"/>
                  <a:gd name="connsiteY370" fmla="*/ 346608 h 844871"/>
                  <a:gd name="connsiteX371" fmla="*/ 556523 w 844871"/>
                  <a:gd name="connsiteY371" fmla="*/ 345833 h 844871"/>
                  <a:gd name="connsiteX372" fmla="*/ 553576 w 844871"/>
                  <a:gd name="connsiteY372" fmla="*/ 345265 h 844871"/>
                  <a:gd name="connsiteX373" fmla="*/ 550578 w 844871"/>
                  <a:gd name="connsiteY373" fmla="*/ 344852 h 844871"/>
                  <a:gd name="connsiteX374" fmla="*/ 547528 w 844871"/>
                  <a:gd name="connsiteY374" fmla="*/ 344594 h 844871"/>
                  <a:gd name="connsiteX375" fmla="*/ 544632 w 844871"/>
                  <a:gd name="connsiteY375" fmla="*/ 344595 h 844871"/>
                  <a:gd name="connsiteX376" fmla="*/ 541583 w 844871"/>
                  <a:gd name="connsiteY376" fmla="*/ 344646 h 844871"/>
                  <a:gd name="connsiteX377" fmla="*/ 538584 w 844871"/>
                  <a:gd name="connsiteY377" fmla="*/ 344957 h 844871"/>
                  <a:gd name="connsiteX378" fmla="*/ 535584 w 844871"/>
                  <a:gd name="connsiteY378" fmla="*/ 345474 h 844871"/>
                  <a:gd name="connsiteX379" fmla="*/ 532586 w 844871"/>
                  <a:gd name="connsiteY379" fmla="*/ 346095 h 844871"/>
                  <a:gd name="connsiteX380" fmla="*/ 529639 w 844871"/>
                  <a:gd name="connsiteY380" fmla="*/ 346768 h 844871"/>
                  <a:gd name="connsiteX381" fmla="*/ 526744 w 844871"/>
                  <a:gd name="connsiteY381" fmla="*/ 347802 h 844871"/>
                  <a:gd name="connsiteX382" fmla="*/ 523745 w 844871"/>
                  <a:gd name="connsiteY382" fmla="*/ 348837 h 844871"/>
                  <a:gd name="connsiteX383" fmla="*/ 520798 w 844871"/>
                  <a:gd name="connsiteY383" fmla="*/ 350026 h 844871"/>
                  <a:gd name="connsiteX384" fmla="*/ 517851 w 844871"/>
                  <a:gd name="connsiteY384" fmla="*/ 351422 h 844871"/>
                  <a:gd name="connsiteX385" fmla="*/ 515059 w 844871"/>
                  <a:gd name="connsiteY385" fmla="*/ 353076 h 844871"/>
                  <a:gd name="connsiteX386" fmla="*/ 512163 w 844871"/>
                  <a:gd name="connsiteY386" fmla="*/ 354732 h 844871"/>
                  <a:gd name="connsiteX387" fmla="*/ 509320 w 844871"/>
                  <a:gd name="connsiteY387" fmla="*/ 356541 h 844871"/>
                  <a:gd name="connsiteX388" fmla="*/ 506528 w 844871"/>
                  <a:gd name="connsiteY388" fmla="*/ 358403 h 844871"/>
                  <a:gd name="connsiteX389" fmla="*/ 503787 w 844871"/>
                  <a:gd name="connsiteY389" fmla="*/ 360523 h 844871"/>
                  <a:gd name="connsiteX390" fmla="*/ 500892 w 844871"/>
                  <a:gd name="connsiteY390" fmla="*/ 362695 h 844871"/>
                  <a:gd name="connsiteX391" fmla="*/ 498255 w 844871"/>
                  <a:gd name="connsiteY391" fmla="*/ 365021 h 844871"/>
                  <a:gd name="connsiteX392" fmla="*/ 495618 w 844871"/>
                  <a:gd name="connsiteY392" fmla="*/ 367452 h 844871"/>
                  <a:gd name="connsiteX393" fmla="*/ 303763 w 844871"/>
                  <a:gd name="connsiteY393" fmla="*/ 427562 h 844871"/>
                  <a:gd name="connsiteX394" fmla="*/ 300711 w 844871"/>
                  <a:gd name="connsiteY394" fmla="*/ 430717 h 844871"/>
                  <a:gd name="connsiteX395" fmla="*/ 297865 w 844871"/>
                  <a:gd name="connsiteY395" fmla="*/ 433976 h 844871"/>
                  <a:gd name="connsiteX396" fmla="*/ 295072 w 844871"/>
                  <a:gd name="connsiteY396" fmla="*/ 437286 h 844871"/>
                  <a:gd name="connsiteX397" fmla="*/ 292641 w 844871"/>
                  <a:gd name="connsiteY397" fmla="*/ 440546 h 844871"/>
                  <a:gd name="connsiteX398" fmla="*/ 317670 w 844871"/>
                  <a:gd name="connsiteY398" fmla="*/ 465576 h 844871"/>
                  <a:gd name="connsiteX399" fmla="*/ 318188 w 844871"/>
                  <a:gd name="connsiteY399" fmla="*/ 464127 h 844871"/>
                  <a:gd name="connsiteX400" fmla="*/ 318705 w 844871"/>
                  <a:gd name="connsiteY400" fmla="*/ 462576 h 844871"/>
                  <a:gd name="connsiteX401" fmla="*/ 319378 w 844871"/>
                  <a:gd name="connsiteY401" fmla="*/ 461180 h 844871"/>
                  <a:gd name="connsiteX402" fmla="*/ 320102 w 844871"/>
                  <a:gd name="connsiteY402" fmla="*/ 459835 h 844871"/>
                  <a:gd name="connsiteX403" fmla="*/ 321551 w 844871"/>
                  <a:gd name="connsiteY403" fmla="*/ 457351 h 844871"/>
                  <a:gd name="connsiteX404" fmla="*/ 323207 w 844871"/>
                  <a:gd name="connsiteY404" fmla="*/ 454972 h 844871"/>
                  <a:gd name="connsiteX405" fmla="*/ 325017 w 844871"/>
                  <a:gd name="connsiteY405" fmla="*/ 452851 h 844871"/>
                  <a:gd name="connsiteX406" fmla="*/ 326931 w 844871"/>
                  <a:gd name="connsiteY406" fmla="*/ 450730 h 844871"/>
                  <a:gd name="connsiteX407" fmla="*/ 328948 w 844871"/>
                  <a:gd name="connsiteY407" fmla="*/ 448919 h 844871"/>
                  <a:gd name="connsiteX408" fmla="*/ 331070 w 844871"/>
                  <a:gd name="connsiteY408" fmla="*/ 447108 h 844871"/>
                  <a:gd name="connsiteX409" fmla="*/ 333346 w 844871"/>
                  <a:gd name="connsiteY409" fmla="*/ 445555 h 844871"/>
                  <a:gd name="connsiteX410" fmla="*/ 335778 w 844871"/>
                  <a:gd name="connsiteY410" fmla="*/ 444159 h 844871"/>
                  <a:gd name="connsiteX411" fmla="*/ 338313 w 844871"/>
                  <a:gd name="connsiteY411" fmla="*/ 442865 h 844871"/>
                  <a:gd name="connsiteX412" fmla="*/ 340950 w 844871"/>
                  <a:gd name="connsiteY412" fmla="*/ 441883 h 844871"/>
                  <a:gd name="connsiteX413" fmla="*/ 343588 w 844871"/>
                  <a:gd name="connsiteY413" fmla="*/ 441209 h 844871"/>
                  <a:gd name="connsiteX414" fmla="*/ 346226 w 844871"/>
                  <a:gd name="connsiteY414" fmla="*/ 440743 h 844871"/>
                  <a:gd name="connsiteX415" fmla="*/ 347623 w 844871"/>
                  <a:gd name="connsiteY415" fmla="*/ 440588 h 844871"/>
                  <a:gd name="connsiteX416" fmla="*/ 349123 w 844871"/>
                  <a:gd name="connsiteY416" fmla="*/ 440536 h 844871"/>
                  <a:gd name="connsiteX417" fmla="*/ 350467 w 844871"/>
                  <a:gd name="connsiteY417" fmla="*/ 440536 h 844871"/>
                  <a:gd name="connsiteX418" fmla="*/ 351760 w 844871"/>
                  <a:gd name="connsiteY418" fmla="*/ 440587 h 844871"/>
                  <a:gd name="connsiteX419" fmla="*/ 353260 w 844871"/>
                  <a:gd name="connsiteY419" fmla="*/ 440845 h 844871"/>
                  <a:gd name="connsiteX420" fmla="*/ 354605 w 844871"/>
                  <a:gd name="connsiteY420" fmla="*/ 441052 h 844871"/>
                  <a:gd name="connsiteX421" fmla="*/ 356053 w 844871"/>
                  <a:gd name="connsiteY421" fmla="*/ 441466 h 844871"/>
                  <a:gd name="connsiteX422" fmla="*/ 357450 w 844871"/>
                  <a:gd name="connsiteY422" fmla="*/ 441827 h 844871"/>
                  <a:gd name="connsiteX423" fmla="*/ 359002 w 844871"/>
                  <a:gd name="connsiteY423" fmla="*/ 442344 h 844871"/>
                  <a:gd name="connsiteX424" fmla="*/ 360398 w 844871"/>
                  <a:gd name="connsiteY424" fmla="*/ 443017 h 844871"/>
                  <a:gd name="connsiteX425" fmla="*/ 361794 w 844871"/>
                  <a:gd name="connsiteY425" fmla="*/ 443689 h 844871"/>
                  <a:gd name="connsiteX426" fmla="*/ 363295 w 844871"/>
                  <a:gd name="connsiteY426" fmla="*/ 444671 h 844871"/>
                  <a:gd name="connsiteX427" fmla="*/ 364743 w 844871"/>
                  <a:gd name="connsiteY427" fmla="*/ 445602 h 844871"/>
                  <a:gd name="connsiteX428" fmla="*/ 366139 w 844871"/>
                  <a:gd name="connsiteY428" fmla="*/ 446688 h 844871"/>
                  <a:gd name="connsiteX429" fmla="*/ 367638 w 844871"/>
                  <a:gd name="connsiteY429" fmla="*/ 447981 h 844871"/>
                  <a:gd name="connsiteX430" fmla="*/ 368983 w 844871"/>
                  <a:gd name="connsiteY430" fmla="*/ 449326 h 844871"/>
                  <a:gd name="connsiteX431" fmla="*/ 563896 w 844871"/>
                  <a:gd name="connsiteY431" fmla="*/ 644239 h 844871"/>
                  <a:gd name="connsiteX432" fmla="*/ 565293 w 844871"/>
                  <a:gd name="connsiteY432" fmla="*/ 645635 h 844871"/>
                  <a:gd name="connsiteX433" fmla="*/ 566482 w 844871"/>
                  <a:gd name="connsiteY433" fmla="*/ 647031 h 844871"/>
                  <a:gd name="connsiteX434" fmla="*/ 567517 w 844871"/>
                  <a:gd name="connsiteY434" fmla="*/ 648376 h 844871"/>
                  <a:gd name="connsiteX435" fmla="*/ 568499 w 844871"/>
                  <a:gd name="connsiteY435" fmla="*/ 649876 h 844871"/>
                  <a:gd name="connsiteX436" fmla="*/ 569430 w 844871"/>
                  <a:gd name="connsiteY436" fmla="*/ 651324 h 844871"/>
                  <a:gd name="connsiteX437" fmla="*/ 570102 w 844871"/>
                  <a:gd name="connsiteY437" fmla="*/ 652721 h 844871"/>
                  <a:gd name="connsiteX438" fmla="*/ 570878 w 844871"/>
                  <a:gd name="connsiteY438" fmla="*/ 654220 h 844871"/>
                  <a:gd name="connsiteX439" fmla="*/ 571291 w 844871"/>
                  <a:gd name="connsiteY439" fmla="*/ 655669 h 844871"/>
                  <a:gd name="connsiteX440" fmla="*/ 571756 w 844871"/>
                  <a:gd name="connsiteY440" fmla="*/ 657169 h 844871"/>
                  <a:gd name="connsiteX441" fmla="*/ 572067 w 844871"/>
                  <a:gd name="connsiteY441" fmla="*/ 658513 h 844871"/>
                  <a:gd name="connsiteX442" fmla="*/ 572376 w 844871"/>
                  <a:gd name="connsiteY442" fmla="*/ 659961 h 844871"/>
                  <a:gd name="connsiteX443" fmla="*/ 572531 w 844871"/>
                  <a:gd name="connsiteY443" fmla="*/ 661358 h 844871"/>
                  <a:gd name="connsiteX444" fmla="*/ 572686 w 844871"/>
                  <a:gd name="connsiteY444" fmla="*/ 662754 h 844871"/>
                  <a:gd name="connsiteX445" fmla="*/ 572738 w 844871"/>
                  <a:gd name="connsiteY445" fmla="*/ 664151 h 844871"/>
                  <a:gd name="connsiteX446" fmla="*/ 572531 w 844871"/>
                  <a:gd name="connsiteY446" fmla="*/ 665496 h 844871"/>
                  <a:gd name="connsiteX447" fmla="*/ 572479 w 844871"/>
                  <a:gd name="connsiteY447" fmla="*/ 666996 h 844871"/>
                  <a:gd name="connsiteX448" fmla="*/ 572064 w 844871"/>
                  <a:gd name="connsiteY448" fmla="*/ 669686 h 844871"/>
                  <a:gd name="connsiteX449" fmla="*/ 571340 w 844871"/>
                  <a:gd name="connsiteY449" fmla="*/ 672272 h 844871"/>
                  <a:gd name="connsiteX450" fmla="*/ 570305 w 844871"/>
                  <a:gd name="connsiteY450" fmla="*/ 674858 h 844871"/>
                  <a:gd name="connsiteX451" fmla="*/ 569012 w 844871"/>
                  <a:gd name="connsiteY451" fmla="*/ 677393 h 844871"/>
                  <a:gd name="connsiteX452" fmla="*/ 567615 w 844871"/>
                  <a:gd name="connsiteY452" fmla="*/ 679824 h 844871"/>
                  <a:gd name="connsiteX453" fmla="*/ 566011 w 844871"/>
                  <a:gd name="connsiteY453" fmla="*/ 682049 h 844871"/>
                  <a:gd name="connsiteX454" fmla="*/ 564303 w 844871"/>
                  <a:gd name="connsiteY454" fmla="*/ 684273 h 844871"/>
                  <a:gd name="connsiteX455" fmla="*/ 562388 w 844871"/>
                  <a:gd name="connsiteY455" fmla="*/ 686187 h 844871"/>
                  <a:gd name="connsiteX456" fmla="*/ 560371 w 844871"/>
                  <a:gd name="connsiteY456" fmla="*/ 688205 h 844871"/>
                  <a:gd name="connsiteX457" fmla="*/ 558147 w 844871"/>
                  <a:gd name="connsiteY457" fmla="*/ 689912 h 844871"/>
                  <a:gd name="connsiteX458" fmla="*/ 555819 w 844871"/>
                  <a:gd name="connsiteY458" fmla="*/ 691619 h 844871"/>
                  <a:gd name="connsiteX459" fmla="*/ 553336 w 844871"/>
                  <a:gd name="connsiteY459" fmla="*/ 693069 h 844871"/>
                  <a:gd name="connsiteX460" fmla="*/ 550802 w 844871"/>
                  <a:gd name="connsiteY460" fmla="*/ 694361 h 844871"/>
                  <a:gd name="connsiteX461" fmla="*/ 548215 w 844871"/>
                  <a:gd name="connsiteY461" fmla="*/ 695397 h 844871"/>
                  <a:gd name="connsiteX462" fmla="*/ 545525 w 844871"/>
                  <a:gd name="connsiteY462" fmla="*/ 696225 h 844871"/>
                  <a:gd name="connsiteX463" fmla="*/ 542836 w 844871"/>
                  <a:gd name="connsiteY463" fmla="*/ 696640 h 844871"/>
                  <a:gd name="connsiteX464" fmla="*/ 541336 w 844871"/>
                  <a:gd name="connsiteY464" fmla="*/ 696691 h 844871"/>
                  <a:gd name="connsiteX465" fmla="*/ 540094 w 844871"/>
                  <a:gd name="connsiteY465" fmla="*/ 696795 h 844871"/>
                  <a:gd name="connsiteX466" fmla="*/ 538698 w 844871"/>
                  <a:gd name="connsiteY466" fmla="*/ 696743 h 844871"/>
                  <a:gd name="connsiteX467" fmla="*/ 537198 w 844871"/>
                  <a:gd name="connsiteY467" fmla="*/ 696691 h 844871"/>
                  <a:gd name="connsiteX468" fmla="*/ 535801 w 844871"/>
                  <a:gd name="connsiteY468" fmla="*/ 696536 h 844871"/>
                  <a:gd name="connsiteX469" fmla="*/ 534353 w 844871"/>
                  <a:gd name="connsiteY469" fmla="*/ 696227 h 844871"/>
                  <a:gd name="connsiteX470" fmla="*/ 533008 w 844871"/>
                  <a:gd name="connsiteY470" fmla="*/ 695917 h 844871"/>
                  <a:gd name="connsiteX471" fmla="*/ 531508 w 844871"/>
                  <a:gd name="connsiteY471" fmla="*/ 695451 h 844871"/>
                  <a:gd name="connsiteX472" fmla="*/ 530112 w 844871"/>
                  <a:gd name="connsiteY472" fmla="*/ 694987 h 844871"/>
                  <a:gd name="connsiteX473" fmla="*/ 528560 w 844871"/>
                  <a:gd name="connsiteY473" fmla="*/ 694262 h 844871"/>
                  <a:gd name="connsiteX474" fmla="*/ 527164 w 844871"/>
                  <a:gd name="connsiteY474" fmla="*/ 693590 h 844871"/>
                  <a:gd name="connsiteX475" fmla="*/ 525716 w 844871"/>
                  <a:gd name="connsiteY475" fmla="*/ 692659 h 844871"/>
                  <a:gd name="connsiteX476" fmla="*/ 524216 w 844871"/>
                  <a:gd name="connsiteY476" fmla="*/ 691677 h 844871"/>
                  <a:gd name="connsiteX477" fmla="*/ 522974 w 844871"/>
                  <a:gd name="connsiteY477" fmla="*/ 690539 h 844871"/>
                  <a:gd name="connsiteX478" fmla="*/ 521578 w 844871"/>
                  <a:gd name="connsiteY478" fmla="*/ 689349 h 844871"/>
                  <a:gd name="connsiteX479" fmla="*/ 520078 w 844871"/>
                  <a:gd name="connsiteY479" fmla="*/ 688057 h 844871"/>
                  <a:gd name="connsiteX480" fmla="*/ 406202 w 844871"/>
                  <a:gd name="connsiteY480" fmla="*/ 574181 h 844871"/>
                  <a:gd name="connsiteX481" fmla="*/ 406047 w 844871"/>
                  <a:gd name="connsiteY481" fmla="*/ 574336 h 844871"/>
                  <a:gd name="connsiteX482" fmla="*/ 402478 w 844871"/>
                  <a:gd name="connsiteY482" fmla="*/ 576147 h 844871"/>
                  <a:gd name="connsiteX483" fmla="*/ 399012 w 844871"/>
                  <a:gd name="connsiteY483" fmla="*/ 577855 h 844871"/>
                  <a:gd name="connsiteX484" fmla="*/ 395443 w 844871"/>
                  <a:gd name="connsiteY484" fmla="*/ 579355 h 844871"/>
                  <a:gd name="connsiteX485" fmla="*/ 391771 w 844871"/>
                  <a:gd name="connsiteY485" fmla="*/ 580649 h 844871"/>
                  <a:gd name="connsiteX486" fmla="*/ 388149 w 844871"/>
                  <a:gd name="connsiteY486" fmla="*/ 581684 h 844871"/>
                  <a:gd name="connsiteX487" fmla="*/ 384425 w 844871"/>
                  <a:gd name="connsiteY487" fmla="*/ 582719 h 844871"/>
                  <a:gd name="connsiteX488" fmla="*/ 380701 w 844871"/>
                  <a:gd name="connsiteY488" fmla="*/ 583341 h 844871"/>
                  <a:gd name="connsiteX489" fmla="*/ 377028 w 844871"/>
                  <a:gd name="connsiteY489" fmla="*/ 583911 h 844871"/>
                  <a:gd name="connsiteX490" fmla="*/ 372839 w 844871"/>
                  <a:gd name="connsiteY490" fmla="*/ 584273 h 844871"/>
                  <a:gd name="connsiteX491" fmla="*/ 368701 w 844871"/>
                  <a:gd name="connsiteY491" fmla="*/ 584273 h 844871"/>
                  <a:gd name="connsiteX492" fmla="*/ 364511 w 844871"/>
                  <a:gd name="connsiteY492" fmla="*/ 584119 h 844871"/>
                  <a:gd name="connsiteX493" fmla="*/ 360321 w 844871"/>
                  <a:gd name="connsiteY493" fmla="*/ 583654 h 844871"/>
                  <a:gd name="connsiteX494" fmla="*/ 493539 w 844871"/>
                  <a:gd name="connsiteY494" fmla="*/ 716871 h 844871"/>
                  <a:gd name="connsiteX495" fmla="*/ 496176 w 844871"/>
                  <a:gd name="connsiteY495" fmla="*/ 719406 h 844871"/>
                  <a:gd name="connsiteX496" fmla="*/ 498969 w 844871"/>
                  <a:gd name="connsiteY496" fmla="*/ 721785 h 844871"/>
                  <a:gd name="connsiteX497" fmla="*/ 501709 w 844871"/>
                  <a:gd name="connsiteY497" fmla="*/ 723905 h 844871"/>
                  <a:gd name="connsiteX498" fmla="*/ 504503 w 844871"/>
                  <a:gd name="connsiteY498" fmla="*/ 725973 h 844871"/>
                  <a:gd name="connsiteX499" fmla="*/ 507348 w 844871"/>
                  <a:gd name="connsiteY499" fmla="*/ 727576 h 844871"/>
                  <a:gd name="connsiteX500" fmla="*/ 510244 w 844871"/>
                  <a:gd name="connsiteY500" fmla="*/ 729232 h 844871"/>
                  <a:gd name="connsiteX501" fmla="*/ 513191 w 844871"/>
                  <a:gd name="connsiteY501" fmla="*/ 730627 h 844871"/>
                  <a:gd name="connsiteX502" fmla="*/ 516088 w 844871"/>
                  <a:gd name="connsiteY502" fmla="*/ 731868 h 844871"/>
                  <a:gd name="connsiteX503" fmla="*/ 519036 w 844871"/>
                  <a:gd name="connsiteY503" fmla="*/ 732747 h 844871"/>
                  <a:gd name="connsiteX504" fmla="*/ 522036 w 844871"/>
                  <a:gd name="connsiteY504" fmla="*/ 733471 h 844871"/>
                  <a:gd name="connsiteX505" fmla="*/ 525036 w 844871"/>
                  <a:gd name="connsiteY505" fmla="*/ 734194 h 844871"/>
                  <a:gd name="connsiteX506" fmla="*/ 528036 w 844871"/>
                  <a:gd name="connsiteY506" fmla="*/ 734607 h 844871"/>
                  <a:gd name="connsiteX507" fmla="*/ 531087 w 844871"/>
                  <a:gd name="connsiteY507" fmla="*/ 734865 h 844871"/>
                  <a:gd name="connsiteX508" fmla="*/ 534087 w 844871"/>
                  <a:gd name="connsiteY508" fmla="*/ 734968 h 844871"/>
                  <a:gd name="connsiteX509" fmla="*/ 537087 w 844871"/>
                  <a:gd name="connsiteY509" fmla="*/ 734864 h 844871"/>
                  <a:gd name="connsiteX510" fmla="*/ 540139 w 844871"/>
                  <a:gd name="connsiteY510" fmla="*/ 734605 h 844871"/>
                  <a:gd name="connsiteX511" fmla="*/ 543190 w 844871"/>
                  <a:gd name="connsiteY511" fmla="*/ 734139 h 844871"/>
                  <a:gd name="connsiteX512" fmla="*/ 546243 w 844871"/>
                  <a:gd name="connsiteY512" fmla="*/ 733570 h 844871"/>
                  <a:gd name="connsiteX513" fmla="*/ 549139 w 844871"/>
                  <a:gd name="connsiteY513" fmla="*/ 732844 h 844871"/>
                  <a:gd name="connsiteX514" fmla="*/ 552088 w 844871"/>
                  <a:gd name="connsiteY514" fmla="*/ 731861 h 844871"/>
                  <a:gd name="connsiteX515" fmla="*/ 555036 w 844871"/>
                  <a:gd name="connsiteY515" fmla="*/ 730775 h 844871"/>
                  <a:gd name="connsiteX516" fmla="*/ 557985 w 844871"/>
                  <a:gd name="connsiteY516" fmla="*/ 729585 h 844871"/>
                  <a:gd name="connsiteX517" fmla="*/ 560933 w 844871"/>
                  <a:gd name="connsiteY517" fmla="*/ 728188 h 844871"/>
                  <a:gd name="connsiteX518" fmla="*/ 563830 w 844871"/>
                  <a:gd name="connsiteY518" fmla="*/ 726635 h 844871"/>
                  <a:gd name="connsiteX519" fmla="*/ 566727 w 844871"/>
                  <a:gd name="connsiteY519" fmla="*/ 724980 h 844871"/>
                  <a:gd name="connsiteX520" fmla="*/ 569573 w 844871"/>
                  <a:gd name="connsiteY520" fmla="*/ 723169 h 844871"/>
                  <a:gd name="connsiteX521" fmla="*/ 572366 w 844871"/>
                  <a:gd name="connsiteY521" fmla="*/ 721306 h 844871"/>
                  <a:gd name="connsiteX522" fmla="*/ 575108 w 844871"/>
                  <a:gd name="connsiteY522" fmla="*/ 719185 h 844871"/>
                  <a:gd name="connsiteX523" fmla="*/ 577797 w 844871"/>
                  <a:gd name="connsiteY523" fmla="*/ 717012 h 844871"/>
                  <a:gd name="connsiteX524" fmla="*/ 580539 w 844871"/>
                  <a:gd name="connsiteY524" fmla="*/ 714788 h 844871"/>
                  <a:gd name="connsiteX525" fmla="*/ 583281 w 844871"/>
                  <a:gd name="connsiteY525" fmla="*/ 712253 h 844871"/>
                  <a:gd name="connsiteX526" fmla="*/ 585867 w 844871"/>
                  <a:gd name="connsiteY526" fmla="*/ 709666 h 844871"/>
                  <a:gd name="connsiteX527" fmla="*/ 588454 w 844871"/>
                  <a:gd name="connsiteY527" fmla="*/ 707079 h 844871"/>
                  <a:gd name="connsiteX528" fmla="*/ 590886 w 844871"/>
                  <a:gd name="connsiteY528" fmla="*/ 704441 h 844871"/>
                  <a:gd name="connsiteX529" fmla="*/ 593110 w 844871"/>
                  <a:gd name="connsiteY529" fmla="*/ 701699 h 844871"/>
                  <a:gd name="connsiteX530" fmla="*/ 595284 w 844871"/>
                  <a:gd name="connsiteY530" fmla="*/ 699009 h 844871"/>
                  <a:gd name="connsiteX531" fmla="*/ 597404 w 844871"/>
                  <a:gd name="connsiteY531" fmla="*/ 696268 h 844871"/>
                  <a:gd name="connsiteX532" fmla="*/ 599371 w 844871"/>
                  <a:gd name="connsiteY532" fmla="*/ 693371 h 844871"/>
                  <a:gd name="connsiteX533" fmla="*/ 601181 w 844871"/>
                  <a:gd name="connsiteY533" fmla="*/ 690525 h 844871"/>
                  <a:gd name="connsiteX534" fmla="*/ 602785 w 844871"/>
                  <a:gd name="connsiteY534" fmla="*/ 687680 h 844871"/>
                  <a:gd name="connsiteX535" fmla="*/ 604389 w 844871"/>
                  <a:gd name="connsiteY535" fmla="*/ 684732 h 844871"/>
                  <a:gd name="connsiteX536" fmla="*/ 605683 w 844871"/>
                  <a:gd name="connsiteY536" fmla="*/ 681887 h 844871"/>
                  <a:gd name="connsiteX537" fmla="*/ 606873 w 844871"/>
                  <a:gd name="connsiteY537" fmla="*/ 678938 h 844871"/>
                  <a:gd name="connsiteX538" fmla="*/ 607960 w 844871"/>
                  <a:gd name="connsiteY538" fmla="*/ 675989 h 844871"/>
                  <a:gd name="connsiteX539" fmla="*/ 608943 w 844871"/>
                  <a:gd name="connsiteY539" fmla="*/ 673041 h 844871"/>
                  <a:gd name="connsiteX540" fmla="*/ 609668 w 844871"/>
                  <a:gd name="connsiteY540" fmla="*/ 670145 h 844871"/>
                  <a:gd name="connsiteX541" fmla="*/ 610185 w 844871"/>
                  <a:gd name="connsiteY541" fmla="*/ 667144 h 844871"/>
                  <a:gd name="connsiteX542" fmla="*/ 610600 w 844871"/>
                  <a:gd name="connsiteY542" fmla="*/ 664145 h 844871"/>
                  <a:gd name="connsiteX543" fmla="*/ 610858 w 844871"/>
                  <a:gd name="connsiteY543" fmla="*/ 661093 h 844871"/>
                  <a:gd name="connsiteX544" fmla="*/ 610859 w 844871"/>
                  <a:gd name="connsiteY544" fmla="*/ 658196 h 844871"/>
                  <a:gd name="connsiteX545" fmla="*/ 610808 w 844871"/>
                  <a:gd name="connsiteY545" fmla="*/ 655144 h 844871"/>
                  <a:gd name="connsiteX546" fmla="*/ 610550 w 844871"/>
                  <a:gd name="connsiteY546" fmla="*/ 652093 h 844871"/>
                  <a:gd name="connsiteX547" fmla="*/ 610034 w 844871"/>
                  <a:gd name="connsiteY547" fmla="*/ 649196 h 844871"/>
                  <a:gd name="connsiteX548" fmla="*/ 609414 w 844871"/>
                  <a:gd name="connsiteY548" fmla="*/ 646093 h 844871"/>
                  <a:gd name="connsiteX549" fmla="*/ 608587 w 844871"/>
                  <a:gd name="connsiteY549" fmla="*/ 643197 h 844871"/>
                  <a:gd name="connsiteX550" fmla="*/ 607708 w 844871"/>
                  <a:gd name="connsiteY550" fmla="*/ 640249 h 844871"/>
                  <a:gd name="connsiteX551" fmla="*/ 606467 w 844871"/>
                  <a:gd name="connsiteY551" fmla="*/ 637352 h 844871"/>
                  <a:gd name="connsiteX552" fmla="*/ 605122 w 844871"/>
                  <a:gd name="connsiteY552" fmla="*/ 634353 h 844871"/>
                  <a:gd name="connsiteX553" fmla="*/ 603519 w 844871"/>
                  <a:gd name="connsiteY553" fmla="*/ 631405 h 844871"/>
                  <a:gd name="connsiteX554" fmla="*/ 601813 w 844871"/>
                  <a:gd name="connsiteY554" fmla="*/ 628663 h 844871"/>
                  <a:gd name="connsiteX555" fmla="*/ 599797 w 844871"/>
                  <a:gd name="connsiteY555" fmla="*/ 625818 h 844871"/>
                  <a:gd name="connsiteX556" fmla="*/ 597624 w 844871"/>
                  <a:gd name="connsiteY556" fmla="*/ 623130 h 844871"/>
                  <a:gd name="connsiteX557" fmla="*/ 595246 w 844871"/>
                  <a:gd name="connsiteY557" fmla="*/ 620337 h 844871"/>
                  <a:gd name="connsiteX558" fmla="*/ 592711 w 844871"/>
                  <a:gd name="connsiteY558" fmla="*/ 617699 h 844871"/>
                  <a:gd name="connsiteX559" fmla="*/ 395574 w 844871"/>
                  <a:gd name="connsiteY559" fmla="*/ 420562 h 844871"/>
                  <a:gd name="connsiteX560" fmla="*/ 392833 w 844871"/>
                  <a:gd name="connsiteY560" fmla="*/ 417924 h 844871"/>
                  <a:gd name="connsiteX561" fmla="*/ 390093 w 844871"/>
                  <a:gd name="connsiteY561" fmla="*/ 415598 h 844871"/>
                  <a:gd name="connsiteX562" fmla="*/ 387352 w 844871"/>
                  <a:gd name="connsiteY562" fmla="*/ 413373 h 844871"/>
                  <a:gd name="connsiteX563" fmla="*/ 384507 w 844871"/>
                  <a:gd name="connsiteY563" fmla="*/ 411357 h 844871"/>
                  <a:gd name="connsiteX564" fmla="*/ 381714 w 844871"/>
                  <a:gd name="connsiteY564" fmla="*/ 409600 h 844871"/>
                  <a:gd name="connsiteX565" fmla="*/ 378818 w 844871"/>
                  <a:gd name="connsiteY565" fmla="*/ 408048 h 844871"/>
                  <a:gd name="connsiteX566" fmla="*/ 375818 w 844871"/>
                  <a:gd name="connsiteY566" fmla="*/ 406703 h 844871"/>
                  <a:gd name="connsiteX567" fmla="*/ 372974 w 844871"/>
                  <a:gd name="connsiteY567" fmla="*/ 405515 h 844871"/>
                  <a:gd name="connsiteX568" fmla="*/ 369974 w 844871"/>
                  <a:gd name="connsiteY568" fmla="*/ 404584 h 844871"/>
                  <a:gd name="connsiteX569" fmla="*/ 367026 w 844871"/>
                  <a:gd name="connsiteY569" fmla="*/ 403705 h 844871"/>
                  <a:gd name="connsiteX570" fmla="*/ 364077 w 844871"/>
                  <a:gd name="connsiteY570" fmla="*/ 403240 h 844871"/>
                  <a:gd name="connsiteX571" fmla="*/ 361130 w 844871"/>
                  <a:gd name="connsiteY571" fmla="*/ 402672 h 844871"/>
                  <a:gd name="connsiteX572" fmla="*/ 358078 w 844871"/>
                  <a:gd name="connsiteY572" fmla="*/ 402413 h 844871"/>
                  <a:gd name="connsiteX573" fmla="*/ 355130 w 844871"/>
                  <a:gd name="connsiteY573" fmla="*/ 402466 h 844871"/>
                  <a:gd name="connsiteX574" fmla="*/ 352181 w 844871"/>
                  <a:gd name="connsiteY574" fmla="*/ 402415 h 844871"/>
                  <a:gd name="connsiteX575" fmla="*/ 349181 w 844871"/>
                  <a:gd name="connsiteY575" fmla="*/ 402726 h 844871"/>
                  <a:gd name="connsiteX576" fmla="*/ 346233 w 844871"/>
                  <a:gd name="connsiteY576" fmla="*/ 403192 h 844871"/>
                  <a:gd name="connsiteX577" fmla="*/ 343284 w 844871"/>
                  <a:gd name="connsiteY577" fmla="*/ 403762 h 844871"/>
                  <a:gd name="connsiteX578" fmla="*/ 340336 w 844871"/>
                  <a:gd name="connsiteY578" fmla="*/ 404434 h 844871"/>
                  <a:gd name="connsiteX579" fmla="*/ 337439 w 844871"/>
                  <a:gd name="connsiteY579" fmla="*/ 405469 h 844871"/>
                  <a:gd name="connsiteX580" fmla="*/ 334439 w 844871"/>
                  <a:gd name="connsiteY580" fmla="*/ 406505 h 844871"/>
                  <a:gd name="connsiteX581" fmla="*/ 331542 w 844871"/>
                  <a:gd name="connsiteY581" fmla="*/ 407746 h 844871"/>
                  <a:gd name="connsiteX582" fmla="*/ 328645 w 844871"/>
                  <a:gd name="connsiteY582" fmla="*/ 408988 h 844871"/>
                  <a:gd name="connsiteX583" fmla="*/ 325697 w 844871"/>
                  <a:gd name="connsiteY583" fmla="*/ 410592 h 844871"/>
                  <a:gd name="connsiteX584" fmla="*/ 322955 w 844871"/>
                  <a:gd name="connsiteY584" fmla="*/ 412299 h 844871"/>
                  <a:gd name="connsiteX585" fmla="*/ 320110 w 844871"/>
                  <a:gd name="connsiteY585" fmla="*/ 414110 h 844871"/>
                  <a:gd name="connsiteX586" fmla="*/ 317265 w 844871"/>
                  <a:gd name="connsiteY586" fmla="*/ 416128 h 844871"/>
                  <a:gd name="connsiteX587" fmla="*/ 314368 w 844871"/>
                  <a:gd name="connsiteY587" fmla="*/ 418093 h 844871"/>
                  <a:gd name="connsiteX588" fmla="*/ 311678 w 844871"/>
                  <a:gd name="connsiteY588" fmla="*/ 420267 h 844871"/>
                  <a:gd name="connsiteX589" fmla="*/ 309039 w 844871"/>
                  <a:gd name="connsiteY589" fmla="*/ 422595 h 844871"/>
                  <a:gd name="connsiteX590" fmla="*/ 306401 w 844871"/>
                  <a:gd name="connsiteY590" fmla="*/ 425027 h 844871"/>
                  <a:gd name="connsiteX591" fmla="*/ 400592 w 844871"/>
                  <a:gd name="connsiteY591" fmla="*/ 53385 h 844871"/>
                  <a:gd name="connsiteX592" fmla="*/ 417213 w 844871"/>
                  <a:gd name="connsiteY592" fmla="*/ 36766 h 844871"/>
                  <a:gd name="connsiteX593" fmla="*/ 419593 w 844871"/>
                  <a:gd name="connsiteY593" fmla="*/ 34590 h 844871"/>
                  <a:gd name="connsiteX594" fmla="*/ 421820 w 844871"/>
                  <a:gd name="connsiteY594" fmla="*/ 32882 h 844871"/>
                  <a:gd name="connsiteX595" fmla="*/ 423010 w 844871"/>
                  <a:gd name="connsiteY595" fmla="*/ 32208 h 844871"/>
                  <a:gd name="connsiteX596" fmla="*/ 424252 w 844871"/>
                  <a:gd name="connsiteY596" fmla="*/ 31483 h 844871"/>
                  <a:gd name="connsiteX597" fmla="*/ 425392 w 844871"/>
                  <a:gd name="connsiteY597" fmla="*/ 30862 h 844871"/>
                  <a:gd name="connsiteX598" fmla="*/ 426478 w 844871"/>
                  <a:gd name="connsiteY598" fmla="*/ 30394 h 844871"/>
                  <a:gd name="connsiteX599" fmla="*/ 427669 w 844871"/>
                  <a:gd name="connsiteY599" fmla="*/ 29929 h 844871"/>
                  <a:gd name="connsiteX600" fmla="*/ 428911 w 844871"/>
                  <a:gd name="connsiteY600" fmla="*/ 29617 h 844871"/>
                  <a:gd name="connsiteX601" fmla="*/ 430153 w 844871"/>
                  <a:gd name="connsiteY601" fmla="*/ 29409 h 844871"/>
                  <a:gd name="connsiteX602" fmla="*/ 431343 w 844871"/>
                  <a:gd name="connsiteY602" fmla="*/ 29253 h 844871"/>
                  <a:gd name="connsiteX603" fmla="*/ 432481 w 844871"/>
                  <a:gd name="connsiteY603" fmla="*/ 29149 h 844871"/>
                  <a:gd name="connsiteX604" fmla="*/ 433671 w 844871"/>
                  <a:gd name="connsiteY604" fmla="*/ 29096 h 844871"/>
                  <a:gd name="connsiteX605" fmla="*/ 434965 w 844871"/>
                  <a:gd name="connsiteY605" fmla="*/ 29250 h 844871"/>
                  <a:gd name="connsiteX606" fmla="*/ 436155 w 844871"/>
                  <a:gd name="connsiteY606" fmla="*/ 29405 h 844871"/>
                  <a:gd name="connsiteX607" fmla="*/ 438689 w 844871"/>
                  <a:gd name="connsiteY607" fmla="*/ 29972 h 844871"/>
                  <a:gd name="connsiteX608" fmla="*/ 441225 w 844871"/>
                  <a:gd name="connsiteY608" fmla="*/ 30747 h 844871"/>
                  <a:gd name="connsiteX609" fmla="*/ 443655 w 844871"/>
                  <a:gd name="connsiteY609" fmla="*/ 31831 h 844871"/>
                  <a:gd name="connsiteX610" fmla="*/ 446138 w 844871"/>
                  <a:gd name="connsiteY610" fmla="*/ 33072 h 844871"/>
                  <a:gd name="connsiteX611" fmla="*/ 448569 w 844871"/>
                  <a:gd name="connsiteY611" fmla="*/ 34674 h 844871"/>
                  <a:gd name="connsiteX612" fmla="*/ 450999 w 844871"/>
                  <a:gd name="connsiteY612" fmla="*/ 36587 h 844871"/>
                  <a:gd name="connsiteX613" fmla="*/ 453482 w 844871"/>
                  <a:gd name="connsiteY613" fmla="*/ 38552 h 844871"/>
                  <a:gd name="connsiteX614" fmla="*/ 455912 w 844871"/>
                  <a:gd name="connsiteY614" fmla="*/ 40982 h 844871"/>
                  <a:gd name="connsiteX615" fmla="*/ 486985 w 844871"/>
                  <a:gd name="connsiteY615" fmla="*/ 72057 h 844871"/>
                  <a:gd name="connsiteX616" fmla="*/ 489417 w 844871"/>
                  <a:gd name="connsiteY616" fmla="*/ 74487 h 844871"/>
                  <a:gd name="connsiteX617" fmla="*/ 491484 w 844871"/>
                  <a:gd name="connsiteY617" fmla="*/ 77072 h 844871"/>
                  <a:gd name="connsiteX618" fmla="*/ 493398 w 844871"/>
                  <a:gd name="connsiteY618" fmla="*/ 79503 h 844871"/>
                  <a:gd name="connsiteX619" fmla="*/ 494948 w 844871"/>
                  <a:gd name="connsiteY619" fmla="*/ 81882 h 844871"/>
                  <a:gd name="connsiteX620" fmla="*/ 496240 w 844871"/>
                  <a:gd name="connsiteY620" fmla="*/ 84416 h 844871"/>
                  <a:gd name="connsiteX621" fmla="*/ 497377 w 844871"/>
                  <a:gd name="connsiteY621" fmla="*/ 86899 h 844871"/>
                  <a:gd name="connsiteX622" fmla="*/ 498151 w 844871"/>
                  <a:gd name="connsiteY622" fmla="*/ 89434 h 844871"/>
                  <a:gd name="connsiteX623" fmla="*/ 498719 w 844871"/>
                  <a:gd name="connsiteY623" fmla="*/ 91969 h 844871"/>
                  <a:gd name="connsiteX624" fmla="*/ 498873 w 844871"/>
                  <a:gd name="connsiteY624" fmla="*/ 93158 h 844871"/>
                  <a:gd name="connsiteX625" fmla="*/ 499027 w 844871"/>
                  <a:gd name="connsiteY625" fmla="*/ 94452 h 844871"/>
                  <a:gd name="connsiteX626" fmla="*/ 499026 w 844871"/>
                  <a:gd name="connsiteY626" fmla="*/ 95694 h 844871"/>
                  <a:gd name="connsiteX627" fmla="*/ 498974 w 844871"/>
                  <a:gd name="connsiteY627" fmla="*/ 96884 h 844871"/>
                  <a:gd name="connsiteX628" fmla="*/ 498818 w 844871"/>
                  <a:gd name="connsiteY628" fmla="*/ 98074 h 844871"/>
                  <a:gd name="connsiteX629" fmla="*/ 498609 w 844871"/>
                  <a:gd name="connsiteY629" fmla="*/ 99315 h 844871"/>
                  <a:gd name="connsiteX630" fmla="*/ 498298 w 844871"/>
                  <a:gd name="connsiteY630" fmla="*/ 100558 h 844871"/>
                  <a:gd name="connsiteX631" fmla="*/ 497780 w 844871"/>
                  <a:gd name="connsiteY631" fmla="*/ 101696 h 844871"/>
                  <a:gd name="connsiteX632" fmla="*/ 497365 w 844871"/>
                  <a:gd name="connsiteY632" fmla="*/ 102835 h 844871"/>
                  <a:gd name="connsiteX633" fmla="*/ 496848 w 844871"/>
                  <a:gd name="connsiteY633" fmla="*/ 104077 h 844871"/>
                  <a:gd name="connsiteX634" fmla="*/ 496120 w 844871"/>
                  <a:gd name="connsiteY634" fmla="*/ 105320 h 844871"/>
                  <a:gd name="connsiteX635" fmla="*/ 495345 w 844871"/>
                  <a:gd name="connsiteY635" fmla="*/ 106407 h 844871"/>
                  <a:gd name="connsiteX636" fmla="*/ 493740 w 844871"/>
                  <a:gd name="connsiteY636" fmla="*/ 108736 h 844871"/>
                  <a:gd name="connsiteX637" fmla="*/ 491565 w 844871"/>
                  <a:gd name="connsiteY637" fmla="*/ 111118 h 844871"/>
                  <a:gd name="connsiteX638" fmla="*/ 473806 w 844871"/>
                  <a:gd name="connsiteY638" fmla="*/ 128877 h 844871"/>
                  <a:gd name="connsiteX639" fmla="*/ 473081 w 844871"/>
                  <a:gd name="connsiteY639" fmla="*/ 129395 h 844871"/>
                  <a:gd name="connsiteX640" fmla="*/ 472408 w 844871"/>
                  <a:gd name="connsiteY640" fmla="*/ 129757 h 844871"/>
                  <a:gd name="connsiteX641" fmla="*/ 471528 w 844871"/>
                  <a:gd name="connsiteY641" fmla="*/ 130017 h 844871"/>
                  <a:gd name="connsiteX642" fmla="*/ 470699 w 844871"/>
                  <a:gd name="connsiteY642" fmla="*/ 130225 h 844871"/>
                  <a:gd name="connsiteX643" fmla="*/ 469665 w 844871"/>
                  <a:gd name="connsiteY643" fmla="*/ 130328 h 844871"/>
                  <a:gd name="connsiteX644" fmla="*/ 468785 w 844871"/>
                  <a:gd name="connsiteY644" fmla="*/ 130071 h 844871"/>
                  <a:gd name="connsiteX645" fmla="*/ 467907 w 844871"/>
                  <a:gd name="connsiteY645" fmla="*/ 129708 h 844871"/>
                  <a:gd name="connsiteX646" fmla="*/ 467285 w 844871"/>
                  <a:gd name="connsiteY646" fmla="*/ 129088 h 844871"/>
                  <a:gd name="connsiteX647" fmla="*/ 400070 w 844871"/>
                  <a:gd name="connsiteY647" fmla="*/ 61871 h 844871"/>
                  <a:gd name="connsiteX648" fmla="*/ 399139 w 844871"/>
                  <a:gd name="connsiteY648" fmla="*/ 60940 h 844871"/>
                  <a:gd name="connsiteX649" fmla="*/ 398621 w 844871"/>
                  <a:gd name="connsiteY649" fmla="*/ 59906 h 844871"/>
                  <a:gd name="connsiteX650" fmla="*/ 398209 w 844871"/>
                  <a:gd name="connsiteY650" fmla="*/ 58872 h 844871"/>
                  <a:gd name="connsiteX651" fmla="*/ 398261 w 844871"/>
                  <a:gd name="connsiteY651" fmla="*/ 57785 h 844871"/>
                  <a:gd name="connsiteX652" fmla="*/ 398417 w 844871"/>
                  <a:gd name="connsiteY652" fmla="*/ 56801 h 844871"/>
                  <a:gd name="connsiteX653" fmla="*/ 398830 w 844871"/>
                  <a:gd name="connsiteY653" fmla="*/ 55663 h 844871"/>
                  <a:gd name="connsiteX654" fmla="*/ 399557 w 844871"/>
                  <a:gd name="connsiteY654" fmla="*/ 54628 h 844871"/>
                  <a:gd name="connsiteX655" fmla="*/ 207153 w 844871"/>
                  <a:gd name="connsiteY655" fmla="*/ 199462 h 844871"/>
                  <a:gd name="connsiteX656" fmla="*/ 215632 w 844871"/>
                  <a:gd name="connsiteY656" fmla="*/ 207942 h 844871"/>
                  <a:gd name="connsiteX657" fmla="*/ 216873 w 844871"/>
                  <a:gd name="connsiteY657" fmla="*/ 209079 h 844871"/>
                  <a:gd name="connsiteX658" fmla="*/ 218011 w 844871"/>
                  <a:gd name="connsiteY658" fmla="*/ 210010 h 844871"/>
                  <a:gd name="connsiteX659" fmla="*/ 219304 w 844871"/>
                  <a:gd name="connsiteY659" fmla="*/ 210992 h 844871"/>
                  <a:gd name="connsiteX660" fmla="*/ 220596 w 844871"/>
                  <a:gd name="connsiteY660" fmla="*/ 211767 h 844871"/>
                  <a:gd name="connsiteX661" fmla="*/ 221785 w 844871"/>
                  <a:gd name="connsiteY661" fmla="*/ 212440 h 844871"/>
                  <a:gd name="connsiteX662" fmla="*/ 223130 w 844871"/>
                  <a:gd name="connsiteY662" fmla="*/ 212853 h 844871"/>
                  <a:gd name="connsiteX663" fmla="*/ 224422 w 844871"/>
                  <a:gd name="connsiteY663" fmla="*/ 213318 h 844871"/>
                  <a:gd name="connsiteX664" fmla="*/ 225716 w 844871"/>
                  <a:gd name="connsiteY664" fmla="*/ 213576 h 844871"/>
                  <a:gd name="connsiteX665" fmla="*/ 228302 w 844871"/>
                  <a:gd name="connsiteY665" fmla="*/ 213887 h 844871"/>
                  <a:gd name="connsiteX666" fmla="*/ 230733 w 844871"/>
                  <a:gd name="connsiteY666" fmla="*/ 214041 h 844871"/>
                  <a:gd name="connsiteX667" fmla="*/ 232956 w 844871"/>
                  <a:gd name="connsiteY667" fmla="*/ 214092 h 844871"/>
                  <a:gd name="connsiteX668" fmla="*/ 235180 w 844871"/>
                  <a:gd name="connsiteY668" fmla="*/ 213833 h 844871"/>
                  <a:gd name="connsiteX669" fmla="*/ 236215 w 844871"/>
                  <a:gd name="connsiteY669" fmla="*/ 213626 h 844871"/>
                  <a:gd name="connsiteX670" fmla="*/ 237197 w 844871"/>
                  <a:gd name="connsiteY670" fmla="*/ 213471 h 844871"/>
                  <a:gd name="connsiteX671" fmla="*/ 238180 w 844871"/>
                  <a:gd name="connsiteY671" fmla="*/ 213522 h 844871"/>
                  <a:gd name="connsiteX672" fmla="*/ 239214 w 844871"/>
                  <a:gd name="connsiteY672" fmla="*/ 213728 h 844871"/>
                  <a:gd name="connsiteX673" fmla="*/ 240197 w 844871"/>
                  <a:gd name="connsiteY673" fmla="*/ 213987 h 844871"/>
                  <a:gd name="connsiteX674" fmla="*/ 241283 w 844871"/>
                  <a:gd name="connsiteY674" fmla="*/ 214762 h 844871"/>
                  <a:gd name="connsiteX675" fmla="*/ 242472 w 844871"/>
                  <a:gd name="connsiteY675" fmla="*/ 215642 h 844871"/>
                  <a:gd name="connsiteX676" fmla="*/ 243765 w 844871"/>
                  <a:gd name="connsiteY676" fmla="*/ 216934 h 844871"/>
                  <a:gd name="connsiteX677" fmla="*/ 244126 w 844871"/>
                  <a:gd name="connsiteY677" fmla="*/ 217296 h 844871"/>
                  <a:gd name="connsiteX678" fmla="*/ 387247 w 844871"/>
                  <a:gd name="connsiteY678" fmla="*/ 360416 h 844871"/>
                  <a:gd name="connsiteX679" fmla="*/ 390039 w 844871"/>
                  <a:gd name="connsiteY679" fmla="*/ 363002 h 844871"/>
                  <a:gd name="connsiteX680" fmla="*/ 392780 w 844871"/>
                  <a:gd name="connsiteY680" fmla="*/ 365432 h 844871"/>
                  <a:gd name="connsiteX681" fmla="*/ 395468 w 844871"/>
                  <a:gd name="connsiteY681" fmla="*/ 367604 h 844871"/>
                  <a:gd name="connsiteX682" fmla="*/ 398364 w 844871"/>
                  <a:gd name="connsiteY682" fmla="*/ 369567 h 844871"/>
                  <a:gd name="connsiteX683" fmla="*/ 401104 w 844871"/>
                  <a:gd name="connsiteY683" fmla="*/ 371274 h 844871"/>
                  <a:gd name="connsiteX684" fmla="*/ 404052 w 844871"/>
                  <a:gd name="connsiteY684" fmla="*/ 372877 h 844871"/>
                  <a:gd name="connsiteX685" fmla="*/ 407000 w 844871"/>
                  <a:gd name="connsiteY685" fmla="*/ 374272 h 844871"/>
                  <a:gd name="connsiteX686" fmla="*/ 409844 w 844871"/>
                  <a:gd name="connsiteY686" fmla="*/ 375358 h 844871"/>
                  <a:gd name="connsiteX687" fmla="*/ 412843 w 844871"/>
                  <a:gd name="connsiteY687" fmla="*/ 376289 h 844871"/>
                  <a:gd name="connsiteX688" fmla="*/ 415791 w 844871"/>
                  <a:gd name="connsiteY688" fmla="*/ 377166 h 844871"/>
                  <a:gd name="connsiteX689" fmla="*/ 418842 w 844871"/>
                  <a:gd name="connsiteY689" fmla="*/ 377734 h 844871"/>
                  <a:gd name="connsiteX690" fmla="*/ 421789 w 844871"/>
                  <a:gd name="connsiteY690" fmla="*/ 378096 h 844871"/>
                  <a:gd name="connsiteX691" fmla="*/ 424789 w 844871"/>
                  <a:gd name="connsiteY691" fmla="*/ 378406 h 844871"/>
                  <a:gd name="connsiteX692" fmla="*/ 427841 w 844871"/>
                  <a:gd name="connsiteY692" fmla="*/ 378457 h 844871"/>
                  <a:gd name="connsiteX693" fmla="*/ 430789 w 844871"/>
                  <a:gd name="connsiteY693" fmla="*/ 378300 h 844871"/>
                  <a:gd name="connsiteX694" fmla="*/ 433841 w 844871"/>
                  <a:gd name="connsiteY694" fmla="*/ 378041 h 844871"/>
                  <a:gd name="connsiteX695" fmla="*/ 436736 w 844871"/>
                  <a:gd name="connsiteY695" fmla="*/ 377523 h 844871"/>
                  <a:gd name="connsiteX696" fmla="*/ 439736 w 844871"/>
                  <a:gd name="connsiteY696" fmla="*/ 377006 h 844871"/>
                  <a:gd name="connsiteX697" fmla="*/ 442736 w 844871"/>
                  <a:gd name="connsiteY697" fmla="*/ 376178 h 844871"/>
                  <a:gd name="connsiteX698" fmla="*/ 445632 w 844871"/>
                  <a:gd name="connsiteY698" fmla="*/ 375349 h 844871"/>
                  <a:gd name="connsiteX699" fmla="*/ 448632 w 844871"/>
                  <a:gd name="connsiteY699" fmla="*/ 374107 h 844871"/>
                  <a:gd name="connsiteX700" fmla="*/ 451580 w 844871"/>
                  <a:gd name="connsiteY700" fmla="*/ 372917 h 844871"/>
                  <a:gd name="connsiteX701" fmla="*/ 454528 w 844871"/>
                  <a:gd name="connsiteY701" fmla="*/ 371520 h 844871"/>
                  <a:gd name="connsiteX702" fmla="*/ 457322 w 844871"/>
                  <a:gd name="connsiteY702" fmla="*/ 370072 h 844871"/>
                  <a:gd name="connsiteX703" fmla="*/ 460321 w 844871"/>
                  <a:gd name="connsiteY703" fmla="*/ 368312 h 844871"/>
                  <a:gd name="connsiteX704" fmla="*/ 463063 w 844871"/>
                  <a:gd name="connsiteY704" fmla="*/ 366398 h 844871"/>
                  <a:gd name="connsiteX705" fmla="*/ 465907 w 844871"/>
                  <a:gd name="connsiteY705" fmla="*/ 364587 h 844871"/>
                  <a:gd name="connsiteX706" fmla="*/ 468701 w 844871"/>
                  <a:gd name="connsiteY706" fmla="*/ 362518 h 844871"/>
                  <a:gd name="connsiteX707" fmla="*/ 471391 w 844871"/>
                  <a:gd name="connsiteY707" fmla="*/ 360345 h 844871"/>
                  <a:gd name="connsiteX708" fmla="*/ 474080 w 844871"/>
                  <a:gd name="connsiteY708" fmla="*/ 358069 h 844871"/>
                  <a:gd name="connsiteX709" fmla="*/ 476822 w 844871"/>
                  <a:gd name="connsiteY709" fmla="*/ 355638 h 844871"/>
                  <a:gd name="connsiteX710" fmla="*/ 479460 w 844871"/>
                  <a:gd name="connsiteY710" fmla="*/ 353000 h 844871"/>
                  <a:gd name="connsiteX711" fmla="*/ 482047 w 844871"/>
                  <a:gd name="connsiteY711" fmla="*/ 350413 h 844871"/>
                  <a:gd name="connsiteX712" fmla="*/ 484374 w 844871"/>
                  <a:gd name="connsiteY712" fmla="*/ 347775 h 844871"/>
                  <a:gd name="connsiteX713" fmla="*/ 486703 w 844871"/>
                  <a:gd name="connsiteY713" fmla="*/ 345034 h 844871"/>
                  <a:gd name="connsiteX714" fmla="*/ 488875 w 844871"/>
                  <a:gd name="connsiteY714" fmla="*/ 342344 h 844871"/>
                  <a:gd name="connsiteX715" fmla="*/ 490944 w 844871"/>
                  <a:gd name="connsiteY715" fmla="*/ 339550 h 844871"/>
                  <a:gd name="connsiteX716" fmla="*/ 492755 w 844871"/>
                  <a:gd name="connsiteY716" fmla="*/ 336705 h 844871"/>
                  <a:gd name="connsiteX717" fmla="*/ 494566 w 844871"/>
                  <a:gd name="connsiteY717" fmla="*/ 334068 h 844871"/>
                  <a:gd name="connsiteX718" fmla="*/ 496222 w 844871"/>
                  <a:gd name="connsiteY718" fmla="*/ 331172 h 844871"/>
                  <a:gd name="connsiteX719" fmla="*/ 497722 w 844871"/>
                  <a:gd name="connsiteY719" fmla="*/ 328326 h 844871"/>
                  <a:gd name="connsiteX720" fmla="*/ 499067 w 844871"/>
                  <a:gd name="connsiteY720" fmla="*/ 325430 h 844871"/>
                  <a:gd name="connsiteX721" fmla="*/ 500309 w 844871"/>
                  <a:gd name="connsiteY721" fmla="*/ 322430 h 844871"/>
                  <a:gd name="connsiteX722" fmla="*/ 501292 w 844871"/>
                  <a:gd name="connsiteY722" fmla="*/ 319689 h 844871"/>
                  <a:gd name="connsiteX723" fmla="*/ 502173 w 844871"/>
                  <a:gd name="connsiteY723" fmla="*/ 316741 h 844871"/>
                  <a:gd name="connsiteX724" fmla="*/ 503001 w 844871"/>
                  <a:gd name="connsiteY724" fmla="*/ 313741 h 844871"/>
                  <a:gd name="connsiteX725" fmla="*/ 503467 w 844871"/>
                  <a:gd name="connsiteY725" fmla="*/ 310793 h 844871"/>
                  <a:gd name="connsiteX726" fmla="*/ 504037 w 844871"/>
                  <a:gd name="connsiteY726" fmla="*/ 307846 h 844871"/>
                  <a:gd name="connsiteX727" fmla="*/ 504192 w 844871"/>
                  <a:gd name="connsiteY727" fmla="*/ 304897 h 844871"/>
                  <a:gd name="connsiteX728" fmla="*/ 504348 w 844871"/>
                  <a:gd name="connsiteY728" fmla="*/ 301949 h 844871"/>
                  <a:gd name="connsiteX729" fmla="*/ 504297 w 844871"/>
                  <a:gd name="connsiteY729" fmla="*/ 298898 h 844871"/>
                  <a:gd name="connsiteX730" fmla="*/ 503935 w 844871"/>
                  <a:gd name="connsiteY730" fmla="*/ 295950 h 844871"/>
                  <a:gd name="connsiteX731" fmla="*/ 503574 w 844871"/>
                  <a:gd name="connsiteY731" fmla="*/ 293002 h 844871"/>
                  <a:gd name="connsiteX732" fmla="*/ 502902 w 844871"/>
                  <a:gd name="connsiteY732" fmla="*/ 290055 h 844871"/>
                  <a:gd name="connsiteX733" fmla="*/ 502076 w 844871"/>
                  <a:gd name="connsiteY733" fmla="*/ 287055 h 844871"/>
                  <a:gd name="connsiteX734" fmla="*/ 501094 w 844871"/>
                  <a:gd name="connsiteY734" fmla="*/ 284107 h 844871"/>
                  <a:gd name="connsiteX735" fmla="*/ 500060 w 844871"/>
                  <a:gd name="connsiteY735" fmla="*/ 281211 h 844871"/>
                  <a:gd name="connsiteX736" fmla="*/ 498665 w 844871"/>
                  <a:gd name="connsiteY736" fmla="*/ 278264 h 844871"/>
                  <a:gd name="connsiteX737" fmla="*/ 497011 w 844871"/>
                  <a:gd name="connsiteY737" fmla="*/ 275368 h 844871"/>
                  <a:gd name="connsiteX738" fmla="*/ 495408 w 844871"/>
                  <a:gd name="connsiteY738" fmla="*/ 272523 h 844871"/>
                  <a:gd name="connsiteX739" fmla="*/ 493289 w 844871"/>
                  <a:gd name="connsiteY739" fmla="*/ 269783 h 844871"/>
                  <a:gd name="connsiteX740" fmla="*/ 491220 w 844871"/>
                  <a:gd name="connsiteY740" fmla="*/ 266991 h 844871"/>
                  <a:gd name="connsiteX741" fmla="*/ 488790 w 844871"/>
                  <a:gd name="connsiteY741" fmla="*/ 264251 h 844871"/>
                  <a:gd name="connsiteX742" fmla="*/ 486204 w 844871"/>
                  <a:gd name="connsiteY742" fmla="*/ 261459 h 844871"/>
                  <a:gd name="connsiteX743" fmla="*/ 342463 w 844871"/>
                  <a:gd name="connsiteY743" fmla="*/ 117718 h 844871"/>
                  <a:gd name="connsiteX744" fmla="*/ 341946 w 844871"/>
                  <a:gd name="connsiteY744" fmla="*/ 117201 h 844871"/>
                  <a:gd name="connsiteX745" fmla="*/ 340913 w 844871"/>
                  <a:gd name="connsiteY745" fmla="*/ 115959 h 844871"/>
                  <a:gd name="connsiteX746" fmla="*/ 340343 w 844871"/>
                  <a:gd name="connsiteY746" fmla="*/ 114874 h 844871"/>
                  <a:gd name="connsiteX747" fmla="*/ 339878 w 844871"/>
                  <a:gd name="connsiteY747" fmla="*/ 113891 h 844871"/>
                  <a:gd name="connsiteX748" fmla="*/ 339620 w 844871"/>
                  <a:gd name="connsiteY748" fmla="*/ 113012 h 844871"/>
                  <a:gd name="connsiteX749" fmla="*/ 339465 w 844871"/>
                  <a:gd name="connsiteY749" fmla="*/ 112133 h 844871"/>
                  <a:gd name="connsiteX750" fmla="*/ 339466 w 844871"/>
                  <a:gd name="connsiteY750" fmla="*/ 111202 h 844871"/>
                  <a:gd name="connsiteX751" fmla="*/ 339673 w 844871"/>
                  <a:gd name="connsiteY751" fmla="*/ 109340 h 844871"/>
                  <a:gd name="connsiteX752" fmla="*/ 339776 w 844871"/>
                  <a:gd name="connsiteY752" fmla="*/ 107271 h 844871"/>
                  <a:gd name="connsiteX753" fmla="*/ 339674 w 844871"/>
                  <a:gd name="connsiteY753" fmla="*/ 105100 h 844871"/>
                  <a:gd name="connsiteX754" fmla="*/ 339416 w 844871"/>
                  <a:gd name="connsiteY754" fmla="*/ 102773 h 844871"/>
                  <a:gd name="connsiteX755" fmla="*/ 338847 w 844871"/>
                  <a:gd name="connsiteY755" fmla="*/ 100445 h 844871"/>
                  <a:gd name="connsiteX756" fmla="*/ 338537 w 844871"/>
                  <a:gd name="connsiteY756" fmla="*/ 99204 h 844871"/>
                  <a:gd name="connsiteX757" fmla="*/ 338072 w 844871"/>
                  <a:gd name="connsiteY757" fmla="*/ 97910 h 844871"/>
                  <a:gd name="connsiteX758" fmla="*/ 337451 w 844871"/>
                  <a:gd name="connsiteY758" fmla="*/ 96773 h 844871"/>
                  <a:gd name="connsiteX759" fmla="*/ 336780 w 844871"/>
                  <a:gd name="connsiteY759" fmla="*/ 95584 h 844871"/>
                  <a:gd name="connsiteX760" fmla="*/ 336005 w 844871"/>
                  <a:gd name="connsiteY760" fmla="*/ 94291 h 844871"/>
                  <a:gd name="connsiteX761" fmla="*/ 334970 w 844871"/>
                  <a:gd name="connsiteY761" fmla="*/ 93051 h 844871"/>
                  <a:gd name="connsiteX762" fmla="*/ 333987 w 844871"/>
                  <a:gd name="connsiteY762" fmla="*/ 91964 h 844871"/>
                  <a:gd name="connsiteX763" fmla="*/ 332903 w 844871"/>
                  <a:gd name="connsiteY763" fmla="*/ 90672 h 844871"/>
                  <a:gd name="connsiteX764" fmla="*/ 324423 w 844871"/>
                  <a:gd name="connsiteY764" fmla="*/ 82192 h 844871"/>
                  <a:gd name="connsiteX765" fmla="*/ 278022 w 844871"/>
                  <a:gd name="connsiteY765" fmla="*/ 128593 h 844871"/>
                  <a:gd name="connsiteX766" fmla="*/ 286502 w 844871"/>
                  <a:gd name="connsiteY766" fmla="*/ 137073 h 844871"/>
                  <a:gd name="connsiteX767" fmla="*/ 287793 w 844871"/>
                  <a:gd name="connsiteY767" fmla="*/ 138158 h 844871"/>
                  <a:gd name="connsiteX768" fmla="*/ 288880 w 844871"/>
                  <a:gd name="connsiteY768" fmla="*/ 139141 h 844871"/>
                  <a:gd name="connsiteX769" fmla="*/ 290224 w 844871"/>
                  <a:gd name="connsiteY769" fmla="*/ 140072 h 844871"/>
                  <a:gd name="connsiteX770" fmla="*/ 291517 w 844871"/>
                  <a:gd name="connsiteY770" fmla="*/ 140847 h 844871"/>
                  <a:gd name="connsiteX771" fmla="*/ 292810 w 844871"/>
                  <a:gd name="connsiteY771" fmla="*/ 141415 h 844871"/>
                  <a:gd name="connsiteX772" fmla="*/ 293999 w 844871"/>
                  <a:gd name="connsiteY772" fmla="*/ 141984 h 844871"/>
                  <a:gd name="connsiteX773" fmla="*/ 295343 w 844871"/>
                  <a:gd name="connsiteY773" fmla="*/ 142397 h 844871"/>
                  <a:gd name="connsiteX774" fmla="*/ 296688 w 844871"/>
                  <a:gd name="connsiteY774" fmla="*/ 142604 h 844871"/>
                  <a:gd name="connsiteX775" fmla="*/ 299274 w 844871"/>
                  <a:gd name="connsiteY775" fmla="*/ 142914 h 844871"/>
                  <a:gd name="connsiteX776" fmla="*/ 301705 w 844871"/>
                  <a:gd name="connsiteY776" fmla="*/ 143068 h 844871"/>
                  <a:gd name="connsiteX777" fmla="*/ 303980 w 844871"/>
                  <a:gd name="connsiteY777" fmla="*/ 143068 h 844871"/>
                  <a:gd name="connsiteX778" fmla="*/ 306049 w 844871"/>
                  <a:gd name="connsiteY778" fmla="*/ 142964 h 844871"/>
                  <a:gd name="connsiteX779" fmla="*/ 307911 w 844871"/>
                  <a:gd name="connsiteY779" fmla="*/ 142757 h 844871"/>
                  <a:gd name="connsiteX780" fmla="*/ 309876 w 844871"/>
                  <a:gd name="connsiteY780" fmla="*/ 142756 h 844871"/>
                  <a:gd name="connsiteX781" fmla="*/ 310755 w 844871"/>
                  <a:gd name="connsiteY781" fmla="*/ 143015 h 844871"/>
                  <a:gd name="connsiteX782" fmla="*/ 311789 w 844871"/>
                  <a:gd name="connsiteY782" fmla="*/ 143428 h 844871"/>
                  <a:gd name="connsiteX783" fmla="*/ 312772 w 844871"/>
                  <a:gd name="connsiteY783" fmla="*/ 144100 h 844871"/>
                  <a:gd name="connsiteX784" fmla="*/ 313910 w 844871"/>
                  <a:gd name="connsiteY784" fmla="*/ 145238 h 844871"/>
                  <a:gd name="connsiteX785" fmla="*/ 314685 w 844871"/>
                  <a:gd name="connsiteY785" fmla="*/ 146014 h 844871"/>
                  <a:gd name="connsiteX786" fmla="*/ 315047 w 844871"/>
                  <a:gd name="connsiteY786" fmla="*/ 146375 h 844871"/>
                  <a:gd name="connsiteX787" fmla="*/ 455892 w 844871"/>
                  <a:gd name="connsiteY787" fmla="*/ 287221 h 844871"/>
                  <a:gd name="connsiteX788" fmla="*/ 457288 w 844871"/>
                  <a:gd name="connsiteY788" fmla="*/ 288616 h 844871"/>
                  <a:gd name="connsiteX789" fmla="*/ 458477 w 844871"/>
                  <a:gd name="connsiteY789" fmla="*/ 290013 h 844871"/>
                  <a:gd name="connsiteX790" fmla="*/ 459719 w 844871"/>
                  <a:gd name="connsiteY790" fmla="*/ 291358 h 844871"/>
                  <a:gd name="connsiteX791" fmla="*/ 460752 w 844871"/>
                  <a:gd name="connsiteY791" fmla="*/ 292805 h 844871"/>
                  <a:gd name="connsiteX792" fmla="*/ 461631 w 844871"/>
                  <a:gd name="connsiteY792" fmla="*/ 294201 h 844871"/>
                  <a:gd name="connsiteX793" fmla="*/ 462355 w 844871"/>
                  <a:gd name="connsiteY793" fmla="*/ 295649 h 844871"/>
                  <a:gd name="connsiteX794" fmla="*/ 463182 w 844871"/>
                  <a:gd name="connsiteY794" fmla="*/ 297097 h 844871"/>
                  <a:gd name="connsiteX795" fmla="*/ 463855 w 844871"/>
                  <a:gd name="connsiteY795" fmla="*/ 298493 h 844871"/>
                  <a:gd name="connsiteX796" fmla="*/ 464422 w 844871"/>
                  <a:gd name="connsiteY796" fmla="*/ 299890 h 844871"/>
                  <a:gd name="connsiteX797" fmla="*/ 464836 w 844871"/>
                  <a:gd name="connsiteY797" fmla="*/ 301337 h 844871"/>
                  <a:gd name="connsiteX798" fmla="*/ 465146 w 844871"/>
                  <a:gd name="connsiteY798" fmla="*/ 302889 h 844871"/>
                  <a:gd name="connsiteX799" fmla="*/ 465404 w 844871"/>
                  <a:gd name="connsiteY799" fmla="*/ 304389 h 844871"/>
                  <a:gd name="connsiteX800" fmla="*/ 465610 w 844871"/>
                  <a:gd name="connsiteY800" fmla="*/ 305733 h 844871"/>
                  <a:gd name="connsiteX801" fmla="*/ 465559 w 844871"/>
                  <a:gd name="connsiteY801" fmla="*/ 307336 h 844871"/>
                  <a:gd name="connsiteX802" fmla="*/ 465610 w 844871"/>
                  <a:gd name="connsiteY802" fmla="*/ 308733 h 844871"/>
                  <a:gd name="connsiteX803" fmla="*/ 465403 w 844871"/>
                  <a:gd name="connsiteY803" fmla="*/ 310285 h 844871"/>
                  <a:gd name="connsiteX804" fmla="*/ 464885 w 844871"/>
                  <a:gd name="connsiteY804" fmla="*/ 313181 h 844871"/>
                  <a:gd name="connsiteX805" fmla="*/ 464161 w 844871"/>
                  <a:gd name="connsiteY805" fmla="*/ 315974 h 844871"/>
                  <a:gd name="connsiteX806" fmla="*/ 463436 w 844871"/>
                  <a:gd name="connsiteY806" fmla="*/ 318663 h 844871"/>
                  <a:gd name="connsiteX807" fmla="*/ 462297 w 844871"/>
                  <a:gd name="connsiteY807" fmla="*/ 321146 h 844871"/>
                  <a:gd name="connsiteX808" fmla="*/ 461107 w 844871"/>
                  <a:gd name="connsiteY808" fmla="*/ 323577 h 844871"/>
                  <a:gd name="connsiteX809" fmla="*/ 459710 w 844871"/>
                  <a:gd name="connsiteY809" fmla="*/ 325801 h 844871"/>
                  <a:gd name="connsiteX810" fmla="*/ 458004 w 844871"/>
                  <a:gd name="connsiteY810" fmla="*/ 327922 h 844871"/>
                  <a:gd name="connsiteX811" fmla="*/ 456245 w 844871"/>
                  <a:gd name="connsiteY811" fmla="*/ 329784 h 844871"/>
                  <a:gd name="connsiteX812" fmla="*/ 454176 w 844871"/>
                  <a:gd name="connsiteY812" fmla="*/ 331750 h 844871"/>
                  <a:gd name="connsiteX813" fmla="*/ 452054 w 844871"/>
                  <a:gd name="connsiteY813" fmla="*/ 333457 h 844871"/>
                  <a:gd name="connsiteX814" fmla="*/ 449727 w 844871"/>
                  <a:gd name="connsiteY814" fmla="*/ 334957 h 844871"/>
                  <a:gd name="connsiteX815" fmla="*/ 447245 w 844871"/>
                  <a:gd name="connsiteY815" fmla="*/ 336199 h 844871"/>
                  <a:gd name="connsiteX816" fmla="*/ 444710 w 844871"/>
                  <a:gd name="connsiteY816" fmla="*/ 337389 h 844871"/>
                  <a:gd name="connsiteX817" fmla="*/ 441917 w 844871"/>
                  <a:gd name="connsiteY817" fmla="*/ 338217 h 844871"/>
                  <a:gd name="connsiteX818" fmla="*/ 439072 w 844871"/>
                  <a:gd name="connsiteY818" fmla="*/ 338994 h 844871"/>
                  <a:gd name="connsiteX819" fmla="*/ 436176 w 844871"/>
                  <a:gd name="connsiteY819" fmla="*/ 339512 h 844871"/>
                  <a:gd name="connsiteX820" fmla="*/ 434728 w 844871"/>
                  <a:gd name="connsiteY820" fmla="*/ 339615 h 844871"/>
                  <a:gd name="connsiteX821" fmla="*/ 433228 w 844871"/>
                  <a:gd name="connsiteY821" fmla="*/ 339667 h 844871"/>
                  <a:gd name="connsiteX822" fmla="*/ 431676 w 844871"/>
                  <a:gd name="connsiteY822" fmla="*/ 339667 h 844871"/>
                  <a:gd name="connsiteX823" fmla="*/ 430177 w 844871"/>
                  <a:gd name="connsiteY823" fmla="*/ 339617 h 844871"/>
                  <a:gd name="connsiteX824" fmla="*/ 428677 w 844871"/>
                  <a:gd name="connsiteY824" fmla="*/ 339358 h 844871"/>
                  <a:gd name="connsiteX825" fmla="*/ 427229 w 844871"/>
                  <a:gd name="connsiteY825" fmla="*/ 338944 h 844871"/>
                  <a:gd name="connsiteX826" fmla="*/ 425781 w 844871"/>
                  <a:gd name="connsiteY826" fmla="*/ 338531 h 844871"/>
                  <a:gd name="connsiteX827" fmla="*/ 424281 w 844871"/>
                  <a:gd name="connsiteY827" fmla="*/ 338067 h 844871"/>
                  <a:gd name="connsiteX828" fmla="*/ 422936 w 844871"/>
                  <a:gd name="connsiteY828" fmla="*/ 337342 h 844871"/>
                  <a:gd name="connsiteX829" fmla="*/ 421437 w 844871"/>
                  <a:gd name="connsiteY829" fmla="*/ 336568 h 844871"/>
                  <a:gd name="connsiteX830" fmla="*/ 419989 w 844871"/>
                  <a:gd name="connsiteY830" fmla="*/ 335843 h 844871"/>
                  <a:gd name="connsiteX831" fmla="*/ 418593 w 844871"/>
                  <a:gd name="connsiteY831" fmla="*/ 334964 h 844871"/>
                  <a:gd name="connsiteX832" fmla="*/ 417197 w 844871"/>
                  <a:gd name="connsiteY832" fmla="*/ 333879 h 844871"/>
                  <a:gd name="connsiteX833" fmla="*/ 415801 w 844871"/>
                  <a:gd name="connsiteY833" fmla="*/ 332689 h 844871"/>
                  <a:gd name="connsiteX834" fmla="*/ 414457 w 844871"/>
                  <a:gd name="connsiteY834" fmla="*/ 331448 h 844871"/>
                  <a:gd name="connsiteX835" fmla="*/ 412957 w 844871"/>
                  <a:gd name="connsiteY835" fmla="*/ 330156 h 844871"/>
                  <a:gd name="connsiteX836" fmla="*/ 271750 w 844871"/>
                  <a:gd name="connsiteY836" fmla="*/ 188949 h 844871"/>
                  <a:gd name="connsiteX837" fmla="*/ 270561 w 844871"/>
                  <a:gd name="connsiteY837" fmla="*/ 187553 h 844871"/>
                  <a:gd name="connsiteX838" fmla="*/ 269578 w 844871"/>
                  <a:gd name="connsiteY838" fmla="*/ 186466 h 844871"/>
                  <a:gd name="connsiteX839" fmla="*/ 268907 w 844871"/>
                  <a:gd name="connsiteY839" fmla="*/ 185277 h 844871"/>
                  <a:gd name="connsiteX840" fmla="*/ 268544 w 844871"/>
                  <a:gd name="connsiteY840" fmla="*/ 184398 h 844871"/>
                  <a:gd name="connsiteX841" fmla="*/ 268390 w 844871"/>
                  <a:gd name="connsiteY841" fmla="*/ 183312 h 844871"/>
                  <a:gd name="connsiteX842" fmla="*/ 268390 w 844871"/>
                  <a:gd name="connsiteY842" fmla="*/ 182278 h 844871"/>
                  <a:gd name="connsiteX843" fmla="*/ 268494 w 844871"/>
                  <a:gd name="connsiteY843" fmla="*/ 181347 h 844871"/>
                  <a:gd name="connsiteX844" fmla="*/ 268752 w 844871"/>
                  <a:gd name="connsiteY844" fmla="*/ 180261 h 844871"/>
                  <a:gd name="connsiteX845" fmla="*/ 268907 w 844871"/>
                  <a:gd name="connsiteY845" fmla="*/ 178140 h 844871"/>
                  <a:gd name="connsiteX846" fmla="*/ 268960 w 844871"/>
                  <a:gd name="connsiteY846" fmla="*/ 175813 h 844871"/>
                  <a:gd name="connsiteX847" fmla="*/ 268961 w 844871"/>
                  <a:gd name="connsiteY847" fmla="*/ 173227 h 844871"/>
                  <a:gd name="connsiteX848" fmla="*/ 268806 w 844871"/>
                  <a:gd name="connsiteY848" fmla="*/ 170486 h 844871"/>
                  <a:gd name="connsiteX849" fmla="*/ 268651 w 844871"/>
                  <a:gd name="connsiteY849" fmla="*/ 169089 h 844871"/>
                  <a:gd name="connsiteX850" fmla="*/ 268393 w 844871"/>
                  <a:gd name="connsiteY850" fmla="*/ 167589 h 844871"/>
                  <a:gd name="connsiteX851" fmla="*/ 267928 w 844871"/>
                  <a:gd name="connsiteY851" fmla="*/ 166297 h 844871"/>
                  <a:gd name="connsiteX852" fmla="*/ 267359 w 844871"/>
                  <a:gd name="connsiteY852" fmla="*/ 165004 h 844871"/>
                  <a:gd name="connsiteX853" fmla="*/ 266688 w 844871"/>
                  <a:gd name="connsiteY853" fmla="*/ 163608 h 844871"/>
                  <a:gd name="connsiteX854" fmla="*/ 265705 w 844871"/>
                  <a:gd name="connsiteY854" fmla="*/ 162316 h 844871"/>
                  <a:gd name="connsiteX855" fmla="*/ 264826 w 844871"/>
                  <a:gd name="connsiteY855" fmla="*/ 161126 h 844871"/>
                  <a:gd name="connsiteX856" fmla="*/ 263637 w 844871"/>
                  <a:gd name="connsiteY856" fmla="*/ 159937 h 844871"/>
                  <a:gd name="connsiteX857" fmla="*/ 255158 w 844871"/>
                  <a:gd name="connsiteY857" fmla="*/ 151458 h 844871"/>
                  <a:gd name="connsiteX858" fmla="*/ 136546 w 844871"/>
                  <a:gd name="connsiteY858" fmla="*/ 265518 h 844871"/>
                  <a:gd name="connsiteX859" fmla="*/ 134063 w 844871"/>
                  <a:gd name="connsiteY859" fmla="*/ 268312 h 844871"/>
                  <a:gd name="connsiteX860" fmla="*/ 131787 w 844871"/>
                  <a:gd name="connsiteY860" fmla="*/ 271002 h 844871"/>
                  <a:gd name="connsiteX861" fmla="*/ 129614 w 844871"/>
                  <a:gd name="connsiteY861" fmla="*/ 273692 h 844871"/>
                  <a:gd name="connsiteX862" fmla="*/ 127493 w 844871"/>
                  <a:gd name="connsiteY862" fmla="*/ 276434 h 844871"/>
                  <a:gd name="connsiteX863" fmla="*/ 125630 w 844871"/>
                  <a:gd name="connsiteY863" fmla="*/ 279227 h 844871"/>
                  <a:gd name="connsiteX864" fmla="*/ 123819 w 844871"/>
                  <a:gd name="connsiteY864" fmla="*/ 282072 h 844871"/>
                  <a:gd name="connsiteX865" fmla="*/ 122164 w 844871"/>
                  <a:gd name="connsiteY865" fmla="*/ 284969 h 844871"/>
                  <a:gd name="connsiteX866" fmla="*/ 120611 w 844871"/>
                  <a:gd name="connsiteY866" fmla="*/ 287866 h 844871"/>
                  <a:gd name="connsiteX867" fmla="*/ 119215 w 844871"/>
                  <a:gd name="connsiteY867" fmla="*/ 290814 h 844871"/>
                  <a:gd name="connsiteX868" fmla="*/ 118024 w 844871"/>
                  <a:gd name="connsiteY868" fmla="*/ 293763 h 844871"/>
                  <a:gd name="connsiteX869" fmla="*/ 116834 w 844871"/>
                  <a:gd name="connsiteY869" fmla="*/ 296607 h 844871"/>
                  <a:gd name="connsiteX870" fmla="*/ 115954 w 844871"/>
                  <a:gd name="connsiteY870" fmla="*/ 299659 h 844871"/>
                  <a:gd name="connsiteX871" fmla="*/ 115230 w 844871"/>
                  <a:gd name="connsiteY871" fmla="*/ 302556 h 844871"/>
                  <a:gd name="connsiteX872" fmla="*/ 114556 w 844871"/>
                  <a:gd name="connsiteY872" fmla="*/ 305505 h 844871"/>
                  <a:gd name="connsiteX873" fmla="*/ 114090 w 844871"/>
                  <a:gd name="connsiteY873" fmla="*/ 308556 h 844871"/>
                  <a:gd name="connsiteX874" fmla="*/ 113832 w 844871"/>
                  <a:gd name="connsiteY874" fmla="*/ 311608 h 844871"/>
                  <a:gd name="connsiteX875" fmla="*/ 113676 w 844871"/>
                  <a:gd name="connsiteY875" fmla="*/ 314557 h 844871"/>
                  <a:gd name="connsiteX876" fmla="*/ 113779 w 844871"/>
                  <a:gd name="connsiteY876" fmla="*/ 317557 h 844871"/>
                  <a:gd name="connsiteX877" fmla="*/ 114037 w 844871"/>
                  <a:gd name="connsiteY877" fmla="*/ 320608 h 844871"/>
                  <a:gd name="connsiteX878" fmla="*/ 114346 w 844871"/>
                  <a:gd name="connsiteY878" fmla="*/ 323504 h 844871"/>
                  <a:gd name="connsiteX879" fmla="*/ 115070 w 844871"/>
                  <a:gd name="connsiteY879" fmla="*/ 326505 h 844871"/>
                  <a:gd name="connsiteX880" fmla="*/ 115794 w 844871"/>
                  <a:gd name="connsiteY880" fmla="*/ 329504 h 844871"/>
                  <a:gd name="connsiteX881" fmla="*/ 116672 w 844871"/>
                  <a:gd name="connsiteY881" fmla="*/ 332453 h 844871"/>
                  <a:gd name="connsiteX882" fmla="*/ 117913 w 844871"/>
                  <a:gd name="connsiteY882" fmla="*/ 335348 h 844871"/>
                  <a:gd name="connsiteX883" fmla="*/ 119309 w 844871"/>
                  <a:gd name="connsiteY883" fmla="*/ 338297 h 844871"/>
                  <a:gd name="connsiteX884" fmla="*/ 120964 w 844871"/>
                  <a:gd name="connsiteY884" fmla="*/ 341193 h 844871"/>
                  <a:gd name="connsiteX885" fmla="*/ 122567 w 844871"/>
                  <a:gd name="connsiteY885" fmla="*/ 344037 h 844871"/>
                  <a:gd name="connsiteX886" fmla="*/ 124635 w 844871"/>
                  <a:gd name="connsiteY886" fmla="*/ 346830 h 844871"/>
                  <a:gd name="connsiteX887" fmla="*/ 126755 w 844871"/>
                  <a:gd name="connsiteY887" fmla="*/ 349572 h 844871"/>
                  <a:gd name="connsiteX888" fmla="*/ 129134 w 844871"/>
                  <a:gd name="connsiteY888" fmla="*/ 352364 h 844871"/>
                  <a:gd name="connsiteX889" fmla="*/ 131772 w 844871"/>
                  <a:gd name="connsiteY889" fmla="*/ 355105 h 844871"/>
                  <a:gd name="connsiteX890" fmla="*/ 328806 w 844871"/>
                  <a:gd name="connsiteY890" fmla="*/ 552138 h 844871"/>
                  <a:gd name="connsiteX891" fmla="*/ 331546 w 844871"/>
                  <a:gd name="connsiteY891" fmla="*/ 554776 h 844871"/>
                  <a:gd name="connsiteX892" fmla="*/ 334287 w 844871"/>
                  <a:gd name="connsiteY892" fmla="*/ 557104 h 844871"/>
                  <a:gd name="connsiteX893" fmla="*/ 337079 w 844871"/>
                  <a:gd name="connsiteY893" fmla="*/ 559275 h 844871"/>
                  <a:gd name="connsiteX894" fmla="*/ 339873 w 844871"/>
                  <a:gd name="connsiteY894" fmla="*/ 561343 h 844871"/>
                  <a:gd name="connsiteX895" fmla="*/ 342770 w 844871"/>
                  <a:gd name="connsiteY895" fmla="*/ 562998 h 844871"/>
                  <a:gd name="connsiteX896" fmla="*/ 345614 w 844871"/>
                  <a:gd name="connsiteY896" fmla="*/ 564602 h 844871"/>
                  <a:gd name="connsiteX897" fmla="*/ 348561 w 844871"/>
                  <a:gd name="connsiteY897" fmla="*/ 565997 h 844871"/>
                  <a:gd name="connsiteX898" fmla="*/ 351406 w 844871"/>
                  <a:gd name="connsiteY898" fmla="*/ 567187 h 844871"/>
                  <a:gd name="connsiteX899" fmla="*/ 354406 w 844871"/>
                  <a:gd name="connsiteY899" fmla="*/ 568117 h 844871"/>
                  <a:gd name="connsiteX900" fmla="*/ 357458 w 844871"/>
                  <a:gd name="connsiteY900" fmla="*/ 568892 h 844871"/>
                  <a:gd name="connsiteX901" fmla="*/ 360406 w 844871"/>
                  <a:gd name="connsiteY901" fmla="*/ 569564 h 844871"/>
                  <a:gd name="connsiteX902" fmla="*/ 363406 w 844871"/>
                  <a:gd name="connsiteY902" fmla="*/ 569977 h 844871"/>
                  <a:gd name="connsiteX903" fmla="*/ 366457 w 844871"/>
                  <a:gd name="connsiteY903" fmla="*/ 570235 h 844871"/>
                  <a:gd name="connsiteX904" fmla="*/ 369458 w 844871"/>
                  <a:gd name="connsiteY904" fmla="*/ 570338 h 844871"/>
                  <a:gd name="connsiteX905" fmla="*/ 372406 w 844871"/>
                  <a:gd name="connsiteY905" fmla="*/ 570182 h 844871"/>
                  <a:gd name="connsiteX906" fmla="*/ 375458 w 844871"/>
                  <a:gd name="connsiteY906" fmla="*/ 569923 h 844871"/>
                  <a:gd name="connsiteX907" fmla="*/ 378509 w 844871"/>
                  <a:gd name="connsiteY907" fmla="*/ 569457 h 844871"/>
                  <a:gd name="connsiteX908" fmla="*/ 381509 w 844871"/>
                  <a:gd name="connsiteY908" fmla="*/ 568836 h 844871"/>
                  <a:gd name="connsiteX909" fmla="*/ 384458 w 844871"/>
                  <a:gd name="connsiteY909" fmla="*/ 568163 h 844871"/>
                  <a:gd name="connsiteX910" fmla="*/ 387458 w 844871"/>
                  <a:gd name="connsiteY910" fmla="*/ 567231 h 844871"/>
                  <a:gd name="connsiteX911" fmla="*/ 390458 w 844871"/>
                  <a:gd name="connsiteY911" fmla="*/ 566197 h 844871"/>
                  <a:gd name="connsiteX912" fmla="*/ 393355 w 844871"/>
                  <a:gd name="connsiteY912" fmla="*/ 564955 h 844871"/>
                  <a:gd name="connsiteX913" fmla="*/ 396355 w 844871"/>
                  <a:gd name="connsiteY913" fmla="*/ 563610 h 844871"/>
                  <a:gd name="connsiteX914" fmla="*/ 399252 w 844871"/>
                  <a:gd name="connsiteY914" fmla="*/ 562058 h 844871"/>
                  <a:gd name="connsiteX915" fmla="*/ 402148 w 844871"/>
                  <a:gd name="connsiteY915" fmla="*/ 560401 h 844871"/>
                  <a:gd name="connsiteX916" fmla="*/ 404994 w 844871"/>
                  <a:gd name="connsiteY916" fmla="*/ 558591 h 844871"/>
                  <a:gd name="connsiteX917" fmla="*/ 407736 w 844871"/>
                  <a:gd name="connsiteY917" fmla="*/ 556676 h 844871"/>
                  <a:gd name="connsiteX918" fmla="*/ 410529 w 844871"/>
                  <a:gd name="connsiteY918" fmla="*/ 554607 h 844871"/>
                  <a:gd name="connsiteX919" fmla="*/ 413219 w 844871"/>
                  <a:gd name="connsiteY919" fmla="*/ 552434 h 844871"/>
                  <a:gd name="connsiteX920" fmla="*/ 415858 w 844871"/>
                  <a:gd name="connsiteY920" fmla="*/ 550106 h 844871"/>
                  <a:gd name="connsiteX921" fmla="*/ 418651 w 844871"/>
                  <a:gd name="connsiteY921" fmla="*/ 547623 h 844871"/>
                  <a:gd name="connsiteX922" fmla="*/ 421237 w 844871"/>
                  <a:gd name="connsiteY922" fmla="*/ 545036 h 844871"/>
                  <a:gd name="connsiteX923" fmla="*/ 424238 w 844871"/>
                  <a:gd name="connsiteY923" fmla="*/ 542035 h 844871"/>
                  <a:gd name="connsiteX924" fmla="*/ 426929 w 844871"/>
                  <a:gd name="connsiteY924" fmla="*/ 538828 h 844871"/>
                  <a:gd name="connsiteX925" fmla="*/ 429619 w 844871"/>
                  <a:gd name="connsiteY925" fmla="*/ 535621 h 844871"/>
                  <a:gd name="connsiteX926" fmla="*/ 432153 w 844871"/>
                  <a:gd name="connsiteY926" fmla="*/ 532465 h 844871"/>
                  <a:gd name="connsiteX927" fmla="*/ 406761 w 844871"/>
                  <a:gd name="connsiteY927" fmla="*/ 507073 h 844871"/>
                  <a:gd name="connsiteX928" fmla="*/ 405778 w 844871"/>
                  <a:gd name="connsiteY928" fmla="*/ 510022 h 844871"/>
                  <a:gd name="connsiteX929" fmla="*/ 405158 w 844871"/>
                  <a:gd name="connsiteY929" fmla="*/ 511263 h 844871"/>
                  <a:gd name="connsiteX930" fmla="*/ 404382 w 844871"/>
                  <a:gd name="connsiteY930" fmla="*/ 512763 h 844871"/>
                  <a:gd name="connsiteX931" fmla="*/ 402985 w 844871"/>
                  <a:gd name="connsiteY931" fmla="*/ 515194 h 844871"/>
                  <a:gd name="connsiteX932" fmla="*/ 401433 w 844871"/>
                  <a:gd name="connsiteY932" fmla="*/ 517470 h 844871"/>
                  <a:gd name="connsiteX933" fmla="*/ 399725 w 844871"/>
                  <a:gd name="connsiteY933" fmla="*/ 519695 h 844871"/>
                  <a:gd name="connsiteX934" fmla="*/ 397811 w 844871"/>
                  <a:gd name="connsiteY934" fmla="*/ 521610 h 844871"/>
                  <a:gd name="connsiteX935" fmla="*/ 395793 w 844871"/>
                  <a:gd name="connsiteY935" fmla="*/ 523627 h 844871"/>
                  <a:gd name="connsiteX936" fmla="*/ 393569 w 844871"/>
                  <a:gd name="connsiteY936" fmla="*/ 525334 h 844871"/>
                  <a:gd name="connsiteX937" fmla="*/ 391189 w 844871"/>
                  <a:gd name="connsiteY937" fmla="*/ 526989 h 844871"/>
                  <a:gd name="connsiteX938" fmla="*/ 388706 w 844871"/>
                  <a:gd name="connsiteY938" fmla="*/ 528439 h 844871"/>
                  <a:gd name="connsiteX939" fmla="*/ 386172 w 844871"/>
                  <a:gd name="connsiteY939" fmla="*/ 529731 h 844871"/>
                  <a:gd name="connsiteX940" fmla="*/ 383585 w 844871"/>
                  <a:gd name="connsiteY940" fmla="*/ 530767 h 844871"/>
                  <a:gd name="connsiteX941" fmla="*/ 380791 w 844871"/>
                  <a:gd name="connsiteY941" fmla="*/ 531491 h 844871"/>
                  <a:gd name="connsiteX942" fmla="*/ 378154 w 844871"/>
                  <a:gd name="connsiteY942" fmla="*/ 531958 h 844871"/>
                  <a:gd name="connsiteX943" fmla="*/ 376757 w 844871"/>
                  <a:gd name="connsiteY943" fmla="*/ 532113 h 844871"/>
                  <a:gd name="connsiteX944" fmla="*/ 375464 w 844871"/>
                  <a:gd name="connsiteY944" fmla="*/ 532165 h 844871"/>
                  <a:gd name="connsiteX945" fmla="*/ 374016 w 844871"/>
                  <a:gd name="connsiteY945" fmla="*/ 532061 h 844871"/>
                  <a:gd name="connsiteX946" fmla="*/ 372619 w 844871"/>
                  <a:gd name="connsiteY946" fmla="*/ 532113 h 844871"/>
                  <a:gd name="connsiteX947" fmla="*/ 371120 w 844871"/>
                  <a:gd name="connsiteY947" fmla="*/ 531855 h 844871"/>
                  <a:gd name="connsiteX948" fmla="*/ 369775 w 844871"/>
                  <a:gd name="connsiteY948" fmla="*/ 531648 h 844871"/>
                  <a:gd name="connsiteX949" fmla="*/ 368275 w 844871"/>
                  <a:gd name="connsiteY949" fmla="*/ 531184 h 844871"/>
                  <a:gd name="connsiteX950" fmla="*/ 366930 w 844871"/>
                  <a:gd name="connsiteY950" fmla="*/ 530873 h 844871"/>
                  <a:gd name="connsiteX951" fmla="*/ 365430 w 844871"/>
                  <a:gd name="connsiteY951" fmla="*/ 530305 h 844871"/>
                  <a:gd name="connsiteX952" fmla="*/ 363982 w 844871"/>
                  <a:gd name="connsiteY952" fmla="*/ 529684 h 844871"/>
                  <a:gd name="connsiteX953" fmla="*/ 362585 w 844871"/>
                  <a:gd name="connsiteY953" fmla="*/ 529012 h 844871"/>
                  <a:gd name="connsiteX954" fmla="*/ 361086 w 844871"/>
                  <a:gd name="connsiteY954" fmla="*/ 528029 h 844871"/>
                  <a:gd name="connsiteX955" fmla="*/ 359638 w 844871"/>
                  <a:gd name="connsiteY955" fmla="*/ 527099 h 844871"/>
                  <a:gd name="connsiteX956" fmla="*/ 358345 w 844871"/>
                  <a:gd name="connsiteY956" fmla="*/ 525910 h 844871"/>
                  <a:gd name="connsiteX957" fmla="*/ 356845 w 844871"/>
                  <a:gd name="connsiteY957" fmla="*/ 524616 h 844871"/>
                  <a:gd name="connsiteX958" fmla="*/ 355396 w 844871"/>
                  <a:gd name="connsiteY958" fmla="*/ 523375 h 844871"/>
                  <a:gd name="connsiteX959" fmla="*/ 160587 w 844871"/>
                  <a:gd name="connsiteY959" fmla="*/ 328566 h 844871"/>
                  <a:gd name="connsiteX960" fmla="*/ 159294 w 844871"/>
                  <a:gd name="connsiteY960" fmla="*/ 327065 h 844871"/>
                  <a:gd name="connsiteX961" fmla="*/ 158001 w 844871"/>
                  <a:gd name="connsiteY961" fmla="*/ 325566 h 844871"/>
                  <a:gd name="connsiteX962" fmla="*/ 156863 w 844871"/>
                  <a:gd name="connsiteY962" fmla="*/ 324325 h 844871"/>
                  <a:gd name="connsiteX963" fmla="*/ 155881 w 844871"/>
                  <a:gd name="connsiteY963" fmla="*/ 322825 h 844871"/>
                  <a:gd name="connsiteX964" fmla="*/ 154951 w 844871"/>
                  <a:gd name="connsiteY964" fmla="*/ 321377 h 844871"/>
                  <a:gd name="connsiteX965" fmla="*/ 154278 w 844871"/>
                  <a:gd name="connsiteY965" fmla="*/ 319980 h 844871"/>
                  <a:gd name="connsiteX966" fmla="*/ 153657 w 844871"/>
                  <a:gd name="connsiteY966" fmla="*/ 318532 h 844871"/>
                  <a:gd name="connsiteX967" fmla="*/ 153090 w 844871"/>
                  <a:gd name="connsiteY967" fmla="*/ 317032 h 844871"/>
                  <a:gd name="connsiteX968" fmla="*/ 152624 w 844871"/>
                  <a:gd name="connsiteY968" fmla="*/ 315532 h 844871"/>
                  <a:gd name="connsiteX969" fmla="*/ 152314 w 844871"/>
                  <a:gd name="connsiteY969" fmla="*/ 314188 h 844871"/>
                  <a:gd name="connsiteX970" fmla="*/ 152056 w 844871"/>
                  <a:gd name="connsiteY970" fmla="*/ 312791 h 844871"/>
                  <a:gd name="connsiteX971" fmla="*/ 151849 w 844871"/>
                  <a:gd name="connsiteY971" fmla="*/ 311342 h 844871"/>
                  <a:gd name="connsiteX972" fmla="*/ 151849 w 844871"/>
                  <a:gd name="connsiteY972" fmla="*/ 309895 h 844871"/>
                  <a:gd name="connsiteX973" fmla="*/ 151746 w 844871"/>
                  <a:gd name="connsiteY973" fmla="*/ 308447 h 844871"/>
                  <a:gd name="connsiteX974" fmla="*/ 151849 w 844871"/>
                  <a:gd name="connsiteY974" fmla="*/ 307205 h 844871"/>
                  <a:gd name="connsiteX975" fmla="*/ 151901 w 844871"/>
                  <a:gd name="connsiteY975" fmla="*/ 305705 h 844871"/>
                  <a:gd name="connsiteX976" fmla="*/ 152419 w 844871"/>
                  <a:gd name="connsiteY976" fmla="*/ 303119 h 844871"/>
                  <a:gd name="connsiteX977" fmla="*/ 153144 w 844871"/>
                  <a:gd name="connsiteY977" fmla="*/ 300325 h 844871"/>
                  <a:gd name="connsiteX978" fmla="*/ 154179 w 844871"/>
                  <a:gd name="connsiteY978" fmla="*/ 297739 h 844871"/>
                  <a:gd name="connsiteX979" fmla="*/ 155472 w 844871"/>
                  <a:gd name="connsiteY979" fmla="*/ 295205 h 844871"/>
                  <a:gd name="connsiteX980" fmla="*/ 156921 w 844871"/>
                  <a:gd name="connsiteY980" fmla="*/ 292721 h 844871"/>
                  <a:gd name="connsiteX981" fmla="*/ 158628 w 844871"/>
                  <a:gd name="connsiteY981" fmla="*/ 290393 h 844871"/>
                  <a:gd name="connsiteX982" fmla="*/ 160284 w 844871"/>
                  <a:gd name="connsiteY982" fmla="*/ 288117 h 844871"/>
                  <a:gd name="connsiteX983" fmla="*/ 162301 w 844871"/>
                  <a:gd name="connsiteY983" fmla="*/ 286100 h 844871"/>
                  <a:gd name="connsiteX984" fmla="*/ 164215 w 844871"/>
                  <a:gd name="connsiteY984" fmla="*/ 284186 h 844871"/>
                  <a:gd name="connsiteX985" fmla="*/ 166492 w 844871"/>
                  <a:gd name="connsiteY985" fmla="*/ 282530 h 844871"/>
                  <a:gd name="connsiteX986" fmla="*/ 168717 w 844871"/>
                  <a:gd name="connsiteY986" fmla="*/ 280926 h 844871"/>
                  <a:gd name="connsiteX987" fmla="*/ 171148 w 844871"/>
                  <a:gd name="connsiteY987" fmla="*/ 279529 h 844871"/>
                  <a:gd name="connsiteX988" fmla="*/ 173683 w 844871"/>
                  <a:gd name="connsiteY988" fmla="*/ 278235 h 844871"/>
                  <a:gd name="connsiteX989" fmla="*/ 176269 w 844871"/>
                  <a:gd name="connsiteY989" fmla="*/ 277201 h 844871"/>
                  <a:gd name="connsiteX990" fmla="*/ 178958 w 844871"/>
                  <a:gd name="connsiteY990" fmla="*/ 276579 h 844871"/>
                  <a:gd name="connsiteX991" fmla="*/ 181544 w 844871"/>
                  <a:gd name="connsiteY991" fmla="*/ 276062 h 844871"/>
                  <a:gd name="connsiteX992" fmla="*/ 183045 w 844871"/>
                  <a:gd name="connsiteY992" fmla="*/ 276009 h 844871"/>
                  <a:gd name="connsiteX993" fmla="*/ 184390 w 844871"/>
                  <a:gd name="connsiteY993" fmla="*/ 275803 h 844871"/>
                  <a:gd name="connsiteX994" fmla="*/ 185838 w 844871"/>
                  <a:gd name="connsiteY994" fmla="*/ 275906 h 844871"/>
                  <a:gd name="connsiteX995" fmla="*/ 187182 w 844871"/>
                  <a:gd name="connsiteY995" fmla="*/ 276009 h 844871"/>
                  <a:gd name="connsiteX996" fmla="*/ 188631 w 844871"/>
                  <a:gd name="connsiteY996" fmla="*/ 276216 h 844871"/>
                  <a:gd name="connsiteX997" fmla="*/ 190027 w 844871"/>
                  <a:gd name="connsiteY997" fmla="*/ 276474 h 844871"/>
                  <a:gd name="connsiteX998" fmla="*/ 191372 w 844871"/>
                  <a:gd name="connsiteY998" fmla="*/ 276784 h 844871"/>
                  <a:gd name="connsiteX999" fmla="*/ 192872 w 844871"/>
                  <a:gd name="connsiteY999" fmla="*/ 277250 h 844871"/>
                  <a:gd name="connsiteX1000" fmla="*/ 194423 w 844871"/>
                  <a:gd name="connsiteY1000" fmla="*/ 277766 h 844871"/>
                  <a:gd name="connsiteX1001" fmla="*/ 195820 w 844871"/>
                  <a:gd name="connsiteY1001" fmla="*/ 278438 h 844871"/>
                  <a:gd name="connsiteX1002" fmla="*/ 197217 w 844871"/>
                  <a:gd name="connsiteY1002" fmla="*/ 279111 h 844871"/>
                  <a:gd name="connsiteX1003" fmla="*/ 198665 w 844871"/>
                  <a:gd name="connsiteY1003" fmla="*/ 280041 h 844871"/>
                  <a:gd name="connsiteX1004" fmla="*/ 200164 w 844871"/>
                  <a:gd name="connsiteY1004" fmla="*/ 281024 h 844871"/>
                  <a:gd name="connsiteX1005" fmla="*/ 201509 w 844871"/>
                  <a:gd name="connsiteY1005" fmla="*/ 282058 h 844871"/>
                  <a:gd name="connsiteX1006" fmla="*/ 203008 w 844871"/>
                  <a:gd name="connsiteY1006" fmla="*/ 283351 h 844871"/>
                  <a:gd name="connsiteX1007" fmla="*/ 204405 w 844871"/>
                  <a:gd name="connsiteY1007" fmla="*/ 284748 h 844871"/>
                  <a:gd name="connsiteX1008" fmla="*/ 318384 w 844871"/>
                  <a:gd name="connsiteY1008" fmla="*/ 398727 h 844871"/>
                  <a:gd name="connsiteX1009" fmla="*/ 318850 w 844871"/>
                  <a:gd name="connsiteY1009" fmla="*/ 398364 h 844871"/>
                  <a:gd name="connsiteX1010" fmla="*/ 322419 w 844871"/>
                  <a:gd name="connsiteY1010" fmla="*/ 396553 h 844871"/>
                  <a:gd name="connsiteX1011" fmla="*/ 325937 w 844871"/>
                  <a:gd name="connsiteY1011" fmla="*/ 394898 h 844871"/>
                  <a:gd name="connsiteX1012" fmla="*/ 329662 w 844871"/>
                  <a:gd name="connsiteY1012" fmla="*/ 393345 h 844871"/>
                  <a:gd name="connsiteX1013" fmla="*/ 333127 w 844871"/>
                  <a:gd name="connsiteY1013" fmla="*/ 392052 h 844871"/>
                  <a:gd name="connsiteX1014" fmla="*/ 336748 w 844871"/>
                  <a:gd name="connsiteY1014" fmla="*/ 390914 h 844871"/>
                  <a:gd name="connsiteX1015" fmla="*/ 340369 w 844871"/>
                  <a:gd name="connsiteY1015" fmla="*/ 390086 h 844871"/>
                  <a:gd name="connsiteX1016" fmla="*/ 343989 w 844871"/>
                  <a:gd name="connsiteY1016" fmla="*/ 389360 h 844871"/>
                  <a:gd name="connsiteX1017" fmla="*/ 347610 w 844871"/>
                  <a:gd name="connsiteY1017" fmla="*/ 388842 h 844871"/>
                  <a:gd name="connsiteX1018" fmla="*/ 351697 w 844871"/>
                  <a:gd name="connsiteY1018" fmla="*/ 388376 h 844871"/>
                  <a:gd name="connsiteX1019" fmla="*/ 355835 w 844871"/>
                  <a:gd name="connsiteY1019" fmla="*/ 388376 h 844871"/>
                  <a:gd name="connsiteX1020" fmla="*/ 359920 w 844871"/>
                  <a:gd name="connsiteY1020" fmla="*/ 388530 h 844871"/>
                  <a:gd name="connsiteX1021" fmla="*/ 364058 w 844871"/>
                  <a:gd name="connsiteY1021" fmla="*/ 389046 h 844871"/>
                  <a:gd name="connsiteX1022" fmla="*/ 230945 w 844871"/>
                  <a:gd name="connsiteY1022" fmla="*/ 255933 h 844871"/>
                  <a:gd name="connsiteX1023" fmla="*/ 228203 w 844871"/>
                  <a:gd name="connsiteY1023" fmla="*/ 253294 h 844871"/>
                  <a:gd name="connsiteX1024" fmla="*/ 225411 w 844871"/>
                  <a:gd name="connsiteY1024" fmla="*/ 250916 h 844871"/>
                  <a:gd name="connsiteX1025" fmla="*/ 222722 w 844871"/>
                  <a:gd name="connsiteY1025" fmla="*/ 248743 h 844871"/>
                  <a:gd name="connsiteX1026" fmla="*/ 219877 w 844871"/>
                  <a:gd name="connsiteY1026" fmla="*/ 246727 h 844871"/>
                  <a:gd name="connsiteX1027" fmla="*/ 217136 w 844871"/>
                  <a:gd name="connsiteY1027" fmla="*/ 245021 h 844871"/>
                  <a:gd name="connsiteX1028" fmla="*/ 214188 w 844871"/>
                  <a:gd name="connsiteY1028" fmla="*/ 243418 h 844871"/>
                  <a:gd name="connsiteX1029" fmla="*/ 211188 w 844871"/>
                  <a:gd name="connsiteY1029" fmla="*/ 242073 h 844871"/>
                  <a:gd name="connsiteX1030" fmla="*/ 208292 w 844871"/>
                  <a:gd name="connsiteY1030" fmla="*/ 240833 h 844871"/>
                  <a:gd name="connsiteX1031" fmla="*/ 205344 w 844871"/>
                  <a:gd name="connsiteY1031" fmla="*/ 239954 h 844871"/>
                  <a:gd name="connsiteX1032" fmla="*/ 202448 w 844871"/>
                  <a:gd name="connsiteY1032" fmla="*/ 239127 h 844871"/>
                  <a:gd name="connsiteX1033" fmla="*/ 199344 w 844871"/>
                  <a:gd name="connsiteY1033" fmla="*/ 238507 h 844871"/>
                  <a:gd name="connsiteX1034" fmla="*/ 196551 w 844871"/>
                  <a:gd name="connsiteY1034" fmla="*/ 238094 h 844871"/>
                  <a:gd name="connsiteX1035" fmla="*/ 193500 w 844871"/>
                  <a:gd name="connsiteY1035" fmla="*/ 237836 h 844871"/>
                  <a:gd name="connsiteX1036" fmla="*/ 190448 w 844871"/>
                  <a:gd name="connsiteY1036" fmla="*/ 237785 h 844871"/>
                  <a:gd name="connsiteX1037" fmla="*/ 187603 w 844871"/>
                  <a:gd name="connsiteY1037" fmla="*/ 237837 h 844871"/>
                  <a:gd name="connsiteX1038" fmla="*/ 184551 w 844871"/>
                  <a:gd name="connsiteY1038" fmla="*/ 238096 h 844871"/>
                  <a:gd name="connsiteX1039" fmla="*/ 181551 w 844871"/>
                  <a:gd name="connsiteY1039" fmla="*/ 238510 h 844871"/>
                  <a:gd name="connsiteX1040" fmla="*/ 178654 w 844871"/>
                  <a:gd name="connsiteY1040" fmla="*/ 239132 h 844871"/>
                  <a:gd name="connsiteX1041" fmla="*/ 175758 w 844871"/>
                  <a:gd name="connsiteY1041" fmla="*/ 239856 h 844871"/>
                  <a:gd name="connsiteX1042" fmla="*/ 172706 w 844871"/>
                  <a:gd name="connsiteY1042" fmla="*/ 240735 h 844871"/>
                  <a:gd name="connsiteX1043" fmla="*/ 169861 w 844871"/>
                  <a:gd name="connsiteY1043" fmla="*/ 241926 h 844871"/>
                  <a:gd name="connsiteX1044" fmla="*/ 166913 w 844871"/>
                  <a:gd name="connsiteY1044" fmla="*/ 243116 h 844871"/>
                  <a:gd name="connsiteX1045" fmla="*/ 164067 w 844871"/>
                  <a:gd name="connsiteY1045" fmla="*/ 244410 h 844871"/>
                  <a:gd name="connsiteX1046" fmla="*/ 161119 w 844871"/>
                  <a:gd name="connsiteY1046" fmla="*/ 246014 h 844871"/>
                  <a:gd name="connsiteX1047" fmla="*/ 158273 w 844871"/>
                  <a:gd name="connsiteY1047" fmla="*/ 247618 h 844871"/>
                  <a:gd name="connsiteX1048" fmla="*/ 155429 w 844871"/>
                  <a:gd name="connsiteY1048" fmla="*/ 249429 h 844871"/>
                  <a:gd name="connsiteX1049" fmla="*/ 152532 w 844871"/>
                  <a:gd name="connsiteY1049" fmla="*/ 251395 h 844871"/>
                  <a:gd name="connsiteX1050" fmla="*/ 149790 w 844871"/>
                  <a:gd name="connsiteY1050" fmla="*/ 253516 h 844871"/>
                  <a:gd name="connsiteX1051" fmla="*/ 147100 w 844871"/>
                  <a:gd name="connsiteY1051" fmla="*/ 255689 h 844871"/>
                  <a:gd name="connsiteX1052" fmla="*/ 144410 w 844871"/>
                  <a:gd name="connsiteY1052" fmla="*/ 257966 h 844871"/>
                  <a:gd name="connsiteX1053" fmla="*/ 141719 w 844871"/>
                  <a:gd name="connsiteY1053" fmla="*/ 260345 h 844871"/>
                  <a:gd name="connsiteX1054" fmla="*/ 139133 w 844871"/>
                  <a:gd name="connsiteY1054" fmla="*/ 262932 h 844871"/>
                  <a:gd name="connsiteX1055" fmla="*/ 41244 w 844871"/>
                  <a:gd name="connsiteY1055" fmla="*/ 41244 h 844871"/>
                  <a:gd name="connsiteX1056" fmla="*/ 140814 w 844871"/>
                  <a:gd name="connsiteY1056" fmla="*/ 0 h 844871"/>
                  <a:gd name="connsiteX1057" fmla="*/ 409798 w 844871"/>
                  <a:gd name="connsiteY1057" fmla="*/ 0 h 844871"/>
                  <a:gd name="connsiteX1058" fmla="*/ 408581 w 844871"/>
                  <a:gd name="connsiteY1058" fmla="*/ 722 h 844871"/>
                  <a:gd name="connsiteX1059" fmla="*/ 405582 w 844871"/>
                  <a:gd name="connsiteY1059" fmla="*/ 2688 h 844871"/>
                  <a:gd name="connsiteX1060" fmla="*/ 402633 w 844871"/>
                  <a:gd name="connsiteY1060" fmla="*/ 5016 h 844871"/>
                  <a:gd name="connsiteX1061" fmla="*/ 399632 w 844871"/>
                  <a:gd name="connsiteY1061" fmla="*/ 7499 h 844871"/>
                  <a:gd name="connsiteX1062" fmla="*/ 396581 w 844871"/>
                  <a:gd name="connsiteY1062" fmla="*/ 10137 h 844871"/>
                  <a:gd name="connsiteX1063" fmla="*/ 393477 w 844871"/>
                  <a:gd name="connsiteY1063" fmla="*/ 13138 h 844871"/>
                  <a:gd name="connsiteX1064" fmla="*/ 335333 w 844871"/>
                  <a:gd name="connsiteY1064" fmla="*/ 71282 h 844871"/>
                  <a:gd name="connsiteX1065" fmla="*/ 343502 w 844871"/>
                  <a:gd name="connsiteY1065" fmla="*/ 79451 h 844871"/>
                  <a:gd name="connsiteX1066" fmla="*/ 344898 w 844871"/>
                  <a:gd name="connsiteY1066" fmla="*/ 80847 h 844871"/>
                  <a:gd name="connsiteX1067" fmla="*/ 346346 w 844871"/>
                  <a:gd name="connsiteY1067" fmla="*/ 82192 h 844871"/>
                  <a:gd name="connsiteX1068" fmla="*/ 347846 w 844871"/>
                  <a:gd name="connsiteY1068" fmla="*/ 83278 h 844871"/>
                  <a:gd name="connsiteX1069" fmla="*/ 349242 w 844871"/>
                  <a:gd name="connsiteY1069" fmla="*/ 84156 h 844871"/>
                  <a:gd name="connsiteX1070" fmla="*/ 350689 w 844871"/>
                  <a:gd name="connsiteY1070" fmla="*/ 84984 h 844871"/>
                  <a:gd name="connsiteX1071" fmla="*/ 351982 w 844871"/>
                  <a:gd name="connsiteY1071" fmla="*/ 85552 h 844871"/>
                  <a:gd name="connsiteX1072" fmla="*/ 353327 w 844871"/>
                  <a:gd name="connsiteY1072" fmla="*/ 86069 h 844871"/>
                  <a:gd name="connsiteX1073" fmla="*/ 354619 w 844871"/>
                  <a:gd name="connsiteY1073" fmla="*/ 86431 h 844871"/>
                  <a:gd name="connsiteX1074" fmla="*/ 357154 w 844871"/>
                  <a:gd name="connsiteY1074" fmla="*/ 86792 h 844871"/>
                  <a:gd name="connsiteX1075" fmla="*/ 359430 w 844871"/>
                  <a:gd name="connsiteY1075" fmla="*/ 86895 h 844871"/>
                  <a:gd name="connsiteX1076" fmla="*/ 361550 w 844871"/>
                  <a:gd name="connsiteY1076" fmla="*/ 86843 h 844871"/>
                  <a:gd name="connsiteX1077" fmla="*/ 363515 w 844871"/>
                  <a:gd name="connsiteY1077" fmla="*/ 86532 h 844871"/>
                  <a:gd name="connsiteX1078" fmla="*/ 364343 w 844871"/>
                  <a:gd name="connsiteY1078" fmla="*/ 86325 h 844871"/>
                  <a:gd name="connsiteX1079" fmla="*/ 365326 w 844871"/>
                  <a:gd name="connsiteY1079" fmla="*/ 86273 h 844871"/>
                  <a:gd name="connsiteX1080" fmla="*/ 366360 w 844871"/>
                  <a:gd name="connsiteY1080" fmla="*/ 86272 h 844871"/>
                  <a:gd name="connsiteX1081" fmla="*/ 367395 w 844871"/>
                  <a:gd name="connsiteY1081" fmla="*/ 86376 h 844871"/>
                  <a:gd name="connsiteX1082" fmla="*/ 368428 w 844871"/>
                  <a:gd name="connsiteY1082" fmla="*/ 86789 h 844871"/>
                  <a:gd name="connsiteX1083" fmla="*/ 369462 w 844871"/>
                  <a:gd name="connsiteY1083" fmla="*/ 87307 h 844871"/>
                  <a:gd name="connsiteX1084" fmla="*/ 370600 w 844871"/>
                  <a:gd name="connsiteY1084" fmla="*/ 88030 h 844871"/>
                  <a:gd name="connsiteX1085" fmla="*/ 371686 w 844871"/>
                  <a:gd name="connsiteY1085" fmla="*/ 89013 h 844871"/>
                  <a:gd name="connsiteX1086" fmla="*/ 528767 w 844871"/>
                  <a:gd name="connsiteY1086" fmla="*/ 246094 h 844871"/>
                  <a:gd name="connsiteX1087" fmla="*/ 530008 w 844871"/>
                  <a:gd name="connsiteY1087" fmla="*/ 247438 h 844871"/>
                  <a:gd name="connsiteX1088" fmla="*/ 530886 w 844871"/>
                  <a:gd name="connsiteY1088" fmla="*/ 248731 h 844871"/>
                  <a:gd name="connsiteX1089" fmla="*/ 531507 w 844871"/>
                  <a:gd name="connsiteY1089" fmla="*/ 249868 h 844871"/>
                  <a:gd name="connsiteX1090" fmla="*/ 531921 w 844871"/>
                  <a:gd name="connsiteY1090" fmla="*/ 250902 h 844871"/>
                  <a:gd name="connsiteX1091" fmla="*/ 532024 w 844871"/>
                  <a:gd name="connsiteY1091" fmla="*/ 252971 h 844871"/>
                  <a:gd name="connsiteX1092" fmla="*/ 532126 w 844871"/>
                  <a:gd name="connsiteY1092" fmla="*/ 255143 h 844871"/>
                  <a:gd name="connsiteX1093" fmla="*/ 531919 w 844871"/>
                  <a:gd name="connsiteY1093" fmla="*/ 257212 h 844871"/>
                  <a:gd name="connsiteX1094" fmla="*/ 531970 w 844871"/>
                  <a:gd name="connsiteY1094" fmla="*/ 259436 h 844871"/>
                  <a:gd name="connsiteX1095" fmla="*/ 532073 w 844871"/>
                  <a:gd name="connsiteY1095" fmla="*/ 261815 h 844871"/>
                  <a:gd name="connsiteX1096" fmla="*/ 532383 w 844871"/>
                  <a:gd name="connsiteY1096" fmla="*/ 264401 h 844871"/>
                  <a:gd name="connsiteX1097" fmla="*/ 532744 w 844871"/>
                  <a:gd name="connsiteY1097" fmla="*/ 265797 h 844871"/>
                  <a:gd name="connsiteX1098" fmla="*/ 533106 w 844871"/>
                  <a:gd name="connsiteY1098" fmla="*/ 267193 h 844871"/>
                  <a:gd name="connsiteX1099" fmla="*/ 533572 w 844871"/>
                  <a:gd name="connsiteY1099" fmla="*/ 268383 h 844871"/>
                  <a:gd name="connsiteX1100" fmla="*/ 534243 w 844871"/>
                  <a:gd name="connsiteY1100" fmla="*/ 269675 h 844871"/>
                  <a:gd name="connsiteX1101" fmla="*/ 535019 w 844871"/>
                  <a:gd name="connsiteY1101" fmla="*/ 270969 h 844871"/>
                  <a:gd name="connsiteX1102" fmla="*/ 535846 w 844871"/>
                  <a:gd name="connsiteY1102" fmla="*/ 272209 h 844871"/>
                  <a:gd name="connsiteX1103" fmla="*/ 536932 w 844871"/>
                  <a:gd name="connsiteY1103" fmla="*/ 273399 h 844871"/>
                  <a:gd name="connsiteX1104" fmla="*/ 538121 w 844871"/>
                  <a:gd name="connsiteY1104" fmla="*/ 274588 h 844871"/>
                  <a:gd name="connsiteX1105" fmla="*/ 546239 w 844871"/>
                  <a:gd name="connsiteY1105" fmla="*/ 282706 h 844871"/>
                  <a:gd name="connsiteX1106" fmla="*/ 593054 w 844871"/>
                  <a:gd name="connsiteY1106" fmla="*/ 235890 h 844871"/>
                  <a:gd name="connsiteX1107" fmla="*/ 584937 w 844871"/>
                  <a:gd name="connsiteY1107" fmla="*/ 227773 h 844871"/>
                  <a:gd name="connsiteX1108" fmla="*/ 583747 w 844871"/>
                  <a:gd name="connsiteY1108" fmla="*/ 226583 h 844871"/>
                  <a:gd name="connsiteX1109" fmla="*/ 582506 w 844871"/>
                  <a:gd name="connsiteY1109" fmla="*/ 225549 h 844871"/>
                  <a:gd name="connsiteX1110" fmla="*/ 581318 w 844871"/>
                  <a:gd name="connsiteY1110" fmla="*/ 224670 h 844871"/>
                  <a:gd name="connsiteX1111" fmla="*/ 580024 w 844871"/>
                  <a:gd name="connsiteY1111" fmla="*/ 223894 h 844871"/>
                  <a:gd name="connsiteX1112" fmla="*/ 578680 w 844871"/>
                  <a:gd name="connsiteY1112" fmla="*/ 223274 h 844871"/>
                  <a:gd name="connsiteX1113" fmla="*/ 577491 w 844871"/>
                  <a:gd name="connsiteY1113" fmla="*/ 222809 h 844871"/>
                  <a:gd name="connsiteX1114" fmla="*/ 576094 w 844871"/>
                  <a:gd name="connsiteY1114" fmla="*/ 222448 h 844871"/>
                  <a:gd name="connsiteX1115" fmla="*/ 574698 w 844871"/>
                  <a:gd name="connsiteY1115" fmla="*/ 222085 h 844871"/>
                  <a:gd name="connsiteX1116" fmla="*/ 572163 w 844871"/>
                  <a:gd name="connsiteY1116" fmla="*/ 221724 h 844871"/>
                  <a:gd name="connsiteX1117" fmla="*/ 569785 w 844871"/>
                  <a:gd name="connsiteY1117" fmla="*/ 221621 h 844871"/>
                  <a:gd name="connsiteX1118" fmla="*/ 567509 w 844871"/>
                  <a:gd name="connsiteY1118" fmla="*/ 221622 h 844871"/>
                  <a:gd name="connsiteX1119" fmla="*/ 565440 w 844871"/>
                  <a:gd name="connsiteY1119" fmla="*/ 221829 h 844871"/>
                  <a:gd name="connsiteX1120" fmla="*/ 563269 w 844871"/>
                  <a:gd name="connsiteY1120" fmla="*/ 221726 h 844871"/>
                  <a:gd name="connsiteX1121" fmla="*/ 561251 w 844871"/>
                  <a:gd name="connsiteY1121" fmla="*/ 221571 h 844871"/>
                  <a:gd name="connsiteX1122" fmla="*/ 560165 w 844871"/>
                  <a:gd name="connsiteY1122" fmla="*/ 221209 h 844871"/>
                  <a:gd name="connsiteX1123" fmla="*/ 559028 w 844871"/>
                  <a:gd name="connsiteY1123" fmla="*/ 220589 h 844871"/>
                  <a:gd name="connsiteX1124" fmla="*/ 557787 w 844871"/>
                  <a:gd name="connsiteY1124" fmla="*/ 219659 h 844871"/>
                  <a:gd name="connsiteX1125" fmla="*/ 556495 w 844871"/>
                  <a:gd name="connsiteY1125" fmla="*/ 218366 h 844871"/>
                  <a:gd name="connsiteX1126" fmla="*/ 497447 w 844871"/>
                  <a:gd name="connsiteY1126" fmla="*/ 159318 h 844871"/>
                  <a:gd name="connsiteX1127" fmla="*/ 496516 w 844871"/>
                  <a:gd name="connsiteY1127" fmla="*/ 158388 h 844871"/>
                  <a:gd name="connsiteX1128" fmla="*/ 495896 w 844871"/>
                  <a:gd name="connsiteY1128" fmla="*/ 157457 h 844871"/>
                  <a:gd name="connsiteX1129" fmla="*/ 495430 w 844871"/>
                  <a:gd name="connsiteY1129" fmla="*/ 156474 h 844871"/>
                  <a:gd name="connsiteX1130" fmla="*/ 495327 w 844871"/>
                  <a:gd name="connsiteY1130" fmla="*/ 155544 h 844871"/>
                  <a:gd name="connsiteX1131" fmla="*/ 495483 w 844871"/>
                  <a:gd name="connsiteY1131" fmla="*/ 154561 h 844871"/>
                  <a:gd name="connsiteX1132" fmla="*/ 495689 w 844871"/>
                  <a:gd name="connsiteY1132" fmla="*/ 153630 h 844871"/>
                  <a:gd name="connsiteX1133" fmla="*/ 496311 w 844871"/>
                  <a:gd name="connsiteY1133" fmla="*/ 152699 h 844871"/>
                  <a:gd name="connsiteX1134" fmla="*/ 497086 w 844871"/>
                  <a:gd name="connsiteY1134" fmla="*/ 151716 h 844871"/>
                  <a:gd name="connsiteX1135" fmla="*/ 514570 w 844871"/>
                  <a:gd name="connsiteY1135" fmla="*/ 134232 h 844871"/>
                  <a:gd name="connsiteX1136" fmla="*/ 516951 w 844871"/>
                  <a:gd name="connsiteY1136" fmla="*/ 132059 h 844871"/>
                  <a:gd name="connsiteX1137" fmla="*/ 519174 w 844871"/>
                  <a:gd name="connsiteY1137" fmla="*/ 130352 h 844871"/>
                  <a:gd name="connsiteX1138" fmla="*/ 521502 w 844871"/>
                  <a:gd name="connsiteY1138" fmla="*/ 128851 h 844871"/>
                  <a:gd name="connsiteX1139" fmla="*/ 522641 w 844871"/>
                  <a:gd name="connsiteY1139" fmla="*/ 128230 h 844871"/>
                  <a:gd name="connsiteX1140" fmla="*/ 523778 w 844871"/>
                  <a:gd name="connsiteY1140" fmla="*/ 127817 h 844871"/>
                  <a:gd name="connsiteX1141" fmla="*/ 524968 w 844871"/>
                  <a:gd name="connsiteY1141" fmla="*/ 127351 h 844871"/>
                  <a:gd name="connsiteX1142" fmla="*/ 526158 w 844871"/>
                  <a:gd name="connsiteY1142" fmla="*/ 126989 h 844871"/>
                  <a:gd name="connsiteX1143" fmla="*/ 527347 w 844871"/>
                  <a:gd name="connsiteY1143" fmla="*/ 126730 h 844871"/>
                  <a:gd name="connsiteX1144" fmla="*/ 528537 w 844871"/>
                  <a:gd name="connsiteY1144" fmla="*/ 126574 h 844871"/>
                  <a:gd name="connsiteX1145" fmla="*/ 529674 w 844871"/>
                  <a:gd name="connsiteY1145" fmla="*/ 126471 h 844871"/>
                  <a:gd name="connsiteX1146" fmla="*/ 530864 w 844871"/>
                  <a:gd name="connsiteY1146" fmla="*/ 126419 h 844871"/>
                  <a:gd name="connsiteX1147" fmla="*/ 532054 w 844871"/>
                  <a:gd name="connsiteY1147" fmla="*/ 126470 h 844871"/>
                  <a:gd name="connsiteX1148" fmla="*/ 533242 w 844871"/>
                  <a:gd name="connsiteY1148" fmla="*/ 126625 h 844871"/>
                  <a:gd name="connsiteX1149" fmla="*/ 535725 w 844871"/>
                  <a:gd name="connsiteY1149" fmla="*/ 127142 h 844871"/>
                  <a:gd name="connsiteX1150" fmla="*/ 538156 w 844871"/>
                  <a:gd name="connsiteY1150" fmla="*/ 127813 h 844871"/>
                  <a:gd name="connsiteX1151" fmla="*/ 540535 w 844871"/>
                  <a:gd name="connsiteY1151" fmla="*/ 128847 h 844871"/>
                  <a:gd name="connsiteX1152" fmla="*/ 543017 w 844871"/>
                  <a:gd name="connsiteY1152" fmla="*/ 130087 h 844871"/>
                  <a:gd name="connsiteX1153" fmla="*/ 545395 w 844871"/>
                  <a:gd name="connsiteY1153" fmla="*/ 131639 h 844871"/>
                  <a:gd name="connsiteX1154" fmla="*/ 547826 w 844871"/>
                  <a:gd name="connsiteY1154" fmla="*/ 133551 h 844871"/>
                  <a:gd name="connsiteX1155" fmla="*/ 550308 w 844871"/>
                  <a:gd name="connsiteY1155" fmla="*/ 135516 h 844871"/>
                  <a:gd name="connsiteX1156" fmla="*/ 552738 w 844871"/>
                  <a:gd name="connsiteY1156" fmla="*/ 137946 h 844871"/>
                  <a:gd name="connsiteX1157" fmla="*/ 608114 w 844871"/>
                  <a:gd name="connsiteY1157" fmla="*/ 193323 h 844871"/>
                  <a:gd name="connsiteX1158" fmla="*/ 609717 w 844871"/>
                  <a:gd name="connsiteY1158" fmla="*/ 194719 h 844871"/>
                  <a:gd name="connsiteX1159" fmla="*/ 611320 w 844871"/>
                  <a:gd name="connsiteY1159" fmla="*/ 196011 h 844871"/>
                  <a:gd name="connsiteX1160" fmla="*/ 612871 w 844871"/>
                  <a:gd name="connsiteY1160" fmla="*/ 197045 h 844871"/>
                  <a:gd name="connsiteX1161" fmla="*/ 614578 w 844871"/>
                  <a:gd name="connsiteY1161" fmla="*/ 197924 h 844871"/>
                  <a:gd name="connsiteX1162" fmla="*/ 616284 w 844871"/>
                  <a:gd name="connsiteY1162" fmla="*/ 198699 h 844871"/>
                  <a:gd name="connsiteX1163" fmla="*/ 618094 w 844871"/>
                  <a:gd name="connsiteY1163" fmla="*/ 199268 h 844871"/>
                  <a:gd name="connsiteX1164" fmla="*/ 619904 w 844871"/>
                  <a:gd name="connsiteY1164" fmla="*/ 199527 h 844871"/>
                  <a:gd name="connsiteX1165" fmla="*/ 621663 w 844871"/>
                  <a:gd name="connsiteY1165" fmla="*/ 199732 h 844871"/>
                  <a:gd name="connsiteX1166" fmla="*/ 623525 w 844871"/>
                  <a:gd name="connsiteY1166" fmla="*/ 199732 h 844871"/>
                  <a:gd name="connsiteX1167" fmla="*/ 625335 w 844871"/>
                  <a:gd name="connsiteY1167" fmla="*/ 199473 h 844871"/>
                  <a:gd name="connsiteX1168" fmla="*/ 627196 w 844871"/>
                  <a:gd name="connsiteY1168" fmla="*/ 198852 h 844871"/>
                  <a:gd name="connsiteX1169" fmla="*/ 629007 w 844871"/>
                  <a:gd name="connsiteY1169" fmla="*/ 198076 h 844871"/>
                  <a:gd name="connsiteX1170" fmla="*/ 630765 w 844871"/>
                  <a:gd name="connsiteY1170" fmla="*/ 197144 h 844871"/>
                  <a:gd name="connsiteX1171" fmla="*/ 632731 w 844871"/>
                  <a:gd name="connsiteY1171" fmla="*/ 195903 h 844871"/>
                  <a:gd name="connsiteX1172" fmla="*/ 634490 w 844871"/>
                  <a:gd name="connsiteY1172" fmla="*/ 194455 h 844871"/>
                  <a:gd name="connsiteX1173" fmla="*/ 636353 w 844871"/>
                  <a:gd name="connsiteY1173" fmla="*/ 192592 h 844871"/>
                  <a:gd name="connsiteX1174" fmla="*/ 659786 w 844871"/>
                  <a:gd name="connsiteY1174" fmla="*/ 169159 h 844871"/>
                  <a:gd name="connsiteX1175" fmla="*/ 648824 w 844871"/>
                  <a:gd name="connsiteY1175" fmla="*/ 158197 h 844871"/>
                  <a:gd name="connsiteX1176" fmla="*/ 647480 w 844871"/>
                  <a:gd name="connsiteY1176" fmla="*/ 157059 h 844871"/>
                  <a:gd name="connsiteX1177" fmla="*/ 646343 w 844871"/>
                  <a:gd name="connsiteY1177" fmla="*/ 156025 h 844871"/>
                  <a:gd name="connsiteX1178" fmla="*/ 645102 w 844871"/>
                  <a:gd name="connsiteY1178" fmla="*/ 155198 h 844871"/>
                  <a:gd name="connsiteX1179" fmla="*/ 643965 w 844871"/>
                  <a:gd name="connsiteY1179" fmla="*/ 154371 h 844871"/>
                  <a:gd name="connsiteX1180" fmla="*/ 642722 w 844871"/>
                  <a:gd name="connsiteY1180" fmla="*/ 153854 h 844871"/>
                  <a:gd name="connsiteX1181" fmla="*/ 641637 w 844871"/>
                  <a:gd name="connsiteY1181" fmla="*/ 153389 h 844871"/>
                  <a:gd name="connsiteX1182" fmla="*/ 640602 w 844871"/>
                  <a:gd name="connsiteY1182" fmla="*/ 153285 h 844871"/>
                  <a:gd name="connsiteX1183" fmla="*/ 639464 w 844871"/>
                  <a:gd name="connsiteY1183" fmla="*/ 153183 h 844871"/>
                  <a:gd name="connsiteX1184" fmla="*/ 637395 w 844871"/>
                  <a:gd name="connsiteY1184" fmla="*/ 153183 h 844871"/>
                  <a:gd name="connsiteX1185" fmla="*/ 635276 w 844871"/>
                  <a:gd name="connsiteY1185" fmla="*/ 153338 h 844871"/>
                  <a:gd name="connsiteX1186" fmla="*/ 633465 w 844871"/>
                  <a:gd name="connsiteY1186" fmla="*/ 153597 h 844871"/>
                  <a:gd name="connsiteX1187" fmla="*/ 631551 w 844871"/>
                  <a:gd name="connsiteY1187" fmla="*/ 153960 h 844871"/>
                  <a:gd name="connsiteX1188" fmla="*/ 629483 w 844871"/>
                  <a:gd name="connsiteY1188" fmla="*/ 154478 h 844871"/>
                  <a:gd name="connsiteX1189" fmla="*/ 627621 w 844871"/>
                  <a:gd name="connsiteY1189" fmla="*/ 154789 h 844871"/>
                  <a:gd name="connsiteX1190" fmla="*/ 627207 w 844871"/>
                  <a:gd name="connsiteY1190" fmla="*/ 154892 h 844871"/>
                  <a:gd name="connsiteX1191" fmla="*/ 626742 w 844871"/>
                  <a:gd name="connsiteY1191" fmla="*/ 154840 h 844871"/>
                  <a:gd name="connsiteX1192" fmla="*/ 626225 w 844871"/>
                  <a:gd name="connsiteY1192" fmla="*/ 154634 h 844871"/>
                  <a:gd name="connsiteX1193" fmla="*/ 625656 w 844871"/>
                  <a:gd name="connsiteY1193" fmla="*/ 154375 h 844871"/>
                  <a:gd name="connsiteX1194" fmla="*/ 624414 w 844871"/>
                  <a:gd name="connsiteY1194" fmla="*/ 153548 h 844871"/>
                  <a:gd name="connsiteX1195" fmla="*/ 623122 w 844871"/>
                  <a:gd name="connsiteY1195" fmla="*/ 152255 h 844871"/>
                  <a:gd name="connsiteX1196" fmla="*/ 581654 w 844871"/>
                  <a:gd name="connsiteY1196" fmla="*/ 110788 h 844871"/>
                  <a:gd name="connsiteX1197" fmla="*/ 579017 w 844871"/>
                  <a:gd name="connsiteY1197" fmla="*/ 108254 h 844871"/>
                  <a:gd name="connsiteX1198" fmla="*/ 576277 w 844871"/>
                  <a:gd name="connsiteY1198" fmla="*/ 105928 h 844871"/>
                  <a:gd name="connsiteX1199" fmla="*/ 573537 w 844871"/>
                  <a:gd name="connsiteY1199" fmla="*/ 103704 h 844871"/>
                  <a:gd name="connsiteX1200" fmla="*/ 570951 w 844871"/>
                  <a:gd name="connsiteY1200" fmla="*/ 101636 h 844871"/>
                  <a:gd name="connsiteX1201" fmla="*/ 568055 w 844871"/>
                  <a:gd name="connsiteY1201" fmla="*/ 99775 h 844871"/>
                  <a:gd name="connsiteX1202" fmla="*/ 565212 w 844871"/>
                  <a:gd name="connsiteY1202" fmla="*/ 97966 h 844871"/>
                  <a:gd name="connsiteX1203" fmla="*/ 562419 w 844871"/>
                  <a:gd name="connsiteY1203" fmla="*/ 96414 h 844871"/>
                  <a:gd name="connsiteX1204" fmla="*/ 559626 w 844871"/>
                  <a:gd name="connsiteY1204" fmla="*/ 94967 h 844871"/>
                  <a:gd name="connsiteX1205" fmla="*/ 556627 w 844871"/>
                  <a:gd name="connsiteY1205" fmla="*/ 93727 h 844871"/>
                  <a:gd name="connsiteX1206" fmla="*/ 553835 w 844871"/>
                  <a:gd name="connsiteY1206" fmla="*/ 92797 h 844871"/>
                  <a:gd name="connsiteX1207" fmla="*/ 550887 w 844871"/>
                  <a:gd name="connsiteY1207" fmla="*/ 91918 h 844871"/>
                  <a:gd name="connsiteX1208" fmla="*/ 548094 w 844871"/>
                  <a:gd name="connsiteY1208" fmla="*/ 91401 h 844871"/>
                  <a:gd name="connsiteX1209" fmla="*/ 545147 w 844871"/>
                  <a:gd name="connsiteY1209" fmla="*/ 91040 h 844871"/>
                  <a:gd name="connsiteX1210" fmla="*/ 542406 w 844871"/>
                  <a:gd name="connsiteY1210" fmla="*/ 90885 h 844871"/>
                  <a:gd name="connsiteX1211" fmla="*/ 539509 w 844871"/>
                  <a:gd name="connsiteY1211" fmla="*/ 90990 h 844871"/>
                  <a:gd name="connsiteX1212" fmla="*/ 536665 w 844871"/>
                  <a:gd name="connsiteY1212" fmla="*/ 91250 h 844871"/>
                  <a:gd name="connsiteX1213" fmla="*/ 535268 w 844871"/>
                  <a:gd name="connsiteY1213" fmla="*/ 91198 h 844871"/>
                  <a:gd name="connsiteX1214" fmla="*/ 533975 w 844871"/>
                  <a:gd name="connsiteY1214" fmla="*/ 90939 h 844871"/>
                  <a:gd name="connsiteX1215" fmla="*/ 532838 w 844871"/>
                  <a:gd name="connsiteY1215" fmla="*/ 90525 h 844871"/>
                  <a:gd name="connsiteX1216" fmla="*/ 532010 w 844871"/>
                  <a:gd name="connsiteY1216" fmla="*/ 90009 h 844871"/>
                  <a:gd name="connsiteX1217" fmla="*/ 531338 w 844871"/>
                  <a:gd name="connsiteY1217" fmla="*/ 89337 h 844871"/>
                  <a:gd name="connsiteX1218" fmla="*/ 530873 w 844871"/>
                  <a:gd name="connsiteY1218" fmla="*/ 88354 h 844871"/>
                  <a:gd name="connsiteX1219" fmla="*/ 530563 w 844871"/>
                  <a:gd name="connsiteY1219" fmla="*/ 87423 h 844871"/>
                  <a:gd name="connsiteX1220" fmla="*/ 530460 w 844871"/>
                  <a:gd name="connsiteY1220" fmla="*/ 86182 h 844871"/>
                  <a:gd name="connsiteX1221" fmla="*/ 530719 w 844871"/>
                  <a:gd name="connsiteY1221" fmla="*/ 83545 h 844871"/>
                  <a:gd name="connsiteX1222" fmla="*/ 530822 w 844871"/>
                  <a:gd name="connsiteY1222" fmla="*/ 80855 h 844871"/>
                  <a:gd name="connsiteX1223" fmla="*/ 530617 w 844871"/>
                  <a:gd name="connsiteY1223" fmla="*/ 78063 h 844871"/>
                  <a:gd name="connsiteX1224" fmla="*/ 530359 w 844871"/>
                  <a:gd name="connsiteY1224" fmla="*/ 75425 h 844871"/>
                  <a:gd name="connsiteX1225" fmla="*/ 530050 w 844871"/>
                  <a:gd name="connsiteY1225" fmla="*/ 72632 h 844871"/>
                  <a:gd name="connsiteX1226" fmla="*/ 529429 w 844871"/>
                  <a:gd name="connsiteY1226" fmla="*/ 69943 h 844871"/>
                  <a:gd name="connsiteX1227" fmla="*/ 528654 w 844871"/>
                  <a:gd name="connsiteY1227" fmla="*/ 67099 h 844871"/>
                  <a:gd name="connsiteX1228" fmla="*/ 527724 w 844871"/>
                  <a:gd name="connsiteY1228" fmla="*/ 64306 h 844871"/>
                  <a:gd name="connsiteX1229" fmla="*/ 526742 w 844871"/>
                  <a:gd name="connsiteY1229" fmla="*/ 61566 h 844871"/>
                  <a:gd name="connsiteX1230" fmla="*/ 525605 w 844871"/>
                  <a:gd name="connsiteY1230" fmla="*/ 58876 h 844871"/>
                  <a:gd name="connsiteX1231" fmla="*/ 524210 w 844871"/>
                  <a:gd name="connsiteY1231" fmla="*/ 56239 h 844871"/>
                  <a:gd name="connsiteX1232" fmla="*/ 522658 w 844871"/>
                  <a:gd name="connsiteY1232" fmla="*/ 53654 h 844871"/>
                  <a:gd name="connsiteX1233" fmla="*/ 521004 w 844871"/>
                  <a:gd name="connsiteY1233" fmla="*/ 51171 h 844871"/>
                  <a:gd name="connsiteX1234" fmla="*/ 519091 w 844871"/>
                  <a:gd name="connsiteY1234" fmla="*/ 48742 h 844871"/>
                  <a:gd name="connsiteX1235" fmla="*/ 517126 w 844871"/>
                  <a:gd name="connsiteY1235" fmla="*/ 46362 h 844871"/>
                  <a:gd name="connsiteX1236" fmla="*/ 514954 w 844871"/>
                  <a:gd name="connsiteY1236" fmla="*/ 44088 h 844871"/>
                  <a:gd name="connsiteX1237" fmla="*/ 485896 w 844871"/>
                  <a:gd name="connsiteY1237" fmla="*/ 15029 h 844871"/>
                  <a:gd name="connsiteX1238" fmla="*/ 483207 w 844871"/>
                  <a:gd name="connsiteY1238" fmla="*/ 12444 h 844871"/>
                  <a:gd name="connsiteX1239" fmla="*/ 480622 w 844871"/>
                  <a:gd name="connsiteY1239" fmla="*/ 10065 h 844871"/>
                  <a:gd name="connsiteX1240" fmla="*/ 477933 w 844871"/>
                  <a:gd name="connsiteY1240" fmla="*/ 7894 h 844871"/>
                  <a:gd name="connsiteX1241" fmla="*/ 475245 w 844871"/>
                  <a:gd name="connsiteY1241" fmla="*/ 5723 h 844871"/>
                  <a:gd name="connsiteX1242" fmla="*/ 472452 w 844871"/>
                  <a:gd name="connsiteY1242" fmla="*/ 3655 h 844871"/>
                  <a:gd name="connsiteX1243" fmla="*/ 469815 w 844871"/>
                  <a:gd name="connsiteY1243" fmla="*/ 1845 h 844871"/>
                  <a:gd name="connsiteX1244" fmla="*/ 467022 w 844871"/>
                  <a:gd name="connsiteY1244" fmla="*/ 87 h 844871"/>
                  <a:gd name="connsiteX1245" fmla="*/ 466866 w 844871"/>
                  <a:gd name="connsiteY1245" fmla="*/ 0 h 844871"/>
                  <a:gd name="connsiteX1246" fmla="*/ 704057 w 844871"/>
                  <a:gd name="connsiteY1246" fmla="*/ 0 h 844871"/>
                  <a:gd name="connsiteX1247" fmla="*/ 844871 w 844871"/>
                  <a:gd name="connsiteY1247" fmla="*/ 140814 h 844871"/>
                  <a:gd name="connsiteX1248" fmla="*/ 844871 w 844871"/>
                  <a:gd name="connsiteY1248" fmla="*/ 368636 h 844871"/>
                  <a:gd name="connsiteX1249" fmla="*/ 843402 w 844871"/>
                  <a:gd name="connsiteY1249" fmla="*/ 367045 h 844871"/>
                  <a:gd name="connsiteX1250" fmla="*/ 712309 w 844871"/>
                  <a:gd name="connsiteY1250" fmla="*/ 235952 h 844871"/>
                  <a:gd name="connsiteX1251" fmla="*/ 709620 w 844871"/>
                  <a:gd name="connsiteY1251" fmla="*/ 233470 h 844871"/>
                  <a:gd name="connsiteX1252" fmla="*/ 706880 w 844871"/>
                  <a:gd name="connsiteY1252" fmla="*/ 231041 h 844871"/>
                  <a:gd name="connsiteX1253" fmla="*/ 703986 w 844871"/>
                  <a:gd name="connsiteY1253" fmla="*/ 228869 h 844871"/>
                  <a:gd name="connsiteX1254" fmla="*/ 701349 w 844871"/>
                  <a:gd name="connsiteY1254" fmla="*/ 226854 h 844871"/>
                  <a:gd name="connsiteX1255" fmla="*/ 698403 w 844871"/>
                  <a:gd name="connsiteY1255" fmla="*/ 225149 h 844871"/>
                  <a:gd name="connsiteX1256" fmla="*/ 695611 w 844871"/>
                  <a:gd name="connsiteY1256" fmla="*/ 223597 h 844871"/>
                  <a:gd name="connsiteX1257" fmla="*/ 692664 w 844871"/>
                  <a:gd name="connsiteY1257" fmla="*/ 222202 h 844871"/>
                  <a:gd name="connsiteX1258" fmla="*/ 689666 w 844871"/>
                  <a:gd name="connsiteY1258" fmla="*/ 221065 h 844871"/>
                  <a:gd name="connsiteX1259" fmla="*/ 686720 w 844871"/>
                  <a:gd name="connsiteY1259" fmla="*/ 220083 h 844871"/>
                  <a:gd name="connsiteX1260" fmla="*/ 683824 w 844871"/>
                  <a:gd name="connsiteY1260" fmla="*/ 219360 h 844871"/>
                  <a:gd name="connsiteX1261" fmla="*/ 680825 w 844871"/>
                  <a:gd name="connsiteY1261" fmla="*/ 218636 h 844871"/>
                  <a:gd name="connsiteX1262" fmla="*/ 677827 w 844871"/>
                  <a:gd name="connsiteY1262" fmla="*/ 218223 h 844871"/>
                  <a:gd name="connsiteX1263" fmla="*/ 674984 w 844871"/>
                  <a:gd name="connsiteY1263" fmla="*/ 217965 h 844871"/>
                  <a:gd name="connsiteX1264" fmla="*/ 671933 w 844871"/>
                  <a:gd name="connsiteY1264" fmla="*/ 217914 h 844871"/>
                  <a:gd name="connsiteX1265" fmla="*/ 668882 w 844871"/>
                  <a:gd name="connsiteY1265" fmla="*/ 217966 h 844871"/>
                  <a:gd name="connsiteX1266" fmla="*/ 666040 w 844871"/>
                  <a:gd name="connsiteY1266" fmla="*/ 218225 h 844871"/>
                  <a:gd name="connsiteX1267" fmla="*/ 663041 w 844871"/>
                  <a:gd name="connsiteY1267" fmla="*/ 218638 h 844871"/>
                  <a:gd name="connsiteX1268" fmla="*/ 660094 w 844871"/>
                  <a:gd name="connsiteY1268" fmla="*/ 219208 h 844871"/>
                  <a:gd name="connsiteX1269" fmla="*/ 657147 w 844871"/>
                  <a:gd name="connsiteY1269" fmla="*/ 220087 h 844871"/>
                  <a:gd name="connsiteX1270" fmla="*/ 654199 w 844871"/>
                  <a:gd name="connsiteY1270" fmla="*/ 220966 h 844871"/>
                  <a:gd name="connsiteX1271" fmla="*/ 651253 w 844871"/>
                  <a:gd name="connsiteY1271" fmla="*/ 221949 h 844871"/>
                  <a:gd name="connsiteX1272" fmla="*/ 648409 w 844871"/>
                  <a:gd name="connsiteY1272" fmla="*/ 223242 h 844871"/>
                  <a:gd name="connsiteX1273" fmla="*/ 645462 w 844871"/>
                  <a:gd name="connsiteY1273" fmla="*/ 224637 h 844871"/>
                  <a:gd name="connsiteX1274" fmla="*/ 642618 w 844871"/>
                  <a:gd name="connsiteY1274" fmla="*/ 226138 h 844871"/>
                  <a:gd name="connsiteX1275" fmla="*/ 639672 w 844871"/>
                  <a:gd name="connsiteY1275" fmla="*/ 227844 h 844871"/>
                  <a:gd name="connsiteX1276" fmla="*/ 636828 w 844871"/>
                  <a:gd name="connsiteY1276" fmla="*/ 229654 h 844871"/>
                  <a:gd name="connsiteX1277" fmla="*/ 634035 w 844871"/>
                  <a:gd name="connsiteY1277" fmla="*/ 231516 h 844871"/>
                  <a:gd name="connsiteX1278" fmla="*/ 631295 w 844871"/>
                  <a:gd name="connsiteY1278" fmla="*/ 233635 h 844871"/>
                  <a:gd name="connsiteX1279" fmla="*/ 628607 w 844871"/>
                  <a:gd name="connsiteY1279" fmla="*/ 235808 h 844871"/>
                  <a:gd name="connsiteX1280" fmla="*/ 625814 w 844871"/>
                  <a:gd name="connsiteY1280" fmla="*/ 238082 h 844871"/>
                  <a:gd name="connsiteX1281" fmla="*/ 623126 w 844871"/>
                  <a:gd name="connsiteY1281" fmla="*/ 240564 h 844871"/>
                  <a:gd name="connsiteX1282" fmla="*/ 620541 w 844871"/>
                  <a:gd name="connsiteY1282" fmla="*/ 243149 h 844871"/>
                  <a:gd name="connsiteX1283" fmla="*/ 617955 w 844871"/>
                  <a:gd name="connsiteY1283" fmla="*/ 245735 h 844871"/>
                  <a:gd name="connsiteX1284" fmla="*/ 615525 w 844871"/>
                  <a:gd name="connsiteY1284" fmla="*/ 248372 h 844871"/>
                  <a:gd name="connsiteX1285" fmla="*/ 613302 w 844871"/>
                  <a:gd name="connsiteY1285" fmla="*/ 251113 h 844871"/>
                  <a:gd name="connsiteX1286" fmla="*/ 611129 w 844871"/>
                  <a:gd name="connsiteY1286" fmla="*/ 253801 h 844871"/>
                  <a:gd name="connsiteX1287" fmla="*/ 609010 w 844871"/>
                  <a:gd name="connsiteY1287" fmla="*/ 256541 h 844871"/>
                  <a:gd name="connsiteX1288" fmla="*/ 607045 w 844871"/>
                  <a:gd name="connsiteY1288" fmla="*/ 259437 h 844871"/>
                  <a:gd name="connsiteX1289" fmla="*/ 605339 w 844871"/>
                  <a:gd name="connsiteY1289" fmla="*/ 262177 h 844871"/>
                  <a:gd name="connsiteX1290" fmla="*/ 603580 w 844871"/>
                  <a:gd name="connsiteY1290" fmla="*/ 265176 h 844871"/>
                  <a:gd name="connsiteX1291" fmla="*/ 602028 w 844871"/>
                  <a:gd name="connsiteY1291" fmla="*/ 268071 h 844871"/>
                  <a:gd name="connsiteX1292" fmla="*/ 600736 w 844871"/>
                  <a:gd name="connsiteY1292" fmla="*/ 270915 h 844871"/>
                  <a:gd name="connsiteX1293" fmla="*/ 599340 w 844871"/>
                  <a:gd name="connsiteY1293" fmla="*/ 273863 h 844871"/>
                  <a:gd name="connsiteX1294" fmla="*/ 598305 w 844871"/>
                  <a:gd name="connsiteY1294" fmla="*/ 276861 h 844871"/>
                  <a:gd name="connsiteX1295" fmla="*/ 597478 w 844871"/>
                  <a:gd name="connsiteY1295" fmla="*/ 279756 h 844871"/>
                  <a:gd name="connsiteX1296" fmla="*/ 596598 w 844871"/>
                  <a:gd name="connsiteY1296" fmla="*/ 282704 h 844871"/>
                  <a:gd name="connsiteX1297" fmla="*/ 595977 w 844871"/>
                  <a:gd name="connsiteY1297" fmla="*/ 285702 h 844871"/>
                  <a:gd name="connsiteX1298" fmla="*/ 595512 w 844871"/>
                  <a:gd name="connsiteY1298" fmla="*/ 288752 h 844871"/>
                  <a:gd name="connsiteX1299" fmla="*/ 595149 w 844871"/>
                  <a:gd name="connsiteY1299" fmla="*/ 291699 h 844871"/>
                  <a:gd name="connsiteX1300" fmla="*/ 595097 w 844871"/>
                  <a:gd name="connsiteY1300" fmla="*/ 294749 h 844871"/>
                  <a:gd name="connsiteX1301" fmla="*/ 595201 w 844871"/>
                  <a:gd name="connsiteY1301" fmla="*/ 297748 h 844871"/>
                  <a:gd name="connsiteX1302" fmla="*/ 595459 w 844871"/>
                  <a:gd name="connsiteY1302" fmla="*/ 300591 h 844871"/>
                  <a:gd name="connsiteX1303" fmla="*/ 595872 w 844871"/>
                  <a:gd name="connsiteY1303" fmla="*/ 303589 h 844871"/>
                  <a:gd name="connsiteX1304" fmla="*/ 596492 w 844871"/>
                  <a:gd name="connsiteY1304" fmla="*/ 306692 h 844871"/>
                  <a:gd name="connsiteX1305" fmla="*/ 597267 w 844871"/>
                  <a:gd name="connsiteY1305" fmla="*/ 309536 h 844871"/>
                  <a:gd name="connsiteX1306" fmla="*/ 598198 w 844871"/>
                  <a:gd name="connsiteY1306" fmla="*/ 312534 h 844871"/>
                  <a:gd name="connsiteX1307" fmla="*/ 599386 w 844871"/>
                  <a:gd name="connsiteY1307" fmla="*/ 315480 h 844871"/>
                  <a:gd name="connsiteX1308" fmla="*/ 600782 w 844871"/>
                  <a:gd name="connsiteY1308" fmla="*/ 318427 h 844871"/>
                  <a:gd name="connsiteX1309" fmla="*/ 602281 w 844871"/>
                  <a:gd name="connsiteY1309" fmla="*/ 321271 h 844871"/>
                  <a:gd name="connsiteX1310" fmla="*/ 604089 w 844871"/>
                  <a:gd name="connsiteY1310" fmla="*/ 324113 h 844871"/>
                  <a:gd name="connsiteX1311" fmla="*/ 605950 w 844871"/>
                  <a:gd name="connsiteY1311" fmla="*/ 326905 h 844871"/>
                  <a:gd name="connsiteX1312" fmla="*/ 608225 w 844871"/>
                  <a:gd name="connsiteY1312" fmla="*/ 329697 h 844871"/>
                  <a:gd name="connsiteX1313" fmla="*/ 610654 w 844871"/>
                  <a:gd name="connsiteY1313" fmla="*/ 332436 h 844871"/>
                  <a:gd name="connsiteX1314" fmla="*/ 613136 w 844871"/>
                  <a:gd name="connsiteY1314" fmla="*/ 335124 h 844871"/>
                  <a:gd name="connsiteX1315" fmla="*/ 744229 w 844871"/>
                  <a:gd name="connsiteY1315" fmla="*/ 466218 h 844871"/>
                  <a:gd name="connsiteX1316" fmla="*/ 746917 w 844871"/>
                  <a:gd name="connsiteY1316" fmla="*/ 468699 h 844871"/>
                  <a:gd name="connsiteX1317" fmla="*/ 749656 w 844871"/>
                  <a:gd name="connsiteY1317" fmla="*/ 471129 h 844871"/>
                  <a:gd name="connsiteX1318" fmla="*/ 752345 w 844871"/>
                  <a:gd name="connsiteY1318" fmla="*/ 473299 h 844871"/>
                  <a:gd name="connsiteX1319" fmla="*/ 755240 w 844871"/>
                  <a:gd name="connsiteY1319" fmla="*/ 475264 h 844871"/>
                  <a:gd name="connsiteX1320" fmla="*/ 757980 w 844871"/>
                  <a:gd name="connsiteY1320" fmla="*/ 476970 h 844871"/>
                  <a:gd name="connsiteX1321" fmla="*/ 760926 w 844871"/>
                  <a:gd name="connsiteY1321" fmla="*/ 478572 h 844871"/>
                  <a:gd name="connsiteX1322" fmla="*/ 763874 w 844871"/>
                  <a:gd name="connsiteY1322" fmla="*/ 479967 h 844871"/>
                  <a:gd name="connsiteX1323" fmla="*/ 766820 w 844871"/>
                  <a:gd name="connsiteY1323" fmla="*/ 481156 h 844871"/>
                  <a:gd name="connsiteX1324" fmla="*/ 769767 w 844871"/>
                  <a:gd name="connsiteY1324" fmla="*/ 482035 h 844871"/>
                  <a:gd name="connsiteX1325" fmla="*/ 772662 w 844871"/>
                  <a:gd name="connsiteY1325" fmla="*/ 482862 h 844871"/>
                  <a:gd name="connsiteX1326" fmla="*/ 775764 w 844871"/>
                  <a:gd name="connsiteY1326" fmla="*/ 483481 h 844871"/>
                  <a:gd name="connsiteX1327" fmla="*/ 778762 w 844871"/>
                  <a:gd name="connsiteY1327" fmla="*/ 483895 h 844871"/>
                  <a:gd name="connsiteX1328" fmla="*/ 781709 w 844871"/>
                  <a:gd name="connsiteY1328" fmla="*/ 484256 h 844871"/>
                  <a:gd name="connsiteX1329" fmla="*/ 784707 w 844871"/>
                  <a:gd name="connsiteY1329" fmla="*/ 484359 h 844871"/>
                  <a:gd name="connsiteX1330" fmla="*/ 787706 w 844871"/>
                  <a:gd name="connsiteY1330" fmla="*/ 484255 h 844871"/>
                  <a:gd name="connsiteX1331" fmla="*/ 790756 w 844871"/>
                  <a:gd name="connsiteY1331" fmla="*/ 483996 h 844871"/>
                  <a:gd name="connsiteX1332" fmla="*/ 793807 w 844871"/>
                  <a:gd name="connsiteY1332" fmla="*/ 483531 h 844871"/>
                  <a:gd name="connsiteX1333" fmla="*/ 796857 w 844871"/>
                  <a:gd name="connsiteY1333" fmla="*/ 482962 h 844871"/>
                  <a:gd name="connsiteX1334" fmla="*/ 799855 w 844871"/>
                  <a:gd name="connsiteY1334" fmla="*/ 482134 h 844871"/>
                  <a:gd name="connsiteX1335" fmla="*/ 802699 w 844871"/>
                  <a:gd name="connsiteY1335" fmla="*/ 481255 h 844871"/>
                  <a:gd name="connsiteX1336" fmla="*/ 805646 w 844871"/>
                  <a:gd name="connsiteY1336" fmla="*/ 480169 h 844871"/>
                  <a:gd name="connsiteX1337" fmla="*/ 808697 w 844871"/>
                  <a:gd name="connsiteY1337" fmla="*/ 478876 h 844871"/>
                  <a:gd name="connsiteX1338" fmla="*/ 811540 w 844871"/>
                  <a:gd name="connsiteY1338" fmla="*/ 477584 h 844871"/>
                  <a:gd name="connsiteX1339" fmla="*/ 814436 w 844871"/>
                  <a:gd name="connsiteY1339" fmla="*/ 476032 h 844871"/>
                  <a:gd name="connsiteX1340" fmla="*/ 817435 w 844871"/>
                  <a:gd name="connsiteY1340" fmla="*/ 474273 h 844871"/>
                  <a:gd name="connsiteX1341" fmla="*/ 820175 w 844871"/>
                  <a:gd name="connsiteY1341" fmla="*/ 472567 h 844871"/>
                  <a:gd name="connsiteX1342" fmla="*/ 823070 w 844871"/>
                  <a:gd name="connsiteY1342" fmla="*/ 470602 h 844871"/>
                  <a:gd name="connsiteX1343" fmla="*/ 825810 w 844871"/>
                  <a:gd name="connsiteY1343" fmla="*/ 468483 h 844871"/>
                  <a:gd name="connsiteX1344" fmla="*/ 828499 w 844871"/>
                  <a:gd name="connsiteY1344" fmla="*/ 466310 h 844871"/>
                  <a:gd name="connsiteX1345" fmla="*/ 831240 w 844871"/>
                  <a:gd name="connsiteY1345" fmla="*/ 464087 h 844871"/>
                  <a:gd name="connsiteX1346" fmla="*/ 833876 w 844871"/>
                  <a:gd name="connsiteY1346" fmla="*/ 461657 h 844871"/>
                  <a:gd name="connsiteX1347" fmla="*/ 836462 w 844871"/>
                  <a:gd name="connsiteY1347" fmla="*/ 459071 h 844871"/>
                  <a:gd name="connsiteX1348" fmla="*/ 839047 w 844871"/>
                  <a:gd name="connsiteY1348" fmla="*/ 456486 h 844871"/>
                  <a:gd name="connsiteX1349" fmla="*/ 841529 w 844871"/>
                  <a:gd name="connsiteY1349" fmla="*/ 453797 h 844871"/>
                  <a:gd name="connsiteX1350" fmla="*/ 843804 w 844871"/>
                  <a:gd name="connsiteY1350" fmla="*/ 451005 h 844871"/>
                  <a:gd name="connsiteX1351" fmla="*/ 844870 w 844871"/>
                  <a:gd name="connsiteY1351" fmla="*/ 449685 h 844871"/>
                  <a:gd name="connsiteX1352" fmla="*/ 844871 w 844871"/>
                  <a:gd name="connsiteY1352" fmla="*/ 704056 h 844871"/>
                  <a:gd name="connsiteX1353" fmla="*/ 704056 w 844871"/>
                  <a:gd name="connsiteY1353" fmla="*/ 844871 h 844871"/>
                  <a:gd name="connsiteX1354" fmla="*/ 445699 w 844871"/>
                  <a:gd name="connsiteY1354" fmla="*/ 844871 h 844871"/>
                  <a:gd name="connsiteX1355" fmla="*/ 522385 w 844871"/>
                  <a:gd name="connsiteY1355" fmla="*/ 768185 h 844871"/>
                  <a:gd name="connsiteX1356" fmla="*/ 528027 w 844871"/>
                  <a:gd name="connsiteY1356" fmla="*/ 762543 h 844871"/>
                  <a:gd name="connsiteX1357" fmla="*/ 528648 w 844871"/>
                  <a:gd name="connsiteY1357" fmla="*/ 761921 h 844871"/>
                  <a:gd name="connsiteX1358" fmla="*/ 529114 w 844871"/>
                  <a:gd name="connsiteY1358" fmla="*/ 761352 h 844871"/>
                  <a:gd name="connsiteX1359" fmla="*/ 529476 w 844871"/>
                  <a:gd name="connsiteY1359" fmla="*/ 760576 h 844871"/>
                  <a:gd name="connsiteX1360" fmla="*/ 529736 w 844871"/>
                  <a:gd name="connsiteY1360" fmla="*/ 759800 h 844871"/>
                  <a:gd name="connsiteX1361" fmla="*/ 530098 w 844871"/>
                  <a:gd name="connsiteY1361" fmla="*/ 758920 h 844871"/>
                  <a:gd name="connsiteX1362" fmla="*/ 530305 w 844871"/>
                  <a:gd name="connsiteY1362" fmla="*/ 758092 h 844871"/>
                  <a:gd name="connsiteX1363" fmla="*/ 530564 w 844871"/>
                  <a:gd name="connsiteY1363" fmla="*/ 756073 h 844871"/>
                  <a:gd name="connsiteX1364" fmla="*/ 530565 w 844871"/>
                  <a:gd name="connsiteY1364" fmla="*/ 755039 h 844871"/>
                  <a:gd name="connsiteX1365" fmla="*/ 530461 w 844871"/>
                  <a:gd name="connsiteY1365" fmla="*/ 754108 h 844871"/>
                  <a:gd name="connsiteX1366" fmla="*/ 530410 w 844871"/>
                  <a:gd name="connsiteY1366" fmla="*/ 753125 h 844871"/>
                  <a:gd name="connsiteX1367" fmla="*/ 529944 w 844871"/>
                  <a:gd name="connsiteY1367" fmla="*/ 752141 h 844871"/>
                  <a:gd name="connsiteX1368" fmla="*/ 529635 w 844871"/>
                  <a:gd name="connsiteY1368" fmla="*/ 751314 h 844871"/>
                  <a:gd name="connsiteX1369" fmla="*/ 529065 w 844871"/>
                  <a:gd name="connsiteY1369" fmla="*/ 750434 h 844871"/>
                  <a:gd name="connsiteX1370" fmla="*/ 528393 w 844871"/>
                  <a:gd name="connsiteY1370" fmla="*/ 749555 h 844871"/>
                  <a:gd name="connsiteX1371" fmla="*/ 527669 w 844871"/>
                  <a:gd name="connsiteY1371" fmla="*/ 748727 h 844871"/>
                  <a:gd name="connsiteX1372" fmla="*/ 523529 w 844871"/>
                  <a:gd name="connsiteY1372" fmla="*/ 748210 h 844871"/>
                  <a:gd name="connsiteX1373" fmla="*/ 519493 w 844871"/>
                  <a:gd name="connsiteY1373" fmla="*/ 747384 h 844871"/>
                  <a:gd name="connsiteX1374" fmla="*/ 515509 w 844871"/>
                  <a:gd name="connsiteY1374" fmla="*/ 746402 h 844871"/>
                  <a:gd name="connsiteX1375" fmla="*/ 511422 w 844871"/>
                  <a:gd name="connsiteY1375" fmla="*/ 745109 h 844871"/>
                  <a:gd name="connsiteX1376" fmla="*/ 508059 w 844871"/>
                  <a:gd name="connsiteY1376" fmla="*/ 743816 h 844871"/>
                  <a:gd name="connsiteX1377" fmla="*/ 504747 w 844871"/>
                  <a:gd name="connsiteY1377" fmla="*/ 742266 h 844871"/>
                  <a:gd name="connsiteX1378" fmla="*/ 501384 w 844871"/>
                  <a:gd name="connsiteY1378" fmla="*/ 740456 h 844871"/>
                  <a:gd name="connsiteX1379" fmla="*/ 498074 w 844871"/>
                  <a:gd name="connsiteY1379" fmla="*/ 738490 h 844871"/>
                  <a:gd name="connsiteX1380" fmla="*/ 494865 w 844871"/>
                  <a:gd name="connsiteY1380" fmla="*/ 736317 h 844871"/>
                  <a:gd name="connsiteX1381" fmla="*/ 491864 w 844871"/>
                  <a:gd name="connsiteY1381" fmla="*/ 734041 h 844871"/>
                  <a:gd name="connsiteX1382" fmla="*/ 488709 w 844871"/>
                  <a:gd name="connsiteY1382" fmla="*/ 731404 h 844871"/>
                  <a:gd name="connsiteX1383" fmla="*/ 485606 w 844871"/>
                  <a:gd name="connsiteY1383" fmla="*/ 728610 h 844871"/>
                  <a:gd name="connsiteX1384" fmla="*/ 484725 w 844871"/>
                  <a:gd name="connsiteY1384" fmla="*/ 729490 h 844871"/>
                  <a:gd name="connsiteX1385" fmla="*/ 483380 w 844871"/>
                  <a:gd name="connsiteY1385" fmla="*/ 731043 h 844871"/>
                  <a:gd name="connsiteX1386" fmla="*/ 481982 w 844871"/>
                  <a:gd name="connsiteY1386" fmla="*/ 732647 h 844871"/>
                  <a:gd name="connsiteX1387" fmla="*/ 480791 w 844871"/>
                  <a:gd name="connsiteY1387" fmla="*/ 734149 h 844871"/>
                  <a:gd name="connsiteX1388" fmla="*/ 479600 w 844871"/>
                  <a:gd name="connsiteY1388" fmla="*/ 735753 h 844871"/>
                  <a:gd name="connsiteX1389" fmla="*/ 478565 w 844871"/>
                  <a:gd name="connsiteY1389" fmla="*/ 737305 h 844871"/>
                  <a:gd name="connsiteX1390" fmla="*/ 477633 w 844871"/>
                  <a:gd name="connsiteY1390" fmla="*/ 738858 h 844871"/>
                  <a:gd name="connsiteX1391" fmla="*/ 476960 w 844871"/>
                  <a:gd name="connsiteY1391" fmla="*/ 740462 h 844871"/>
                  <a:gd name="connsiteX1392" fmla="*/ 476287 w 844871"/>
                  <a:gd name="connsiteY1392" fmla="*/ 741964 h 844871"/>
                  <a:gd name="connsiteX1393" fmla="*/ 475925 w 844871"/>
                  <a:gd name="connsiteY1393" fmla="*/ 743568 h 844871"/>
                  <a:gd name="connsiteX1394" fmla="*/ 475769 w 844871"/>
                  <a:gd name="connsiteY1394" fmla="*/ 745069 h 844871"/>
                  <a:gd name="connsiteX1395" fmla="*/ 475923 w 844871"/>
                  <a:gd name="connsiteY1395" fmla="*/ 746672 h 844871"/>
                  <a:gd name="connsiteX1396" fmla="*/ 476233 w 844871"/>
                  <a:gd name="connsiteY1396" fmla="*/ 748225 h 844871"/>
                  <a:gd name="connsiteX1397" fmla="*/ 476854 w 844871"/>
                  <a:gd name="connsiteY1397" fmla="*/ 749881 h 844871"/>
                  <a:gd name="connsiteX1398" fmla="*/ 477888 w 844871"/>
                  <a:gd name="connsiteY1398" fmla="*/ 751433 h 844871"/>
                  <a:gd name="connsiteX1399" fmla="*/ 479026 w 844871"/>
                  <a:gd name="connsiteY1399" fmla="*/ 753088 h 844871"/>
                  <a:gd name="connsiteX1400" fmla="*/ 480578 w 844871"/>
                  <a:gd name="connsiteY1400" fmla="*/ 754640 h 844871"/>
                  <a:gd name="connsiteX1401" fmla="*/ 481406 w 844871"/>
                  <a:gd name="connsiteY1401" fmla="*/ 755571 h 844871"/>
                  <a:gd name="connsiteX1402" fmla="*/ 481975 w 844871"/>
                  <a:gd name="connsiteY1402" fmla="*/ 756554 h 844871"/>
                  <a:gd name="connsiteX1403" fmla="*/ 482492 w 844871"/>
                  <a:gd name="connsiteY1403" fmla="*/ 757692 h 844871"/>
                  <a:gd name="connsiteX1404" fmla="*/ 482854 w 844871"/>
                  <a:gd name="connsiteY1404" fmla="*/ 758986 h 844871"/>
                  <a:gd name="connsiteX1405" fmla="*/ 482905 w 844871"/>
                  <a:gd name="connsiteY1405" fmla="*/ 759555 h 844871"/>
                  <a:gd name="connsiteX1406" fmla="*/ 483009 w 844871"/>
                  <a:gd name="connsiteY1406" fmla="*/ 760176 h 844871"/>
                  <a:gd name="connsiteX1407" fmla="*/ 482957 w 844871"/>
                  <a:gd name="connsiteY1407" fmla="*/ 760745 h 844871"/>
                  <a:gd name="connsiteX1408" fmla="*/ 482749 w 844871"/>
                  <a:gd name="connsiteY1408" fmla="*/ 761263 h 844871"/>
                  <a:gd name="connsiteX1409" fmla="*/ 482543 w 844871"/>
                  <a:gd name="connsiteY1409" fmla="*/ 761884 h 844871"/>
                  <a:gd name="connsiteX1410" fmla="*/ 482335 w 844871"/>
                  <a:gd name="connsiteY1410" fmla="*/ 762401 h 844871"/>
                  <a:gd name="connsiteX1411" fmla="*/ 481456 w 844871"/>
                  <a:gd name="connsiteY1411" fmla="*/ 763488 h 844871"/>
                  <a:gd name="connsiteX1412" fmla="*/ 456610 w 844871"/>
                  <a:gd name="connsiteY1412" fmla="*/ 788334 h 844871"/>
                  <a:gd name="connsiteX1413" fmla="*/ 455989 w 844871"/>
                  <a:gd name="connsiteY1413" fmla="*/ 788747 h 844871"/>
                  <a:gd name="connsiteX1414" fmla="*/ 455471 w 844871"/>
                  <a:gd name="connsiteY1414" fmla="*/ 789059 h 844871"/>
                  <a:gd name="connsiteX1415" fmla="*/ 454953 w 844871"/>
                  <a:gd name="connsiteY1415" fmla="*/ 789473 h 844871"/>
                  <a:gd name="connsiteX1416" fmla="*/ 454436 w 844871"/>
                  <a:gd name="connsiteY1416" fmla="*/ 789576 h 844871"/>
                  <a:gd name="connsiteX1417" fmla="*/ 453815 w 844871"/>
                  <a:gd name="connsiteY1417" fmla="*/ 789679 h 844871"/>
                  <a:gd name="connsiteX1418" fmla="*/ 453297 w 844871"/>
                  <a:gd name="connsiteY1418" fmla="*/ 789680 h 844871"/>
                  <a:gd name="connsiteX1419" fmla="*/ 452729 w 844871"/>
                  <a:gd name="connsiteY1419" fmla="*/ 789629 h 844871"/>
                  <a:gd name="connsiteX1420" fmla="*/ 452003 w 844871"/>
                  <a:gd name="connsiteY1420" fmla="*/ 789422 h 844871"/>
                  <a:gd name="connsiteX1421" fmla="*/ 450762 w 844871"/>
                  <a:gd name="connsiteY1421" fmla="*/ 788904 h 844871"/>
                  <a:gd name="connsiteX1422" fmla="*/ 449572 w 844871"/>
                  <a:gd name="connsiteY1422" fmla="*/ 788233 h 844871"/>
                  <a:gd name="connsiteX1423" fmla="*/ 448382 w 844871"/>
                  <a:gd name="connsiteY1423" fmla="*/ 787352 h 844871"/>
                  <a:gd name="connsiteX1424" fmla="*/ 447141 w 844871"/>
                  <a:gd name="connsiteY1424" fmla="*/ 786319 h 844871"/>
                  <a:gd name="connsiteX1425" fmla="*/ 291483 w 844871"/>
                  <a:gd name="connsiteY1425" fmla="*/ 631179 h 844871"/>
                  <a:gd name="connsiteX1426" fmla="*/ 290137 w 844871"/>
                  <a:gd name="connsiteY1426" fmla="*/ 629833 h 844871"/>
                  <a:gd name="connsiteX1427" fmla="*/ 289104 w 844871"/>
                  <a:gd name="connsiteY1427" fmla="*/ 628385 h 844871"/>
                  <a:gd name="connsiteX1428" fmla="*/ 288431 w 844871"/>
                  <a:gd name="connsiteY1428" fmla="*/ 627195 h 844871"/>
                  <a:gd name="connsiteX1429" fmla="*/ 287966 w 844871"/>
                  <a:gd name="connsiteY1429" fmla="*/ 626212 h 844871"/>
                  <a:gd name="connsiteX1430" fmla="*/ 287862 w 844871"/>
                  <a:gd name="connsiteY1430" fmla="*/ 625281 h 844871"/>
                  <a:gd name="connsiteX1431" fmla="*/ 287759 w 844871"/>
                  <a:gd name="connsiteY1431" fmla="*/ 624349 h 844871"/>
                  <a:gd name="connsiteX1432" fmla="*/ 287966 w 844871"/>
                  <a:gd name="connsiteY1432" fmla="*/ 623314 h 844871"/>
                  <a:gd name="connsiteX1433" fmla="*/ 288122 w 844871"/>
                  <a:gd name="connsiteY1433" fmla="*/ 622124 h 844871"/>
                  <a:gd name="connsiteX1434" fmla="*/ 288382 w 844871"/>
                  <a:gd name="connsiteY1434" fmla="*/ 620105 h 844871"/>
                  <a:gd name="connsiteX1435" fmla="*/ 288382 w 844871"/>
                  <a:gd name="connsiteY1435" fmla="*/ 617828 h 844871"/>
                  <a:gd name="connsiteX1436" fmla="*/ 288228 w 844871"/>
                  <a:gd name="connsiteY1436" fmla="*/ 615396 h 844871"/>
                  <a:gd name="connsiteX1437" fmla="*/ 287866 w 844871"/>
                  <a:gd name="connsiteY1437" fmla="*/ 612861 h 844871"/>
                  <a:gd name="connsiteX1438" fmla="*/ 287608 w 844871"/>
                  <a:gd name="connsiteY1438" fmla="*/ 611568 h 844871"/>
                  <a:gd name="connsiteX1439" fmla="*/ 287194 w 844871"/>
                  <a:gd name="connsiteY1439" fmla="*/ 610222 h 844871"/>
                  <a:gd name="connsiteX1440" fmla="*/ 286677 w 844871"/>
                  <a:gd name="connsiteY1440" fmla="*/ 608877 h 844871"/>
                  <a:gd name="connsiteX1441" fmla="*/ 285953 w 844871"/>
                  <a:gd name="connsiteY1441" fmla="*/ 607635 h 844871"/>
                  <a:gd name="connsiteX1442" fmla="*/ 285177 w 844871"/>
                  <a:gd name="connsiteY1442" fmla="*/ 606342 h 844871"/>
                  <a:gd name="connsiteX1443" fmla="*/ 284350 w 844871"/>
                  <a:gd name="connsiteY1443" fmla="*/ 605101 h 844871"/>
                  <a:gd name="connsiteX1444" fmla="*/ 283263 w 844871"/>
                  <a:gd name="connsiteY1444" fmla="*/ 603910 h 844871"/>
                  <a:gd name="connsiteX1445" fmla="*/ 282281 w 844871"/>
                  <a:gd name="connsiteY1445" fmla="*/ 602720 h 844871"/>
                  <a:gd name="connsiteX1446" fmla="*/ 273797 w 844871"/>
                  <a:gd name="connsiteY1446" fmla="*/ 594237 h 844871"/>
                  <a:gd name="connsiteX1447" fmla="*/ 226590 w 844871"/>
                  <a:gd name="connsiteY1447" fmla="*/ 641444 h 844871"/>
                  <a:gd name="connsiteX1448" fmla="*/ 235074 w 844871"/>
                  <a:gd name="connsiteY1448" fmla="*/ 649928 h 844871"/>
                  <a:gd name="connsiteX1449" fmla="*/ 236160 w 844871"/>
                  <a:gd name="connsiteY1449" fmla="*/ 651014 h 844871"/>
                  <a:gd name="connsiteX1450" fmla="*/ 237402 w 844871"/>
                  <a:gd name="connsiteY1450" fmla="*/ 652048 h 844871"/>
                  <a:gd name="connsiteX1451" fmla="*/ 238695 w 844871"/>
                  <a:gd name="connsiteY1451" fmla="*/ 652824 h 844871"/>
                  <a:gd name="connsiteX1452" fmla="*/ 239885 w 844871"/>
                  <a:gd name="connsiteY1452" fmla="*/ 653703 h 844871"/>
                  <a:gd name="connsiteX1453" fmla="*/ 241230 w 844871"/>
                  <a:gd name="connsiteY1453" fmla="*/ 654324 h 844871"/>
                  <a:gd name="connsiteX1454" fmla="*/ 242472 w 844871"/>
                  <a:gd name="connsiteY1454" fmla="*/ 654944 h 844871"/>
                  <a:gd name="connsiteX1455" fmla="*/ 243869 w 844871"/>
                  <a:gd name="connsiteY1455" fmla="*/ 655307 h 844871"/>
                  <a:gd name="connsiteX1456" fmla="*/ 245163 w 844871"/>
                  <a:gd name="connsiteY1456" fmla="*/ 655565 h 844871"/>
                  <a:gd name="connsiteX1457" fmla="*/ 247750 w 844871"/>
                  <a:gd name="connsiteY1457" fmla="*/ 655874 h 844871"/>
                  <a:gd name="connsiteX1458" fmla="*/ 250182 w 844871"/>
                  <a:gd name="connsiteY1458" fmla="*/ 656028 h 844871"/>
                  <a:gd name="connsiteX1459" fmla="*/ 252459 w 844871"/>
                  <a:gd name="connsiteY1459" fmla="*/ 656028 h 844871"/>
                  <a:gd name="connsiteX1460" fmla="*/ 254426 w 844871"/>
                  <a:gd name="connsiteY1460" fmla="*/ 655821 h 844871"/>
                  <a:gd name="connsiteX1461" fmla="*/ 255667 w 844871"/>
                  <a:gd name="connsiteY1461" fmla="*/ 655613 h 844871"/>
                  <a:gd name="connsiteX1462" fmla="*/ 256702 w 844871"/>
                  <a:gd name="connsiteY1462" fmla="*/ 655406 h 844871"/>
                  <a:gd name="connsiteX1463" fmla="*/ 257737 w 844871"/>
                  <a:gd name="connsiteY1463" fmla="*/ 655406 h 844871"/>
                  <a:gd name="connsiteX1464" fmla="*/ 258669 w 844871"/>
                  <a:gd name="connsiteY1464" fmla="*/ 655509 h 844871"/>
                  <a:gd name="connsiteX1465" fmla="*/ 259290 w 844871"/>
                  <a:gd name="connsiteY1465" fmla="*/ 655612 h 844871"/>
                  <a:gd name="connsiteX1466" fmla="*/ 259807 w 844871"/>
                  <a:gd name="connsiteY1466" fmla="*/ 655819 h 844871"/>
                  <a:gd name="connsiteX1467" fmla="*/ 260997 w 844871"/>
                  <a:gd name="connsiteY1467" fmla="*/ 656492 h 844871"/>
                  <a:gd name="connsiteX1468" fmla="*/ 262342 w 844871"/>
                  <a:gd name="connsiteY1468" fmla="*/ 657629 h 844871"/>
                  <a:gd name="connsiteX1469" fmla="*/ 263791 w 844871"/>
                  <a:gd name="connsiteY1469" fmla="*/ 658871 h 844871"/>
                  <a:gd name="connsiteX1470" fmla="*/ 419810 w 844871"/>
                  <a:gd name="connsiteY1470" fmla="*/ 814891 h 844871"/>
                  <a:gd name="connsiteX1471" fmla="*/ 420638 w 844871"/>
                  <a:gd name="connsiteY1471" fmla="*/ 815925 h 844871"/>
                  <a:gd name="connsiteX1472" fmla="*/ 421258 w 844871"/>
                  <a:gd name="connsiteY1472" fmla="*/ 817063 h 844871"/>
                  <a:gd name="connsiteX1473" fmla="*/ 421775 w 844871"/>
                  <a:gd name="connsiteY1473" fmla="*/ 818305 h 844871"/>
                  <a:gd name="connsiteX1474" fmla="*/ 421879 w 844871"/>
                  <a:gd name="connsiteY1474" fmla="*/ 819547 h 844871"/>
                  <a:gd name="connsiteX1475" fmla="*/ 421982 w 844871"/>
                  <a:gd name="connsiteY1475" fmla="*/ 820892 h 844871"/>
                  <a:gd name="connsiteX1476" fmla="*/ 421826 w 844871"/>
                  <a:gd name="connsiteY1476" fmla="*/ 822083 h 844871"/>
                  <a:gd name="connsiteX1477" fmla="*/ 421515 w 844871"/>
                  <a:gd name="connsiteY1477" fmla="*/ 823221 h 844871"/>
                  <a:gd name="connsiteX1478" fmla="*/ 421204 w 844871"/>
                  <a:gd name="connsiteY1478" fmla="*/ 824256 h 844871"/>
                  <a:gd name="connsiteX1479" fmla="*/ 420790 w 844871"/>
                  <a:gd name="connsiteY1479" fmla="*/ 825291 h 844871"/>
                  <a:gd name="connsiteX1480" fmla="*/ 420686 w 844871"/>
                  <a:gd name="connsiteY1480" fmla="*/ 826327 h 844871"/>
                  <a:gd name="connsiteX1481" fmla="*/ 420582 w 844871"/>
                  <a:gd name="connsiteY1481" fmla="*/ 827464 h 844871"/>
                  <a:gd name="connsiteX1482" fmla="*/ 420582 w 844871"/>
                  <a:gd name="connsiteY1482" fmla="*/ 828706 h 844871"/>
                  <a:gd name="connsiteX1483" fmla="*/ 420634 w 844871"/>
                  <a:gd name="connsiteY1483" fmla="*/ 829793 h 844871"/>
                  <a:gd name="connsiteX1484" fmla="*/ 420840 w 844871"/>
                  <a:gd name="connsiteY1484" fmla="*/ 830828 h 844871"/>
                  <a:gd name="connsiteX1485" fmla="*/ 421099 w 844871"/>
                  <a:gd name="connsiteY1485" fmla="*/ 832121 h 844871"/>
                  <a:gd name="connsiteX1486" fmla="*/ 421513 w 844871"/>
                  <a:gd name="connsiteY1486" fmla="*/ 833260 h 844871"/>
                  <a:gd name="connsiteX1487" fmla="*/ 422029 w 844871"/>
                  <a:gd name="connsiteY1487" fmla="*/ 834502 h 844871"/>
                  <a:gd name="connsiteX1488" fmla="*/ 422650 w 844871"/>
                  <a:gd name="connsiteY1488" fmla="*/ 835743 h 844871"/>
                  <a:gd name="connsiteX1489" fmla="*/ 423426 w 844871"/>
                  <a:gd name="connsiteY1489" fmla="*/ 837036 h 844871"/>
                  <a:gd name="connsiteX1490" fmla="*/ 424305 w 844871"/>
                  <a:gd name="connsiteY1490" fmla="*/ 838434 h 844871"/>
                  <a:gd name="connsiteX1491" fmla="*/ 425287 w 844871"/>
                  <a:gd name="connsiteY1491" fmla="*/ 839830 h 844871"/>
                  <a:gd name="connsiteX1492" fmla="*/ 426581 w 844871"/>
                  <a:gd name="connsiteY1492" fmla="*/ 841228 h 844871"/>
                  <a:gd name="connsiteX1493" fmla="*/ 429374 w 844871"/>
                  <a:gd name="connsiteY1493" fmla="*/ 844228 h 844871"/>
                  <a:gd name="connsiteX1494" fmla="*/ 430017 w 844871"/>
                  <a:gd name="connsiteY1494" fmla="*/ 844871 h 844871"/>
                  <a:gd name="connsiteX1495" fmla="*/ 140814 w 844871"/>
                  <a:gd name="connsiteY1495" fmla="*/ 844871 h 844871"/>
                  <a:gd name="connsiteX1496" fmla="*/ 0 w 844871"/>
                  <a:gd name="connsiteY1496" fmla="*/ 704057 h 844871"/>
                  <a:gd name="connsiteX1497" fmla="*/ 0 w 844871"/>
                  <a:gd name="connsiteY1497" fmla="*/ 460991 h 844871"/>
                  <a:gd name="connsiteX1498" fmla="*/ 19 w 844871"/>
                  <a:gd name="connsiteY1498" fmla="*/ 461003 h 844871"/>
                  <a:gd name="connsiteX1499" fmla="*/ 4879 w 844871"/>
                  <a:gd name="connsiteY1499" fmla="*/ 463383 h 844871"/>
                  <a:gd name="connsiteX1500" fmla="*/ 11964 w 844871"/>
                  <a:gd name="connsiteY1500" fmla="*/ 467056 h 844871"/>
                  <a:gd name="connsiteX1501" fmla="*/ 20702 w 844871"/>
                  <a:gd name="connsiteY1501" fmla="*/ 471661 h 844871"/>
                  <a:gd name="connsiteX1502" fmla="*/ 42679 w 844871"/>
                  <a:gd name="connsiteY1502" fmla="*/ 483197 h 844871"/>
                  <a:gd name="connsiteX1503" fmla="*/ 55193 w 844871"/>
                  <a:gd name="connsiteY1503" fmla="*/ 489716 h 844871"/>
                  <a:gd name="connsiteX1504" fmla="*/ 67913 w 844871"/>
                  <a:gd name="connsiteY1504" fmla="*/ 496234 h 844871"/>
                  <a:gd name="connsiteX1505" fmla="*/ 99921 w 844871"/>
                  <a:gd name="connsiteY1505" fmla="*/ 512841 h 844871"/>
                  <a:gd name="connsiteX1506" fmla="*/ 135963 w 844871"/>
                  <a:gd name="connsiteY1506" fmla="*/ 531518 h 844871"/>
                  <a:gd name="connsiteX1507" fmla="*/ 189905 w 844871"/>
                  <a:gd name="connsiteY1507" fmla="*/ 585459 h 844871"/>
                  <a:gd name="connsiteX1508" fmla="*/ 190991 w 844871"/>
                  <a:gd name="connsiteY1508" fmla="*/ 586752 h 844871"/>
                  <a:gd name="connsiteX1509" fmla="*/ 191922 w 844871"/>
                  <a:gd name="connsiteY1509" fmla="*/ 587890 h 844871"/>
                  <a:gd name="connsiteX1510" fmla="*/ 192439 w 844871"/>
                  <a:gd name="connsiteY1510" fmla="*/ 588924 h 844871"/>
                  <a:gd name="connsiteX1511" fmla="*/ 192905 w 844871"/>
                  <a:gd name="connsiteY1511" fmla="*/ 589906 h 844871"/>
                  <a:gd name="connsiteX1512" fmla="*/ 193009 w 844871"/>
                  <a:gd name="connsiteY1512" fmla="*/ 590837 h 844871"/>
                  <a:gd name="connsiteX1513" fmla="*/ 193009 w 844871"/>
                  <a:gd name="connsiteY1513" fmla="*/ 591871 h 844871"/>
                  <a:gd name="connsiteX1514" fmla="*/ 193009 w 844871"/>
                  <a:gd name="connsiteY1514" fmla="*/ 592905 h 844871"/>
                  <a:gd name="connsiteX1515" fmla="*/ 192700 w 844871"/>
                  <a:gd name="connsiteY1515" fmla="*/ 594042 h 844871"/>
                  <a:gd name="connsiteX1516" fmla="*/ 192494 w 844871"/>
                  <a:gd name="connsiteY1516" fmla="*/ 596007 h 844871"/>
                  <a:gd name="connsiteX1517" fmla="*/ 192494 w 844871"/>
                  <a:gd name="connsiteY1517" fmla="*/ 598282 h 844871"/>
                  <a:gd name="connsiteX1518" fmla="*/ 192650 w 844871"/>
                  <a:gd name="connsiteY1518" fmla="*/ 600712 h 844871"/>
                  <a:gd name="connsiteX1519" fmla="*/ 192961 w 844871"/>
                  <a:gd name="connsiteY1519" fmla="*/ 603297 h 844871"/>
                  <a:gd name="connsiteX1520" fmla="*/ 193220 w 844871"/>
                  <a:gd name="connsiteY1520" fmla="*/ 604589 h 844871"/>
                  <a:gd name="connsiteX1521" fmla="*/ 193687 w 844871"/>
                  <a:gd name="connsiteY1521" fmla="*/ 605882 h 844871"/>
                  <a:gd name="connsiteX1522" fmla="*/ 194204 w 844871"/>
                  <a:gd name="connsiteY1522" fmla="*/ 607226 h 844871"/>
                  <a:gd name="connsiteX1523" fmla="*/ 194824 w 844871"/>
                  <a:gd name="connsiteY1523" fmla="*/ 608571 h 844871"/>
                  <a:gd name="connsiteX1524" fmla="*/ 195704 w 844871"/>
                  <a:gd name="connsiteY1524" fmla="*/ 609760 h 844871"/>
                  <a:gd name="connsiteX1525" fmla="*/ 196480 w 844871"/>
                  <a:gd name="connsiteY1525" fmla="*/ 611054 h 844871"/>
                  <a:gd name="connsiteX1526" fmla="*/ 197514 w 844871"/>
                  <a:gd name="connsiteY1526" fmla="*/ 612295 h 844871"/>
                  <a:gd name="connsiteX1527" fmla="*/ 198704 w 844871"/>
                  <a:gd name="connsiteY1527" fmla="*/ 613484 h 844871"/>
                  <a:gd name="connsiteX1528" fmla="*/ 207082 w 844871"/>
                  <a:gd name="connsiteY1528" fmla="*/ 621862 h 844871"/>
                  <a:gd name="connsiteX1529" fmla="*/ 254217 w 844871"/>
                  <a:gd name="connsiteY1529" fmla="*/ 574727 h 844871"/>
                  <a:gd name="connsiteX1530" fmla="*/ 245839 w 844871"/>
                  <a:gd name="connsiteY1530" fmla="*/ 566349 h 844871"/>
                  <a:gd name="connsiteX1531" fmla="*/ 244546 w 844871"/>
                  <a:gd name="connsiteY1531" fmla="*/ 565263 h 844871"/>
                  <a:gd name="connsiteX1532" fmla="*/ 243357 w 844871"/>
                  <a:gd name="connsiteY1532" fmla="*/ 564177 h 844871"/>
                  <a:gd name="connsiteX1533" fmla="*/ 242116 w 844871"/>
                  <a:gd name="connsiteY1533" fmla="*/ 563349 h 844871"/>
                  <a:gd name="connsiteX1534" fmla="*/ 240822 w 844871"/>
                  <a:gd name="connsiteY1534" fmla="*/ 562573 h 844871"/>
                  <a:gd name="connsiteX1535" fmla="*/ 239581 w 844871"/>
                  <a:gd name="connsiteY1535" fmla="*/ 561848 h 844871"/>
                  <a:gd name="connsiteX1536" fmla="*/ 238237 w 844871"/>
                  <a:gd name="connsiteY1536" fmla="*/ 561331 h 844871"/>
                  <a:gd name="connsiteX1537" fmla="*/ 236892 w 844871"/>
                  <a:gd name="connsiteY1537" fmla="*/ 560917 h 844871"/>
                  <a:gd name="connsiteX1538" fmla="*/ 235600 w 844871"/>
                  <a:gd name="connsiteY1538" fmla="*/ 560658 h 844871"/>
                  <a:gd name="connsiteX1539" fmla="*/ 233066 w 844871"/>
                  <a:gd name="connsiteY1539" fmla="*/ 560295 h 844871"/>
                  <a:gd name="connsiteX1540" fmla="*/ 230637 w 844871"/>
                  <a:gd name="connsiteY1540" fmla="*/ 560140 h 844871"/>
                  <a:gd name="connsiteX1541" fmla="*/ 228362 w 844871"/>
                  <a:gd name="connsiteY1541" fmla="*/ 560139 h 844871"/>
                  <a:gd name="connsiteX1542" fmla="*/ 226345 w 844871"/>
                  <a:gd name="connsiteY1542" fmla="*/ 560397 h 844871"/>
                  <a:gd name="connsiteX1543" fmla="*/ 225260 w 844871"/>
                  <a:gd name="connsiteY1543" fmla="*/ 560655 h 844871"/>
                  <a:gd name="connsiteX1544" fmla="*/ 224123 w 844871"/>
                  <a:gd name="connsiteY1544" fmla="*/ 560758 h 844871"/>
                  <a:gd name="connsiteX1545" fmla="*/ 223191 w 844871"/>
                  <a:gd name="connsiteY1545" fmla="*/ 560654 h 844871"/>
                  <a:gd name="connsiteX1546" fmla="*/ 222262 w 844871"/>
                  <a:gd name="connsiteY1546" fmla="*/ 560550 h 844871"/>
                  <a:gd name="connsiteX1547" fmla="*/ 221279 w 844871"/>
                  <a:gd name="connsiteY1547" fmla="*/ 560085 h 844871"/>
                  <a:gd name="connsiteX1548" fmla="*/ 220142 w 844871"/>
                  <a:gd name="connsiteY1548" fmla="*/ 559464 h 844871"/>
                  <a:gd name="connsiteX1549" fmla="*/ 218848 w 844871"/>
                  <a:gd name="connsiteY1549" fmla="*/ 558585 h 844871"/>
                  <a:gd name="connsiteX1550" fmla="*/ 217555 w 844871"/>
                  <a:gd name="connsiteY1550" fmla="*/ 557292 h 844871"/>
                  <a:gd name="connsiteX1551" fmla="*/ 217296 w 844871"/>
                  <a:gd name="connsiteY1551" fmla="*/ 557033 h 844871"/>
                  <a:gd name="connsiteX1552" fmla="*/ 163872 w 844871"/>
                  <a:gd name="connsiteY1552" fmla="*/ 503609 h 844871"/>
                  <a:gd name="connsiteX1553" fmla="*/ 145610 w 844871"/>
                  <a:gd name="connsiteY1553" fmla="*/ 468187 h 844871"/>
                  <a:gd name="connsiteX1554" fmla="*/ 129313 w 844871"/>
                  <a:gd name="connsiteY1554" fmla="*/ 436386 h 844871"/>
                  <a:gd name="connsiteX1555" fmla="*/ 116535 w 844871"/>
                  <a:gd name="connsiteY1555" fmla="*/ 411410 h 844871"/>
                  <a:gd name="connsiteX1556" fmla="*/ 105102 w 844871"/>
                  <a:gd name="connsiteY1556" fmla="*/ 389434 h 844871"/>
                  <a:gd name="connsiteX1557" fmla="*/ 96773 w 844871"/>
                  <a:gd name="connsiteY1557" fmla="*/ 373558 h 844871"/>
                  <a:gd name="connsiteX1558" fmla="*/ 94289 w 844871"/>
                  <a:gd name="connsiteY1558" fmla="*/ 368594 h 844871"/>
                  <a:gd name="connsiteX1559" fmla="*/ 93203 w 844871"/>
                  <a:gd name="connsiteY1559" fmla="*/ 366371 h 844871"/>
                  <a:gd name="connsiteX1560" fmla="*/ 92531 w 844871"/>
                  <a:gd name="connsiteY1560" fmla="*/ 364975 h 844871"/>
                  <a:gd name="connsiteX1561" fmla="*/ 92116 w 844871"/>
                  <a:gd name="connsiteY1561" fmla="*/ 363527 h 844871"/>
                  <a:gd name="connsiteX1562" fmla="*/ 91961 w 844871"/>
                  <a:gd name="connsiteY1562" fmla="*/ 362131 h 844871"/>
                  <a:gd name="connsiteX1563" fmla="*/ 92115 w 844871"/>
                  <a:gd name="connsiteY1563" fmla="*/ 360735 h 844871"/>
                  <a:gd name="connsiteX1564" fmla="*/ 92528 w 844871"/>
                  <a:gd name="connsiteY1564" fmla="*/ 358047 h 844871"/>
                  <a:gd name="connsiteX1565" fmla="*/ 92993 w 844871"/>
                  <a:gd name="connsiteY1565" fmla="*/ 355927 h 844871"/>
                  <a:gd name="connsiteX1566" fmla="*/ 93251 w 844871"/>
                  <a:gd name="connsiteY1566" fmla="*/ 353911 h 844871"/>
                  <a:gd name="connsiteX1567" fmla="*/ 93302 w 844871"/>
                  <a:gd name="connsiteY1567" fmla="*/ 351895 h 844871"/>
                  <a:gd name="connsiteX1568" fmla="*/ 93042 w 844871"/>
                  <a:gd name="connsiteY1568" fmla="*/ 349568 h 844871"/>
                  <a:gd name="connsiteX1569" fmla="*/ 92680 w 844871"/>
                  <a:gd name="connsiteY1569" fmla="*/ 347138 h 844871"/>
                  <a:gd name="connsiteX1570" fmla="*/ 92317 w 844871"/>
                  <a:gd name="connsiteY1570" fmla="*/ 345845 h 844871"/>
                  <a:gd name="connsiteX1571" fmla="*/ 91851 w 844871"/>
                  <a:gd name="connsiteY1571" fmla="*/ 344553 h 844871"/>
                  <a:gd name="connsiteX1572" fmla="*/ 91334 w 844871"/>
                  <a:gd name="connsiteY1572" fmla="*/ 343311 h 844871"/>
                  <a:gd name="connsiteX1573" fmla="*/ 90661 w 844871"/>
                  <a:gd name="connsiteY1573" fmla="*/ 342123 h 844871"/>
                  <a:gd name="connsiteX1574" fmla="*/ 89782 w 844871"/>
                  <a:gd name="connsiteY1574" fmla="*/ 340932 h 844871"/>
                  <a:gd name="connsiteX1575" fmla="*/ 88903 w 844871"/>
                  <a:gd name="connsiteY1575" fmla="*/ 339743 h 844871"/>
                  <a:gd name="connsiteX1576" fmla="*/ 87868 w 844871"/>
                  <a:gd name="connsiteY1576" fmla="*/ 338502 h 844871"/>
                  <a:gd name="connsiteX1577" fmla="*/ 86782 w 844871"/>
                  <a:gd name="connsiteY1577" fmla="*/ 337210 h 844871"/>
                  <a:gd name="connsiteX1578" fmla="*/ 78300 w 844871"/>
                  <a:gd name="connsiteY1578" fmla="*/ 328728 h 844871"/>
                  <a:gd name="connsiteX1579" fmla="*/ 32251 w 844871"/>
                  <a:gd name="connsiteY1579" fmla="*/ 374777 h 844871"/>
                  <a:gd name="connsiteX1580" fmla="*/ 40732 w 844871"/>
                  <a:gd name="connsiteY1580" fmla="*/ 383259 h 844871"/>
                  <a:gd name="connsiteX1581" fmla="*/ 42026 w 844871"/>
                  <a:gd name="connsiteY1581" fmla="*/ 384552 h 844871"/>
                  <a:gd name="connsiteX1582" fmla="*/ 43215 w 844871"/>
                  <a:gd name="connsiteY1582" fmla="*/ 385535 h 844871"/>
                  <a:gd name="connsiteX1583" fmla="*/ 44508 w 844871"/>
                  <a:gd name="connsiteY1583" fmla="*/ 386518 h 844871"/>
                  <a:gd name="connsiteX1584" fmla="*/ 45749 w 844871"/>
                  <a:gd name="connsiteY1584" fmla="*/ 387345 h 844871"/>
                  <a:gd name="connsiteX1585" fmla="*/ 47041 w 844871"/>
                  <a:gd name="connsiteY1585" fmla="*/ 388018 h 844871"/>
                  <a:gd name="connsiteX1586" fmla="*/ 48231 w 844871"/>
                  <a:gd name="connsiteY1586" fmla="*/ 388690 h 844871"/>
                  <a:gd name="connsiteX1587" fmla="*/ 49472 w 844871"/>
                  <a:gd name="connsiteY1587" fmla="*/ 389001 h 844871"/>
                  <a:gd name="connsiteX1588" fmla="*/ 50661 w 844871"/>
                  <a:gd name="connsiteY1588" fmla="*/ 389364 h 844871"/>
                  <a:gd name="connsiteX1589" fmla="*/ 53091 w 844871"/>
                  <a:gd name="connsiteY1589" fmla="*/ 389726 h 844871"/>
                  <a:gd name="connsiteX1590" fmla="*/ 55314 w 844871"/>
                  <a:gd name="connsiteY1590" fmla="*/ 389882 h 844871"/>
                  <a:gd name="connsiteX1591" fmla="*/ 57486 w 844871"/>
                  <a:gd name="connsiteY1591" fmla="*/ 389779 h 844871"/>
                  <a:gd name="connsiteX1592" fmla="*/ 59347 w 844871"/>
                  <a:gd name="connsiteY1592" fmla="*/ 389573 h 844871"/>
                  <a:gd name="connsiteX1593" fmla="*/ 64259 w 844871"/>
                  <a:gd name="connsiteY1593" fmla="*/ 389109 h 844871"/>
                  <a:gd name="connsiteX1594" fmla="*/ 64879 w 844871"/>
                  <a:gd name="connsiteY1594" fmla="*/ 389007 h 844871"/>
                  <a:gd name="connsiteX1595" fmla="*/ 65396 w 844871"/>
                  <a:gd name="connsiteY1595" fmla="*/ 389214 h 844871"/>
                  <a:gd name="connsiteX1596" fmla="*/ 65965 w 844871"/>
                  <a:gd name="connsiteY1596" fmla="*/ 389472 h 844871"/>
                  <a:gd name="connsiteX1597" fmla="*/ 66533 w 844871"/>
                  <a:gd name="connsiteY1597" fmla="*/ 389627 h 844871"/>
                  <a:gd name="connsiteX1598" fmla="*/ 66999 w 844871"/>
                  <a:gd name="connsiteY1598" fmla="*/ 389989 h 844871"/>
                  <a:gd name="connsiteX1599" fmla="*/ 67515 w 844871"/>
                  <a:gd name="connsiteY1599" fmla="*/ 390506 h 844871"/>
                  <a:gd name="connsiteX1600" fmla="*/ 68395 w 844871"/>
                  <a:gd name="connsiteY1600" fmla="*/ 391696 h 844871"/>
                  <a:gd name="connsiteX1601" fmla="*/ 68757 w 844871"/>
                  <a:gd name="connsiteY1601" fmla="*/ 392264 h 844871"/>
                  <a:gd name="connsiteX1602" fmla="*/ 69274 w 844871"/>
                  <a:gd name="connsiteY1602" fmla="*/ 393299 h 844871"/>
                  <a:gd name="connsiteX1603" fmla="*/ 71085 w 844871"/>
                  <a:gd name="connsiteY1603" fmla="*/ 396660 h 844871"/>
                  <a:gd name="connsiteX1604" fmla="*/ 73517 w 844871"/>
                  <a:gd name="connsiteY1604" fmla="*/ 401676 h 844871"/>
                  <a:gd name="connsiteX1605" fmla="*/ 76776 w 844871"/>
                  <a:gd name="connsiteY1605" fmla="*/ 407623 h 844871"/>
                  <a:gd name="connsiteX1606" fmla="*/ 84536 w 844871"/>
                  <a:gd name="connsiteY1606" fmla="*/ 422515 h 844871"/>
                  <a:gd name="connsiteX1607" fmla="*/ 93021 w 844871"/>
                  <a:gd name="connsiteY1607" fmla="*/ 438959 h 844871"/>
                  <a:gd name="connsiteX1608" fmla="*/ 116094 w 844871"/>
                  <a:gd name="connsiteY1608" fmla="*/ 483532 h 844871"/>
                  <a:gd name="connsiteX1609" fmla="*/ 114388 w 844871"/>
                  <a:gd name="connsiteY1609" fmla="*/ 485237 h 844871"/>
                  <a:gd name="connsiteX1610" fmla="*/ 91895 w 844871"/>
                  <a:gd name="connsiteY1610" fmla="*/ 472460 h 844871"/>
                  <a:gd name="connsiteX1611" fmla="*/ 71572 w 844871"/>
                  <a:gd name="connsiteY1611" fmla="*/ 460924 h 844871"/>
                  <a:gd name="connsiteX1612" fmla="*/ 63557 w 844871"/>
                  <a:gd name="connsiteY1612" fmla="*/ 456423 h 844871"/>
                  <a:gd name="connsiteX1613" fmla="*/ 55541 w 844871"/>
                  <a:gd name="connsiteY1613" fmla="*/ 452026 h 844871"/>
                  <a:gd name="connsiteX1614" fmla="*/ 41012 w 844871"/>
                  <a:gd name="connsiteY1614" fmla="*/ 444007 h 844871"/>
                  <a:gd name="connsiteX1615" fmla="*/ 30204 w 844871"/>
                  <a:gd name="connsiteY1615" fmla="*/ 437851 h 844871"/>
                  <a:gd name="connsiteX1616" fmla="*/ 26688 w 844871"/>
                  <a:gd name="connsiteY1616" fmla="*/ 435990 h 844871"/>
                  <a:gd name="connsiteX1617" fmla="*/ 25705 w 844871"/>
                  <a:gd name="connsiteY1617" fmla="*/ 435316 h 844871"/>
                  <a:gd name="connsiteX1618" fmla="*/ 25136 w 844871"/>
                  <a:gd name="connsiteY1618" fmla="*/ 434954 h 844871"/>
                  <a:gd name="connsiteX1619" fmla="*/ 24568 w 844871"/>
                  <a:gd name="connsiteY1619" fmla="*/ 434489 h 844871"/>
                  <a:gd name="connsiteX1620" fmla="*/ 23946 w 844871"/>
                  <a:gd name="connsiteY1620" fmla="*/ 434075 h 844871"/>
                  <a:gd name="connsiteX1621" fmla="*/ 23533 w 844871"/>
                  <a:gd name="connsiteY1621" fmla="*/ 433455 h 844871"/>
                  <a:gd name="connsiteX1622" fmla="*/ 23120 w 844871"/>
                  <a:gd name="connsiteY1622" fmla="*/ 433041 h 844871"/>
                  <a:gd name="connsiteX1623" fmla="*/ 22913 w 844871"/>
                  <a:gd name="connsiteY1623" fmla="*/ 432524 h 844871"/>
                  <a:gd name="connsiteX1624" fmla="*/ 22654 w 844871"/>
                  <a:gd name="connsiteY1624" fmla="*/ 431956 h 844871"/>
                  <a:gd name="connsiteX1625" fmla="*/ 22602 w 844871"/>
                  <a:gd name="connsiteY1625" fmla="*/ 431283 h 844871"/>
                  <a:gd name="connsiteX1626" fmla="*/ 22653 w 844871"/>
                  <a:gd name="connsiteY1626" fmla="*/ 430715 h 844871"/>
                  <a:gd name="connsiteX1627" fmla="*/ 23272 w 844871"/>
                  <a:gd name="connsiteY1627" fmla="*/ 425648 h 844871"/>
                  <a:gd name="connsiteX1628" fmla="*/ 23530 w 844871"/>
                  <a:gd name="connsiteY1628" fmla="*/ 423735 h 844871"/>
                  <a:gd name="connsiteX1629" fmla="*/ 23684 w 844871"/>
                  <a:gd name="connsiteY1629" fmla="*/ 421719 h 844871"/>
                  <a:gd name="connsiteX1630" fmla="*/ 23632 w 844871"/>
                  <a:gd name="connsiteY1630" fmla="*/ 419702 h 844871"/>
                  <a:gd name="connsiteX1631" fmla="*/ 23372 w 844871"/>
                  <a:gd name="connsiteY1631" fmla="*/ 417583 h 844871"/>
                  <a:gd name="connsiteX1632" fmla="*/ 23062 w 844871"/>
                  <a:gd name="connsiteY1632" fmla="*/ 416445 h 844871"/>
                  <a:gd name="connsiteX1633" fmla="*/ 22751 w 844871"/>
                  <a:gd name="connsiteY1633" fmla="*/ 415411 h 844871"/>
                  <a:gd name="connsiteX1634" fmla="*/ 22234 w 844871"/>
                  <a:gd name="connsiteY1634" fmla="*/ 414170 h 844871"/>
                  <a:gd name="connsiteX1635" fmla="*/ 21561 w 844871"/>
                  <a:gd name="connsiteY1635" fmla="*/ 412980 h 844871"/>
                  <a:gd name="connsiteX1636" fmla="*/ 20734 w 844871"/>
                  <a:gd name="connsiteY1636" fmla="*/ 411843 h 844871"/>
                  <a:gd name="connsiteX1637" fmla="*/ 19907 w 844871"/>
                  <a:gd name="connsiteY1637" fmla="*/ 410602 h 844871"/>
                  <a:gd name="connsiteX1638" fmla="*/ 18769 w 844871"/>
                  <a:gd name="connsiteY1638" fmla="*/ 409361 h 844871"/>
                  <a:gd name="connsiteX1639" fmla="*/ 17527 w 844871"/>
                  <a:gd name="connsiteY1639" fmla="*/ 408119 h 844871"/>
                  <a:gd name="connsiteX1640" fmla="*/ 8218 w 844871"/>
                  <a:gd name="connsiteY1640" fmla="*/ 398810 h 844871"/>
                  <a:gd name="connsiteX1641" fmla="*/ 0 w 844871"/>
                  <a:gd name="connsiteY1641" fmla="*/ 407029 h 844871"/>
                  <a:gd name="connsiteX1642" fmla="*/ 0 w 844871"/>
                  <a:gd name="connsiteY1642" fmla="*/ 140814 h 844871"/>
                  <a:gd name="connsiteX1643" fmla="*/ 41244 w 844871"/>
                  <a:gd name="connsiteY1643" fmla="*/ 41244 h 844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Lst>
                <a:rect l="l" t="t" r="r" b="b"/>
                <a:pathLst>
                  <a:path w="844871" h="844871">
                    <a:moveTo>
                      <a:pt x="643523" y="266288"/>
                    </a:moveTo>
                    <a:lnTo>
                      <a:pt x="645594" y="264425"/>
                    </a:lnTo>
                    <a:lnTo>
                      <a:pt x="647768" y="262561"/>
                    </a:lnTo>
                    <a:lnTo>
                      <a:pt x="650097" y="261059"/>
                    </a:lnTo>
                    <a:lnTo>
                      <a:pt x="652478" y="259609"/>
                    </a:lnTo>
                    <a:lnTo>
                      <a:pt x="655014" y="258418"/>
                    </a:lnTo>
                    <a:lnTo>
                      <a:pt x="657549" y="257434"/>
                    </a:lnTo>
                    <a:lnTo>
                      <a:pt x="660240" y="256708"/>
                    </a:lnTo>
                    <a:lnTo>
                      <a:pt x="662878" y="256240"/>
                    </a:lnTo>
                    <a:lnTo>
                      <a:pt x="664276" y="256084"/>
                    </a:lnTo>
                    <a:lnTo>
                      <a:pt x="665673" y="256031"/>
                    </a:lnTo>
                    <a:lnTo>
                      <a:pt x="667069" y="256082"/>
                    </a:lnTo>
                    <a:lnTo>
                      <a:pt x="668570" y="256134"/>
                    </a:lnTo>
                    <a:lnTo>
                      <a:pt x="669915" y="256340"/>
                    </a:lnTo>
                    <a:lnTo>
                      <a:pt x="671415" y="256597"/>
                    </a:lnTo>
                    <a:lnTo>
                      <a:pt x="672760" y="256907"/>
                    </a:lnTo>
                    <a:lnTo>
                      <a:pt x="674260" y="257372"/>
                    </a:lnTo>
                    <a:lnTo>
                      <a:pt x="675656" y="257836"/>
                    </a:lnTo>
                    <a:lnTo>
                      <a:pt x="677105" y="258456"/>
                    </a:lnTo>
                    <a:lnTo>
                      <a:pt x="678605" y="259232"/>
                    </a:lnTo>
                    <a:lnTo>
                      <a:pt x="680001" y="260110"/>
                    </a:lnTo>
                    <a:lnTo>
                      <a:pt x="681346" y="261144"/>
                    </a:lnTo>
                    <a:lnTo>
                      <a:pt x="682794" y="262281"/>
                    </a:lnTo>
                    <a:lnTo>
                      <a:pt x="684190" y="263471"/>
                    </a:lnTo>
                    <a:lnTo>
                      <a:pt x="685690" y="264763"/>
                    </a:lnTo>
                    <a:lnTo>
                      <a:pt x="814540" y="393613"/>
                    </a:lnTo>
                    <a:lnTo>
                      <a:pt x="815832" y="395113"/>
                    </a:lnTo>
                    <a:lnTo>
                      <a:pt x="817021" y="396508"/>
                    </a:lnTo>
                    <a:lnTo>
                      <a:pt x="818055" y="397853"/>
                    </a:lnTo>
                    <a:lnTo>
                      <a:pt x="819140" y="399249"/>
                    </a:lnTo>
                    <a:lnTo>
                      <a:pt x="820071" y="400698"/>
                    </a:lnTo>
                    <a:lnTo>
                      <a:pt x="820743" y="402094"/>
                    </a:lnTo>
                    <a:lnTo>
                      <a:pt x="821466" y="403646"/>
                    </a:lnTo>
                    <a:lnTo>
                      <a:pt x="821931" y="405043"/>
                    </a:lnTo>
                    <a:lnTo>
                      <a:pt x="822395" y="406542"/>
                    </a:lnTo>
                    <a:lnTo>
                      <a:pt x="822705" y="407887"/>
                    </a:lnTo>
                    <a:lnTo>
                      <a:pt x="822962" y="409387"/>
                    </a:lnTo>
                    <a:lnTo>
                      <a:pt x="823169" y="410733"/>
                    </a:lnTo>
                    <a:lnTo>
                      <a:pt x="823220" y="412233"/>
                    </a:lnTo>
                    <a:lnTo>
                      <a:pt x="823271" y="413629"/>
                    </a:lnTo>
                    <a:lnTo>
                      <a:pt x="823115" y="414923"/>
                    </a:lnTo>
                    <a:lnTo>
                      <a:pt x="823062" y="416424"/>
                    </a:lnTo>
                    <a:lnTo>
                      <a:pt x="822646" y="419114"/>
                    </a:lnTo>
                    <a:lnTo>
                      <a:pt x="821869" y="421754"/>
                    </a:lnTo>
                    <a:lnTo>
                      <a:pt x="820884" y="424288"/>
                    </a:lnTo>
                    <a:lnTo>
                      <a:pt x="819642" y="426773"/>
                    </a:lnTo>
                    <a:lnTo>
                      <a:pt x="818243" y="429205"/>
                    </a:lnTo>
                    <a:lnTo>
                      <a:pt x="816638" y="431431"/>
                    </a:lnTo>
                    <a:lnTo>
                      <a:pt x="814878" y="433709"/>
                    </a:lnTo>
                    <a:lnTo>
                      <a:pt x="812911" y="435676"/>
                    </a:lnTo>
                    <a:lnTo>
                      <a:pt x="810892" y="437695"/>
                    </a:lnTo>
                    <a:lnTo>
                      <a:pt x="808769" y="439299"/>
                    </a:lnTo>
                    <a:lnTo>
                      <a:pt x="806440" y="441008"/>
                    </a:lnTo>
                    <a:lnTo>
                      <a:pt x="803956" y="442458"/>
                    </a:lnTo>
                    <a:lnTo>
                      <a:pt x="801420" y="443753"/>
                    </a:lnTo>
                    <a:lnTo>
                      <a:pt x="798833" y="444790"/>
                    </a:lnTo>
                    <a:lnTo>
                      <a:pt x="796142" y="445619"/>
                    </a:lnTo>
                    <a:lnTo>
                      <a:pt x="793348" y="446138"/>
                    </a:lnTo>
                    <a:lnTo>
                      <a:pt x="791951" y="446087"/>
                    </a:lnTo>
                    <a:lnTo>
                      <a:pt x="790606" y="446295"/>
                    </a:lnTo>
                    <a:lnTo>
                      <a:pt x="789208" y="446244"/>
                    </a:lnTo>
                    <a:lnTo>
                      <a:pt x="787812" y="446089"/>
                    </a:lnTo>
                    <a:lnTo>
                      <a:pt x="786415" y="445935"/>
                    </a:lnTo>
                    <a:lnTo>
                      <a:pt x="784915" y="445677"/>
                    </a:lnTo>
                    <a:lnTo>
                      <a:pt x="783570" y="445367"/>
                    </a:lnTo>
                    <a:lnTo>
                      <a:pt x="782070" y="444904"/>
                    </a:lnTo>
                    <a:lnTo>
                      <a:pt x="780621" y="444490"/>
                    </a:lnTo>
                    <a:lnTo>
                      <a:pt x="779173" y="443663"/>
                    </a:lnTo>
                    <a:lnTo>
                      <a:pt x="777777" y="442992"/>
                    </a:lnTo>
                    <a:lnTo>
                      <a:pt x="776225" y="442165"/>
                    </a:lnTo>
                    <a:lnTo>
                      <a:pt x="774829" y="441078"/>
                    </a:lnTo>
                    <a:lnTo>
                      <a:pt x="773485" y="440045"/>
                    </a:lnTo>
                    <a:lnTo>
                      <a:pt x="772089" y="438856"/>
                    </a:lnTo>
                    <a:lnTo>
                      <a:pt x="770693" y="437460"/>
                    </a:lnTo>
                    <a:lnTo>
                      <a:pt x="641843" y="308610"/>
                    </a:lnTo>
                    <a:lnTo>
                      <a:pt x="640447" y="307214"/>
                    </a:lnTo>
                    <a:lnTo>
                      <a:pt x="639257" y="305818"/>
                    </a:lnTo>
                    <a:lnTo>
                      <a:pt x="638120" y="304369"/>
                    </a:lnTo>
                    <a:lnTo>
                      <a:pt x="637086" y="303024"/>
                    </a:lnTo>
                    <a:lnTo>
                      <a:pt x="636311" y="301526"/>
                    </a:lnTo>
                    <a:lnTo>
                      <a:pt x="635536" y="300026"/>
                    </a:lnTo>
                    <a:lnTo>
                      <a:pt x="634812" y="298681"/>
                    </a:lnTo>
                    <a:lnTo>
                      <a:pt x="634399" y="297233"/>
                    </a:lnTo>
                    <a:lnTo>
                      <a:pt x="633935" y="295732"/>
                    </a:lnTo>
                    <a:lnTo>
                      <a:pt x="633625" y="294387"/>
                    </a:lnTo>
                    <a:lnTo>
                      <a:pt x="633367" y="292888"/>
                    </a:lnTo>
                    <a:lnTo>
                      <a:pt x="633213" y="291490"/>
                    </a:lnTo>
                    <a:lnTo>
                      <a:pt x="633058" y="290094"/>
                    </a:lnTo>
                    <a:lnTo>
                      <a:pt x="633007" y="288697"/>
                    </a:lnTo>
                    <a:lnTo>
                      <a:pt x="633112" y="287249"/>
                    </a:lnTo>
                    <a:lnTo>
                      <a:pt x="633164" y="285954"/>
                    </a:lnTo>
                    <a:lnTo>
                      <a:pt x="633736" y="283211"/>
                    </a:lnTo>
                    <a:lnTo>
                      <a:pt x="634513" y="280470"/>
                    </a:lnTo>
                    <a:lnTo>
                      <a:pt x="635549" y="277883"/>
                    </a:lnTo>
                    <a:lnTo>
                      <a:pt x="636792" y="275295"/>
                    </a:lnTo>
                    <a:lnTo>
                      <a:pt x="638294" y="272862"/>
                    </a:lnTo>
                    <a:lnTo>
                      <a:pt x="639899" y="270429"/>
                    </a:lnTo>
                    <a:lnTo>
                      <a:pt x="641608" y="268411"/>
                    </a:lnTo>
                    <a:close/>
                    <a:moveTo>
                      <a:pt x="492929" y="369934"/>
                    </a:moveTo>
                    <a:lnTo>
                      <a:pt x="490447" y="372622"/>
                    </a:lnTo>
                    <a:lnTo>
                      <a:pt x="488017" y="375259"/>
                    </a:lnTo>
                    <a:lnTo>
                      <a:pt x="485691" y="377896"/>
                    </a:lnTo>
                    <a:lnTo>
                      <a:pt x="483622" y="380688"/>
                    </a:lnTo>
                    <a:lnTo>
                      <a:pt x="481502" y="383429"/>
                    </a:lnTo>
                    <a:lnTo>
                      <a:pt x="479641" y="386221"/>
                    </a:lnTo>
                    <a:lnTo>
                      <a:pt x="477830" y="389065"/>
                    </a:lnTo>
                    <a:lnTo>
                      <a:pt x="476279" y="391856"/>
                    </a:lnTo>
                    <a:lnTo>
                      <a:pt x="474572" y="394700"/>
                    </a:lnTo>
                    <a:lnTo>
                      <a:pt x="473280" y="397543"/>
                    </a:lnTo>
                    <a:lnTo>
                      <a:pt x="472194" y="400387"/>
                    </a:lnTo>
                    <a:lnTo>
                      <a:pt x="471160" y="403386"/>
                    </a:lnTo>
                    <a:lnTo>
                      <a:pt x="470177" y="406230"/>
                    </a:lnTo>
                    <a:lnTo>
                      <a:pt x="469608" y="409074"/>
                    </a:lnTo>
                    <a:lnTo>
                      <a:pt x="469090" y="411968"/>
                    </a:lnTo>
                    <a:lnTo>
                      <a:pt x="468676" y="414864"/>
                    </a:lnTo>
                    <a:lnTo>
                      <a:pt x="468470" y="417759"/>
                    </a:lnTo>
                    <a:lnTo>
                      <a:pt x="468572" y="420655"/>
                    </a:lnTo>
                    <a:lnTo>
                      <a:pt x="468624" y="423498"/>
                    </a:lnTo>
                    <a:lnTo>
                      <a:pt x="468985" y="426444"/>
                    </a:lnTo>
                    <a:lnTo>
                      <a:pt x="469501" y="429339"/>
                    </a:lnTo>
                    <a:lnTo>
                      <a:pt x="470122" y="432235"/>
                    </a:lnTo>
                    <a:lnTo>
                      <a:pt x="471052" y="435130"/>
                    </a:lnTo>
                    <a:lnTo>
                      <a:pt x="472086" y="438025"/>
                    </a:lnTo>
                    <a:lnTo>
                      <a:pt x="473275" y="440971"/>
                    </a:lnTo>
                    <a:lnTo>
                      <a:pt x="474721" y="443763"/>
                    </a:lnTo>
                    <a:lnTo>
                      <a:pt x="476324" y="446607"/>
                    </a:lnTo>
                    <a:lnTo>
                      <a:pt x="478133" y="449450"/>
                    </a:lnTo>
                    <a:lnTo>
                      <a:pt x="480097" y="452138"/>
                    </a:lnTo>
                    <a:lnTo>
                      <a:pt x="482372" y="454929"/>
                    </a:lnTo>
                    <a:lnTo>
                      <a:pt x="484697" y="457565"/>
                    </a:lnTo>
                    <a:lnTo>
                      <a:pt x="487282" y="460357"/>
                    </a:lnTo>
                    <a:lnTo>
                      <a:pt x="618272" y="591347"/>
                    </a:lnTo>
                    <a:lnTo>
                      <a:pt x="621063" y="593932"/>
                    </a:lnTo>
                    <a:lnTo>
                      <a:pt x="623753" y="596413"/>
                    </a:lnTo>
                    <a:lnTo>
                      <a:pt x="626544" y="598688"/>
                    </a:lnTo>
                    <a:lnTo>
                      <a:pt x="629232" y="600755"/>
                    </a:lnTo>
                    <a:lnTo>
                      <a:pt x="632075" y="602667"/>
                    </a:lnTo>
                    <a:lnTo>
                      <a:pt x="634711" y="604270"/>
                    </a:lnTo>
                    <a:lnTo>
                      <a:pt x="637555" y="605769"/>
                    </a:lnTo>
                    <a:lnTo>
                      <a:pt x="640346" y="607112"/>
                    </a:lnTo>
                    <a:lnTo>
                      <a:pt x="643190" y="608301"/>
                    </a:lnTo>
                    <a:lnTo>
                      <a:pt x="645878" y="609231"/>
                    </a:lnTo>
                    <a:lnTo>
                      <a:pt x="648721" y="610007"/>
                    </a:lnTo>
                    <a:lnTo>
                      <a:pt x="651616" y="610627"/>
                    </a:lnTo>
                    <a:lnTo>
                      <a:pt x="654408" y="611040"/>
                    </a:lnTo>
                    <a:lnTo>
                      <a:pt x="657200" y="611247"/>
                    </a:lnTo>
                    <a:lnTo>
                      <a:pt x="660043" y="611298"/>
                    </a:lnTo>
                    <a:lnTo>
                      <a:pt x="662887" y="611039"/>
                    </a:lnTo>
                    <a:lnTo>
                      <a:pt x="665782" y="610832"/>
                    </a:lnTo>
                    <a:lnTo>
                      <a:pt x="668626" y="610366"/>
                    </a:lnTo>
                    <a:lnTo>
                      <a:pt x="671417" y="609642"/>
                    </a:lnTo>
                    <a:lnTo>
                      <a:pt x="674157" y="608969"/>
                    </a:lnTo>
                    <a:lnTo>
                      <a:pt x="676950" y="608142"/>
                    </a:lnTo>
                    <a:lnTo>
                      <a:pt x="679690" y="607056"/>
                    </a:lnTo>
                    <a:lnTo>
                      <a:pt x="682378" y="605919"/>
                    </a:lnTo>
                    <a:lnTo>
                      <a:pt x="685067" y="604677"/>
                    </a:lnTo>
                    <a:lnTo>
                      <a:pt x="687755" y="603126"/>
                    </a:lnTo>
                    <a:lnTo>
                      <a:pt x="690443" y="601574"/>
                    </a:lnTo>
                    <a:lnTo>
                      <a:pt x="693029" y="599816"/>
                    </a:lnTo>
                    <a:lnTo>
                      <a:pt x="695718" y="597954"/>
                    </a:lnTo>
                    <a:lnTo>
                      <a:pt x="698200" y="595990"/>
                    </a:lnTo>
                    <a:lnTo>
                      <a:pt x="700836" y="593766"/>
                    </a:lnTo>
                    <a:lnTo>
                      <a:pt x="703422" y="591491"/>
                    </a:lnTo>
                    <a:lnTo>
                      <a:pt x="705852" y="589061"/>
                    </a:lnTo>
                    <a:lnTo>
                      <a:pt x="708023" y="586889"/>
                    </a:lnTo>
                    <a:lnTo>
                      <a:pt x="710092" y="584614"/>
                    </a:lnTo>
                    <a:lnTo>
                      <a:pt x="714332" y="579754"/>
                    </a:lnTo>
                    <a:lnTo>
                      <a:pt x="718520" y="574532"/>
                    </a:lnTo>
                    <a:lnTo>
                      <a:pt x="720485" y="571843"/>
                    </a:lnTo>
                    <a:lnTo>
                      <a:pt x="722450" y="569155"/>
                    </a:lnTo>
                    <a:lnTo>
                      <a:pt x="726018" y="563726"/>
                    </a:lnTo>
                    <a:lnTo>
                      <a:pt x="727673" y="561037"/>
                    </a:lnTo>
                    <a:lnTo>
                      <a:pt x="729224" y="558452"/>
                    </a:lnTo>
                    <a:lnTo>
                      <a:pt x="730569" y="555867"/>
                    </a:lnTo>
                    <a:lnTo>
                      <a:pt x="731655" y="553437"/>
                    </a:lnTo>
                    <a:lnTo>
                      <a:pt x="732586" y="550955"/>
                    </a:lnTo>
                    <a:lnTo>
                      <a:pt x="733258" y="548628"/>
                    </a:lnTo>
                    <a:lnTo>
                      <a:pt x="733827" y="546922"/>
                    </a:lnTo>
                    <a:lnTo>
                      <a:pt x="734551" y="545268"/>
                    </a:lnTo>
                    <a:lnTo>
                      <a:pt x="735585" y="543924"/>
                    </a:lnTo>
                    <a:lnTo>
                      <a:pt x="736723" y="542580"/>
                    </a:lnTo>
                    <a:lnTo>
                      <a:pt x="737602" y="542114"/>
                    </a:lnTo>
                    <a:lnTo>
                      <a:pt x="738481" y="541752"/>
                    </a:lnTo>
                    <a:lnTo>
                      <a:pt x="739463" y="541389"/>
                    </a:lnTo>
                    <a:lnTo>
                      <a:pt x="740600" y="541286"/>
                    </a:lnTo>
                    <a:lnTo>
                      <a:pt x="741996" y="541338"/>
                    </a:lnTo>
                    <a:lnTo>
                      <a:pt x="743599" y="541493"/>
                    </a:lnTo>
                    <a:lnTo>
                      <a:pt x="745201" y="541751"/>
                    </a:lnTo>
                    <a:lnTo>
                      <a:pt x="747063" y="542164"/>
                    </a:lnTo>
                    <a:lnTo>
                      <a:pt x="748045" y="542319"/>
                    </a:lnTo>
                    <a:lnTo>
                      <a:pt x="749389" y="542422"/>
                    </a:lnTo>
                    <a:lnTo>
                      <a:pt x="750061" y="542474"/>
                    </a:lnTo>
                    <a:lnTo>
                      <a:pt x="750733" y="542111"/>
                    </a:lnTo>
                    <a:lnTo>
                      <a:pt x="751509" y="541647"/>
                    </a:lnTo>
                    <a:lnTo>
                      <a:pt x="752130" y="541026"/>
                    </a:lnTo>
                    <a:lnTo>
                      <a:pt x="754715" y="538441"/>
                    </a:lnTo>
                    <a:lnTo>
                      <a:pt x="755491" y="537665"/>
                    </a:lnTo>
                    <a:lnTo>
                      <a:pt x="756007" y="536838"/>
                    </a:lnTo>
                    <a:lnTo>
                      <a:pt x="756421" y="536114"/>
                    </a:lnTo>
                    <a:lnTo>
                      <a:pt x="756576" y="535235"/>
                    </a:lnTo>
                    <a:lnTo>
                      <a:pt x="756525" y="534563"/>
                    </a:lnTo>
                    <a:lnTo>
                      <a:pt x="756267" y="533788"/>
                    </a:lnTo>
                    <a:lnTo>
                      <a:pt x="755853" y="532960"/>
                    </a:lnTo>
                    <a:lnTo>
                      <a:pt x="755336" y="532340"/>
                    </a:lnTo>
                    <a:lnTo>
                      <a:pt x="655310" y="432314"/>
                    </a:lnTo>
                    <a:lnTo>
                      <a:pt x="654328" y="431435"/>
                    </a:lnTo>
                    <a:lnTo>
                      <a:pt x="653242" y="430557"/>
                    </a:lnTo>
                    <a:lnTo>
                      <a:pt x="652156" y="429988"/>
                    </a:lnTo>
                    <a:lnTo>
                      <a:pt x="651174" y="429523"/>
                    </a:lnTo>
                    <a:lnTo>
                      <a:pt x="650140" y="429213"/>
                    </a:lnTo>
                    <a:lnTo>
                      <a:pt x="649107" y="429213"/>
                    </a:lnTo>
                    <a:lnTo>
                      <a:pt x="648124" y="429265"/>
                    </a:lnTo>
                    <a:lnTo>
                      <a:pt x="647193" y="429575"/>
                    </a:lnTo>
                    <a:lnTo>
                      <a:pt x="645280" y="430248"/>
                    </a:lnTo>
                    <a:lnTo>
                      <a:pt x="643833" y="430971"/>
                    </a:lnTo>
                    <a:lnTo>
                      <a:pt x="642489" y="431799"/>
                    </a:lnTo>
                    <a:lnTo>
                      <a:pt x="641506" y="432677"/>
                    </a:lnTo>
                    <a:lnTo>
                      <a:pt x="607949" y="466235"/>
                    </a:lnTo>
                    <a:lnTo>
                      <a:pt x="614669" y="472955"/>
                    </a:lnTo>
                    <a:lnTo>
                      <a:pt x="616582" y="474868"/>
                    </a:lnTo>
                    <a:lnTo>
                      <a:pt x="618443" y="476626"/>
                    </a:lnTo>
                    <a:lnTo>
                      <a:pt x="620200" y="477970"/>
                    </a:lnTo>
                    <a:lnTo>
                      <a:pt x="621958" y="479210"/>
                    </a:lnTo>
                    <a:lnTo>
                      <a:pt x="623508" y="480244"/>
                    </a:lnTo>
                    <a:lnTo>
                      <a:pt x="625059" y="480968"/>
                    </a:lnTo>
                    <a:lnTo>
                      <a:pt x="626455" y="481640"/>
                    </a:lnTo>
                    <a:lnTo>
                      <a:pt x="627799" y="481950"/>
                    </a:lnTo>
                    <a:lnTo>
                      <a:pt x="629144" y="482053"/>
                    </a:lnTo>
                    <a:lnTo>
                      <a:pt x="630384" y="482156"/>
                    </a:lnTo>
                    <a:lnTo>
                      <a:pt x="631729" y="482053"/>
                    </a:lnTo>
                    <a:lnTo>
                      <a:pt x="632918" y="481897"/>
                    </a:lnTo>
                    <a:lnTo>
                      <a:pt x="634107" y="481534"/>
                    </a:lnTo>
                    <a:lnTo>
                      <a:pt x="635451" y="481121"/>
                    </a:lnTo>
                    <a:lnTo>
                      <a:pt x="636589" y="480501"/>
                    </a:lnTo>
                    <a:lnTo>
                      <a:pt x="637777" y="479828"/>
                    </a:lnTo>
                    <a:lnTo>
                      <a:pt x="639329" y="479104"/>
                    </a:lnTo>
                    <a:lnTo>
                      <a:pt x="640725" y="478742"/>
                    </a:lnTo>
                    <a:lnTo>
                      <a:pt x="642173" y="478639"/>
                    </a:lnTo>
                    <a:lnTo>
                      <a:pt x="643671" y="478794"/>
                    </a:lnTo>
                    <a:lnTo>
                      <a:pt x="645015" y="479310"/>
                    </a:lnTo>
                    <a:lnTo>
                      <a:pt x="646411" y="479982"/>
                    </a:lnTo>
                    <a:lnTo>
                      <a:pt x="647808" y="480861"/>
                    </a:lnTo>
                    <a:lnTo>
                      <a:pt x="649203" y="482050"/>
                    </a:lnTo>
                    <a:lnTo>
                      <a:pt x="686991" y="519838"/>
                    </a:lnTo>
                    <a:lnTo>
                      <a:pt x="688283" y="521337"/>
                    </a:lnTo>
                    <a:lnTo>
                      <a:pt x="689472" y="522732"/>
                    </a:lnTo>
                    <a:lnTo>
                      <a:pt x="690609" y="524180"/>
                    </a:lnTo>
                    <a:lnTo>
                      <a:pt x="691695" y="525576"/>
                    </a:lnTo>
                    <a:lnTo>
                      <a:pt x="692522" y="526920"/>
                    </a:lnTo>
                    <a:lnTo>
                      <a:pt x="693297" y="528419"/>
                    </a:lnTo>
                    <a:lnTo>
                      <a:pt x="693917" y="529866"/>
                    </a:lnTo>
                    <a:lnTo>
                      <a:pt x="694434" y="531314"/>
                    </a:lnTo>
                    <a:lnTo>
                      <a:pt x="694847" y="532761"/>
                    </a:lnTo>
                    <a:lnTo>
                      <a:pt x="695157" y="534210"/>
                    </a:lnTo>
                    <a:lnTo>
                      <a:pt x="695467" y="535554"/>
                    </a:lnTo>
                    <a:lnTo>
                      <a:pt x="695571" y="537104"/>
                    </a:lnTo>
                    <a:lnTo>
                      <a:pt x="695674" y="538552"/>
                    </a:lnTo>
                    <a:lnTo>
                      <a:pt x="695621" y="539948"/>
                    </a:lnTo>
                    <a:lnTo>
                      <a:pt x="695622" y="541292"/>
                    </a:lnTo>
                    <a:lnTo>
                      <a:pt x="695363" y="542791"/>
                    </a:lnTo>
                    <a:lnTo>
                      <a:pt x="694846" y="545583"/>
                    </a:lnTo>
                    <a:lnTo>
                      <a:pt x="694069" y="548220"/>
                    </a:lnTo>
                    <a:lnTo>
                      <a:pt x="693036" y="550805"/>
                    </a:lnTo>
                    <a:lnTo>
                      <a:pt x="691742" y="553545"/>
                    </a:lnTo>
                    <a:lnTo>
                      <a:pt x="690398" y="555923"/>
                    </a:lnTo>
                    <a:lnTo>
                      <a:pt x="688692" y="558250"/>
                    </a:lnTo>
                    <a:lnTo>
                      <a:pt x="686985" y="560370"/>
                    </a:lnTo>
                    <a:lnTo>
                      <a:pt x="685227" y="562231"/>
                    </a:lnTo>
                    <a:lnTo>
                      <a:pt x="683263" y="564093"/>
                    </a:lnTo>
                    <a:lnTo>
                      <a:pt x="681143" y="565800"/>
                    </a:lnTo>
                    <a:lnTo>
                      <a:pt x="678971" y="567351"/>
                    </a:lnTo>
                    <a:lnTo>
                      <a:pt x="676696" y="568592"/>
                    </a:lnTo>
                    <a:lnTo>
                      <a:pt x="674369" y="569678"/>
                    </a:lnTo>
                    <a:lnTo>
                      <a:pt x="671939" y="570557"/>
                    </a:lnTo>
                    <a:lnTo>
                      <a:pt x="669354" y="571281"/>
                    </a:lnTo>
                    <a:lnTo>
                      <a:pt x="666717" y="571747"/>
                    </a:lnTo>
                    <a:lnTo>
                      <a:pt x="665477" y="571850"/>
                    </a:lnTo>
                    <a:lnTo>
                      <a:pt x="664029" y="571851"/>
                    </a:lnTo>
                    <a:lnTo>
                      <a:pt x="662788" y="571747"/>
                    </a:lnTo>
                    <a:lnTo>
                      <a:pt x="661496" y="571696"/>
                    </a:lnTo>
                    <a:lnTo>
                      <a:pt x="659997" y="571437"/>
                    </a:lnTo>
                    <a:lnTo>
                      <a:pt x="658807" y="571075"/>
                    </a:lnTo>
                    <a:lnTo>
                      <a:pt x="657360" y="570558"/>
                    </a:lnTo>
                    <a:lnTo>
                      <a:pt x="656016" y="570042"/>
                    </a:lnTo>
                    <a:lnTo>
                      <a:pt x="654620" y="569370"/>
                    </a:lnTo>
                    <a:lnTo>
                      <a:pt x="653276" y="568646"/>
                    </a:lnTo>
                    <a:lnTo>
                      <a:pt x="651880" y="567768"/>
                    </a:lnTo>
                    <a:lnTo>
                      <a:pt x="650485" y="566786"/>
                    </a:lnTo>
                    <a:lnTo>
                      <a:pt x="649089" y="565700"/>
                    </a:lnTo>
                    <a:lnTo>
                      <a:pt x="647641" y="564563"/>
                    </a:lnTo>
                    <a:lnTo>
                      <a:pt x="644850" y="561978"/>
                    </a:lnTo>
                    <a:lnTo>
                      <a:pt x="516393" y="433521"/>
                    </a:lnTo>
                    <a:lnTo>
                      <a:pt x="513808" y="430730"/>
                    </a:lnTo>
                    <a:lnTo>
                      <a:pt x="512671" y="429282"/>
                    </a:lnTo>
                    <a:lnTo>
                      <a:pt x="511637" y="427938"/>
                    </a:lnTo>
                    <a:lnTo>
                      <a:pt x="510603" y="426491"/>
                    </a:lnTo>
                    <a:lnTo>
                      <a:pt x="509776" y="425147"/>
                    </a:lnTo>
                    <a:lnTo>
                      <a:pt x="509001" y="423751"/>
                    </a:lnTo>
                    <a:lnTo>
                      <a:pt x="508329" y="422355"/>
                    </a:lnTo>
                    <a:lnTo>
                      <a:pt x="507813" y="421011"/>
                    </a:lnTo>
                    <a:lnTo>
                      <a:pt x="507347" y="419615"/>
                    </a:lnTo>
                    <a:lnTo>
                      <a:pt x="506882" y="418322"/>
                    </a:lnTo>
                    <a:lnTo>
                      <a:pt x="506727" y="416927"/>
                    </a:lnTo>
                    <a:lnTo>
                      <a:pt x="506572" y="415531"/>
                    </a:lnTo>
                    <a:lnTo>
                      <a:pt x="506417" y="414238"/>
                    </a:lnTo>
                    <a:lnTo>
                      <a:pt x="506572" y="412946"/>
                    </a:lnTo>
                    <a:lnTo>
                      <a:pt x="506624" y="411654"/>
                    </a:lnTo>
                    <a:lnTo>
                      <a:pt x="507141" y="409069"/>
                    </a:lnTo>
                    <a:lnTo>
                      <a:pt x="507814" y="406432"/>
                    </a:lnTo>
                    <a:lnTo>
                      <a:pt x="508693" y="404001"/>
                    </a:lnTo>
                    <a:lnTo>
                      <a:pt x="509831" y="401727"/>
                    </a:lnTo>
                    <a:lnTo>
                      <a:pt x="511072" y="399452"/>
                    </a:lnTo>
                    <a:lnTo>
                      <a:pt x="512572" y="397229"/>
                    </a:lnTo>
                    <a:lnTo>
                      <a:pt x="514330" y="395160"/>
                    </a:lnTo>
                    <a:lnTo>
                      <a:pt x="516139" y="393144"/>
                    </a:lnTo>
                    <a:lnTo>
                      <a:pt x="518259" y="391230"/>
                    </a:lnTo>
                    <a:lnTo>
                      <a:pt x="520380" y="389421"/>
                    </a:lnTo>
                    <a:lnTo>
                      <a:pt x="522757" y="387766"/>
                    </a:lnTo>
                    <a:lnTo>
                      <a:pt x="525136" y="386421"/>
                    </a:lnTo>
                    <a:lnTo>
                      <a:pt x="527721" y="384973"/>
                    </a:lnTo>
                    <a:lnTo>
                      <a:pt x="530410" y="384043"/>
                    </a:lnTo>
                    <a:lnTo>
                      <a:pt x="532995" y="383319"/>
                    </a:lnTo>
                    <a:lnTo>
                      <a:pt x="535786" y="382801"/>
                    </a:lnTo>
                    <a:lnTo>
                      <a:pt x="537183" y="382646"/>
                    </a:lnTo>
                    <a:lnTo>
                      <a:pt x="538526" y="382646"/>
                    </a:lnTo>
                    <a:lnTo>
                      <a:pt x="539923" y="382698"/>
                    </a:lnTo>
                    <a:lnTo>
                      <a:pt x="541422" y="382749"/>
                    </a:lnTo>
                    <a:lnTo>
                      <a:pt x="542818" y="382904"/>
                    </a:lnTo>
                    <a:lnTo>
                      <a:pt x="544265" y="383213"/>
                    </a:lnTo>
                    <a:lnTo>
                      <a:pt x="545609" y="383524"/>
                    </a:lnTo>
                    <a:lnTo>
                      <a:pt x="547109" y="383989"/>
                    </a:lnTo>
                    <a:lnTo>
                      <a:pt x="548504" y="384454"/>
                    </a:lnTo>
                    <a:lnTo>
                      <a:pt x="549952" y="385074"/>
                    </a:lnTo>
                    <a:lnTo>
                      <a:pt x="551451" y="385849"/>
                    </a:lnTo>
                    <a:lnTo>
                      <a:pt x="552847" y="386728"/>
                    </a:lnTo>
                    <a:lnTo>
                      <a:pt x="554191" y="387762"/>
                    </a:lnTo>
                    <a:lnTo>
                      <a:pt x="555639" y="388899"/>
                    </a:lnTo>
                    <a:lnTo>
                      <a:pt x="557034" y="390088"/>
                    </a:lnTo>
                    <a:lnTo>
                      <a:pt x="558533" y="391380"/>
                    </a:lnTo>
                    <a:lnTo>
                      <a:pt x="564168" y="397015"/>
                    </a:lnTo>
                    <a:lnTo>
                      <a:pt x="564943" y="397790"/>
                    </a:lnTo>
                    <a:lnTo>
                      <a:pt x="565771" y="398514"/>
                    </a:lnTo>
                    <a:lnTo>
                      <a:pt x="566649" y="398980"/>
                    </a:lnTo>
                    <a:lnTo>
                      <a:pt x="567528" y="399548"/>
                    </a:lnTo>
                    <a:lnTo>
                      <a:pt x="568407" y="399910"/>
                    </a:lnTo>
                    <a:lnTo>
                      <a:pt x="569440" y="400220"/>
                    </a:lnTo>
                    <a:lnTo>
                      <a:pt x="570423" y="400479"/>
                    </a:lnTo>
                    <a:lnTo>
                      <a:pt x="571354" y="400582"/>
                    </a:lnTo>
                    <a:lnTo>
                      <a:pt x="573370" y="400737"/>
                    </a:lnTo>
                    <a:lnTo>
                      <a:pt x="575386" y="400684"/>
                    </a:lnTo>
                    <a:lnTo>
                      <a:pt x="577402" y="400530"/>
                    </a:lnTo>
                    <a:lnTo>
                      <a:pt x="579367" y="400115"/>
                    </a:lnTo>
                    <a:lnTo>
                      <a:pt x="581332" y="399702"/>
                    </a:lnTo>
                    <a:lnTo>
                      <a:pt x="583193" y="399081"/>
                    </a:lnTo>
                    <a:lnTo>
                      <a:pt x="585106" y="398408"/>
                    </a:lnTo>
                    <a:lnTo>
                      <a:pt x="586916" y="397425"/>
                    </a:lnTo>
                    <a:lnTo>
                      <a:pt x="588467" y="396599"/>
                    </a:lnTo>
                    <a:lnTo>
                      <a:pt x="589966" y="395616"/>
                    </a:lnTo>
                    <a:lnTo>
                      <a:pt x="591156" y="394737"/>
                    </a:lnTo>
                    <a:lnTo>
                      <a:pt x="592086" y="394013"/>
                    </a:lnTo>
                    <a:lnTo>
                      <a:pt x="604548" y="381552"/>
                    </a:lnTo>
                    <a:lnTo>
                      <a:pt x="585318" y="362322"/>
                    </a:lnTo>
                    <a:lnTo>
                      <a:pt x="582578" y="359685"/>
                    </a:lnTo>
                    <a:lnTo>
                      <a:pt x="579889" y="357411"/>
                    </a:lnTo>
                    <a:lnTo>
                      <a:pt x="577046" y="355188"/>
                    </a:lnTo>
                    <a:lnTo>
                      <a:pt x="574255" y="353328"/>
                    </a:lnTo>
                    <a:lnTo>
                      <a:pt x="571412" y="351519"/>
                    </a:lnTo>
                    <a:lnTo>
                      <a:pt x="568516" y="349968"/>
                    </a:lnTo>
                    <a:lnTo>
                      <a:pt x="565622" y="348624"/>
                    </a:lnTo>
                    <a:lnTo>
                      <a:pt x="562572" y="347539"/>
                    </a:lnTo>
                    <a:lnTo>
                      <a:pt x="559573" y="346608"/>
                    </a:lnTo>
                    <a:lnTo>
                      <a:pt x="556523" y="345833"/>
                    </a:lnTo>
                    <a:lnTo>
                      <a:pt x="553576" y="345265"/>
                    </a:lnTo>
                    <a:lnTo>
                      <a:pt x="550578" y="344852"/>
                    </a:lnTo>
                    <a:lnTo>
                      <a:pt x="547528" y="344594"/>
                    </a:lnTo>
                    <a:lnTo>
                      <a:pt x="544632" y="344595"/>
                    </a:lnTo>
                    <a:lnTo>
                      <a:pt x="541583" y="344646"/>
                    </a:lnTo>
                    <a:lnTo>
                      <a:pt x="538584" y="344957"/>
                    </a:lnTo>
                    <a:lnTo>
                      <a:pt x="535584" y="345474"/>
                    </a:lnTo>
                    <a:lnTo>
                      <a:pt x="532586" y="346095"/>
                    </a:lnTo>
                    <a:lnTo>
                      <a:pt x="529639" y="346768"/>
                    </a:lnTo>
                    <a:lnTo>
                      <a:pt x="526744" y="347802"/>
                    </a:lnTo>
                    <a:lnTo>
                      <a:pt x="523745" y="348837"/>
                    </a:lnTo>
                    <a:lnTo>
                      <a:pt x="520798" y="350026"/>
                    </a:lnTo>
                    <a:lnTo>
                      <a:pt x="517851" y="351422"/>
                    </a:lnTo>
                    <a:lnTo>
                      <a:pt x="515059" y="353076"/>
                    </a:lnTo>
                    <a:lnTo>
                      <a:pt x="512163" y="354732"/>
                    </a:lnTo>
                    <a:lnTo>
                      <a:pt x="509320" y="356541"/>
                    </a:lnTo>
                    <a:lnTo>
                      <a:pt x="506528" y="358403"/>
                    </a:lnTo>
                    <a:lnTo>
                      <a:pt x="503787" y="360523"/>
                    </a:lnTo>
                    <a:lnTo>
                      <a:pt x="500892" y="362695"/>
                    </a:lnTo>
                    <a:lnTo>
                      <a:pt x="498255" y="365021"/>
                    </a:lnTo>
                    <a:lnTo>
                      <a:pt x="495618" y="367452"/>
                    </a:lnTo>
                    <a:close/>
                    <a:moveTo>
                      <a:pt x="303763" y="427562"/>
                    </a:moveTo>
                    <a:lnTo>
                      <a:pt x="300711" y="430717"/>
                    </a:lnTo>
                    <a:lnTo>
                      <a:pt x="297865" y="433976"/>
                    </a:lnTo>
                    <a:lnTo>
                      <a:pt x="295072" y="437286"/>
                    </a:lnTo>
                    <a:lnTo>
                      <a:pt x="292641" y="440546"/>
                    </a:lnTo>
                    <a:lnTo>
                      <a:pt x="317670" y="465576"/>
                    </a:lnTo>
                    <a:lnTo>
                      <a:pt x="318188" y="464127"/>
                    </a:lnTo>
                    <a:lnTo>
                      <a:pt x="318705" y="462576"/>
                    </a:lnTo>
                    <a:lnTo>
                      <a:pt x="319378" y="461180"/>
                    </a:lnTo>
                    <a:lnTo>
                      <a:pt x="320102" y="459835"/>
                    </a:lnTo>
                    <a:lnTo>
                      <a:pt x="321551" y="457351"/>
                    </a:lnTo>
                    <a:lnTo>
                      <a:pt x="323207" y="454972"/>
                    </a:lnTo>
                    <a:lnTo>
                      <a:pt x="325017" y="452851"/>
                    </a:lnTo>
                    <a:lnTo>
                      <a:pt x="326931" y="450730"/>
                    </a:lnTo>
                    <a:lnTo>
                      <a:pt x="328948" y="448919"/>
                    </a:lnTo>
                    <a:lnTo>
                      <a:pt x="331070" y="447108"/>
                    </a:lnTo>
                    <a:lnTo>
                      <a:pt x="333346" y="445555"/>
                    </a:lnTo>
                    <a:lnTo>
                      <a:pt x="335778" y="444159"/>
                    </a:lnTo>
                    <a:lnTo>
                      <a:pt x="338313" y="442865"/>
                    </a:lnTo>
                    <a:lnTo>
                      <a:pt x="340950" y="441883"/>
                    </a:lnTo>
                    <a:lnTo>
                      <a:pt x="343588" y="441209"/>
                    </a:lnTo>
                    <a:lnTo>
                      <a:pt x="346226" y="440743"/>
                    </a:lnTo>
                    <a:lnTo>
                      <a:pt x="347623" y="440588"/>
                    </a:lnTo>
                    <a:lnTo>
                      <a:pt x="349123" y="440536"/>
                    </a:lnTo>
                    <a:lnTo>
                      <a:pt x="350467" y="440536"/>
                    </a:lnTo>
                    <a:lnTo>
                      <a:pt x="351760" y="440587"/>
                    </a:lnTo>
                    <a:lnTo>
                      <a:pt x="353260" y="440845"/>
                    </a:lnTo>
                    <a:lnTo>
                      <a:pt x="354605" y="441052"/>
                    </a:lnTo>
                    <a:lnTo>
                      <a:pt x="356053" y="441466"/>
                    </a:lnTo>
                    <a:lnTo>
                      <a:pt x="357450" y="441827"/>
                    </a:lnTo>
                    <a:lnTo>
                      <a:pt x="359002" y="442344"/>
                    </a:lnTo>
                    <a:lnTo>
                      <a:pt x="360398" y="443017"/>
                    </a:lnTo>
                    <a:lnTo>
                      <a:pt x="361794" y="443689"/>
                    </a:lnTo>
                    <a:lnTo>
                      <a:pt x="363295" y="444671"/>
                    </a:lnTo>
                    <a:lnTo>
                      <a:pt x="364743" y="445602"/>
                    </a:lnTo>
                    <a:lnTo>
                      <a:pt x="366139" y="446688"/>
                    </a:lnTo>
                    <a:lnTo>
                      <a:pt x="367638" y="447981"/>
                    </a:lnTo>
                    <a:lnTo>
                      <a:pt x="368983" y="449326"/>
                    </a:lnTo>
                    <a:lnTo>
                      <a:pt x="563896" y="644239"/>
                    </a:lnTo>
                    <a:lnTo>
                      <a:pt x="565293" y="645635"/>
                    </a:lnTo>
                    <a:lnTo>
                      <a:pt x="566482" y="647031"/>
                    </a:lnTo>
                    <a:lnTo>
                      <a:pt x="567517" y="648376"/>
                    </a:lnTo>
                    <a:lnTo>
                      <a:pt x="568499" y="649876"/>
                    </a:lnTo>
                    <a:lnTo>
                      <a:pt x="569430" y="651324"/>
                    </a:lnTo>
                    <a:lnTo>
                      <a:pt x="570102" y="652721"/>
                    </a:lnTo>
                    <a:lnTo>
                      <a:pt x="570878" y="654220"/>
                    </a:lnTo>
                    <a:lnTo>
                      <a:pt x="571291" y="655669"/>
                    </a:lnTo>
                    <a:lnTo>
                      <a:pt x="571756" y="657169"/>
                    </a:lnTo>
                    <a:lnTo>
                      <a:pt x="572067" y="658513"/>
                    </a:lnTo>
                    <a:lnTo>
                      <a:pt x="572376" y="659961"/>
                    </a:lnTo>
                    <a:lnTo>
                      <a:pt x="572531" y="661358"/>
                    </a:lnTo>
                    <a:lnTo>
                      <a:pt x="572686" y="662754"/>
                    </a:lnTo>
                    <a:lnTo>
                      <a:pt x="572738" y="664151"/>
                    </a:lnTo>
                    <a:lnTo>
                      <a:pt x="572531" y="665496"/>
                    </a:lnTo>
                    <a:lnTo>
                      <a:pt x="572479" y="666996"/>
                    </a:lnTo>
                    <a:lnTo>
                      <a:pt x="572064" y="669686"/>
                    </a:lnTo>
                    <a:lnTo>
                      <a:pt x="571340" y="672272"/>
                    </a:lnTo>
                    <a:lnTo>
                      <a:pt x="570305" y="674858"/>
                    </a:lnTo>
                    <a:lnTo>
                      <a:pt x="569012" y="677393"/>
                    </a:lnTo>
                    <a:lnTo>
                      <a:pt x="567615" y="679824"/>
                    </a:lnTo>
                    <a:lnTo>
                      <a:pt x="566011" y="682049"/>
                    </a:lnTo>
                    <a:lnTo>
                      <a:pt x="564303" y="684273"/>
                    </a:lnTo>
                    <a:lnTo>
                      <a:pt x="562388" y="686187"/>
                    </a:lnTo>
                    <a:lnTo>
                      <a:pt x="560371" y="688205"/>
                    </a:lnTo>
                    <a:lnTo>
                      <a:pt x="558147" y="689912"/>
                    </a:lnTo>
                    <a:lnTo>
                      <a:pt x="555819" y="691619"/>
                    </a:lnTo>
                    <a:lnTo>
                      <a:pt x="553336" y="693069"/>
                    </a:lnTo>
                    <a:lnTo>
                      <a:pt x="550802" y="694361"/>
                    </a:lnTo>
                    <a:lnTo>
                      <a:pt x="548215" y="695397"/>
                    </a:lnTo>
                    <a:lnTo>
                      <a:pt x="545525" y="696225"/>
                    </a:lnTo>
                    <a:lnTo>
                      <a:pt x="542836" y="696640"/>
                    </a:lnTo>
                    <a:lnTo>
                      <a:pt x="541336" y="696691"/>
                    </a:lnTo>
                    <a:lnTo>
                      <a:pt x="540094" y="696795"/>
                    </a:lnTo>
                    <a:lnTo>
                      <a:pt x="538698" y="696743"/>
                    </a:lnTo>
                    <a:lnTo>
                      <a:pt x="537198" y="696691"/>
                    </a:lnTo>
                    <a:lnTo>
                      <a:pt x="535801" y="696536"/>
                    </a:lnTo>
                    <a:lnTo>
                      <a:pt x="534353" y="696227"/>
                    </a:lnTo>
                    <a:lnTo>
                      <a:pt x="533008" y="695917"/>
                    </a:lnTo>
                    <a:lnTo>
                      <a:pt x="531508" y="695451"/>
                    </a:lnTo>
                    <a:lnTo>
                      <a:pt x="530112" y="694987"/>
                    </a:lnTo>
                    <a:lnTo>
                      <a:pt x="528560" y="694262"/>
                    </a:lnTo>
                    <a:lnTo>
                      <a:pt x="527164" y="693590"/>
                    </a:lnTo>
                    <a:lnTo>
                      <a:pt x="525716" y="692659"/>
                    </a:lnTo>
                    <a:lnTo>
                      <a:pt x="524216" y="691677"/>
                    </a:lnTo>
                    <a:lnTo>
                      <a:pt x="522974" y="690539"/>
                    </a:lnTo>
                    <a:lnTo>
                      <a:pt x="521578" y="689349"/>
                    </a:lnTo>
                    <a:lnTo>
                      <a:pt x="520078" y="688057"/>
                    </a:lnTo>
                    <a:lnTo>
                      <a:pt x="406202" y="574181"/>
                    </a:lnTo>
                    <a:lnTo>
                      <a:pt x="406047" y="574336"/>
                    </a:lnTo>
                    <a:lnTo>
                      <a:pt x="402478" y="576147"/>
                    </a:lnTo>
                    <a:lnTo>
                      <a:pt x="399012" y="577855"/>
                    </a:lnTo>
                    <a:lnTo>
                      <a:pt x="395443" y="579355"/>
                    </a:lnTo>
                    <a:lnTo>
                      <a:pt x="391771" y="580649"/>
                    </a:lnTo>
                    <a:lnTo>
                      <a:pt x="388149" y="581684"/>
                    </a:lnTo>
                    <a:lnTo>
                      <a:pt x="384425" y="582719"/>
                    </a:lnTo>
                    <a:lnTo>
                      <a:pt x="380701" y="583341"/>
                    </a:lnTo>
                    <a:lnTo>
                      <a:pt x="377028" y="583911"/>
                    </a:lnTo>
                    <a:lnTo>
                      <a:pt x="372839" y="584273"/>
                    </a:lnTo>
                    <a:lnTo>
                      <a:pt x="368701" y="584273"/>
                    </a:lnTo>
                    <a:lnTo>
                      <a:pt x="364511" y="584119"/>
                    </a:lnTo>
                    <a:lnTo>
                      <a:pt x="360321" y="583654"/>
                    </a:lnTo>
                    <a:lnTo>
                      <a:pt x="493539" y="716871"/>
                    </a:lnTo>
                    <a:lnTo>
                      <a:pt x="496176" y="719406"/>
                    </a:lnTo>
                    <a:lnTo>
                      <a:pt x="498969" y="721785"/>
                    </a:lnTo>
                    <a:lnTo>
                      <a:pt x="501709" y="723905"/>
                    </a:lnTo>
                    <a:lnTo>
                      <a:pt x="504503" y="725973"/>
                    </a:lnTo>
                    <a:lnTo>
                      <a:pt x="507348" y="727576"/>
                    </a:lnTo>
                    <a:lnTo>
                      <a:pt x="510244" y="729232"/>
                    </a:lnTo>
                    <a:lnTo>
                      <a:pt x="513191" y="730627"/>
                    </a:lnTo>
                    <a:lnTo>
                      <a:pt x="516088" y="731868"/>
                    </a:lnTo>
                    <a:lnTo>
                      <a:pt x="519036" y="732747"/>
                    </a:lnTo>
                    <a:lnTo>
                      <a:pt x="522036" y="733471"/>
                    </a:lnTo>
                    <a:lnTo>
                      <a:pt x="525036" y="734194"/>
                    </a:lnTo>
                    <a:lnTo>
                      <a:pt x="528036" y="734607"/>
                    </a:lnTo>
                    <a:lnTo>
                      <a:pt x="531087" y="734865"/>
                    </a:lnTo>
                    <a:lnTo>
                      <a:pt x="534087" y="734968"/>
                    </a:lnTo>
                    <a:lnTo>
                      <a:pt x="537087" y="734864"/>
                    </a:lnTo>
                    <a:lnTo>
                      <a:pt x="540139" y="734605"/>
                    </a:lnTo>
                    <a:lnTo>
                      <a:pt x="543190" y="734139"/>
                    </a:lnTo>
                    <a:lnTo>
                      <a:pt x="546243" y="733570"/>
                    </a:lnTo>
                    <a:lnTo>
                      <a:pt x="549139" y="732844"/>
                    </a:lnTo>
                    <a:lnTo>
                      <a:pt x="552088" y="731861"/>
                    </a:lnTo>
                    <a:lnTo>
                      <a:pt x="555036" y="730775"/>
                    </a:lnTo>
                    <a:lnTo>
                      <a:pt x="557985" y="729585"/>
                    </a:lnTo>
                    <a:lnTo>
                      <a:pt x="560933" y="728188"/>
                    </a:lnTo>
                    <a:lnTo>
                      <a:pt x="563830" y="726635"/>
                    </a:lnTo>
                    <a:lnTo>
                      <a:pt x="566727" y="724980"/>
                    </a:lnTo>
                    <a:lnTo>
                      <a:pt x="569573" y="723169"/>
                    </a:lnTo>
                    <a:lnTo>
                      <a:pt x="572366" y="721306"/>
                    </a:lnTo>
                    <a:lnTo>
                      <a:pt x="575108" y="719185"/>
                    </a:lnTo>
                    <a:lnTo>
                      <a:pt x="577797" y="717012"/>
                    </a:lnTo>
                    <a:lnTo>
                      <a:pt x="580539" y="714788"/>
                    </a:lnTo>
                    <a:lnTo>
                      <a:pt x="583281" y="712253"/>
                    </a:lnTo>
                    <a:lnTo>
                      <a:pt x="585867" y="709666"/>
                    </a:lnTo>
                    <a:lnTo>
                      <a:pt x="588454" y="707079"/>
                    </a:lnTo>
                    <a:lnTo>
                      <a:pt x="590886" y="704441"/>
                    </a:lnTo>
                    <a:lnTo>
                      <a:pt x="593110" y="701699"/>
                    </a:lnTo>
                    <a:lnTo>
                      <a:pt x="595284" y="699009"/>
                    </a:lnTo>
                    <a:lnTo>
                      <a:pt x="597404" y="696268"/>
                    </a:lnTo>
                    <a:lnTo>
                      <a:pt x="599371" y="693371"/>
                    </a:lnTo>
                    <a:lnTo>
                      <a:pt x="601181" y="690525"/>
                    </a:lnTo>
                    <a:lnTo>
                      <a:pt x="602785" y="687680"/>
                    </a:lnTo>
                    <a:lnTo>
                      <a:pt x="604389" y="684732"/>
                    </a:lnTo>
                    <a:lnTo>
                      <a:pt x="605683" y="681887"/>
                    </a:lnTo>
                    <a:lnTo>
                      <a:pt x="606873" y="678938"/>
                    </a:lnTo>
                    <a:lnTo>
                      <a:pt x="607960" y="675989"/>
                    </a:lnTo>
                    <a:lnTo>
                      <a:pt x="608943" y="673041"/>
                    </a:lnTo>
                    <a:lnTo>
                      <a:pt x="609668" y="670145"/>
                    </a:lnTo>
                    <a:lnTo>
                      <a:pt x="610185" y="667144"/>
                    </a:lnTo>
                    <a:lnTo>
                      <a:pt x="610600" y="664145"/>
                    </a:lnTo>
                    <a:lnTo>
                      <a:pt x="610858" y="661093"/>
                    </a:lnTo>
                    <a:lnTo>
                      <a:pt x="610859" y="658196"/>
                    </a:lnTo>
                    <a:lnTo>
                      <a:pt x="610808" y="655144"/>
                    </a:lnTo>
                    <a:lnTo>
                      <a:pt x="610550" y="652093"/>
                    </a:lnTo>
                    <a:lnTo>
                      <a:pt x="610034" y="649196"/>
                    </a:lnTo>
                    <a:lnTo>
                      <a:pt x="609414" y="646093"/>
                    </a:lnTo>
                    <a:lnTo>
                      <a:pt x="608587" y="643197"/>
                    </a:lnTo>
                    <a:lnTo>
                      <a:pt x="607708" y="640249"/>
                    </a:lnTo>
                    <a:lnTo>
                      <a:pt x="606467" y="637352"/>
                    </a:lnTo>
                    <a:lnTo>
                      <a:pt x="605122" y="634353"/>
                    </a:lnTo>
                    <a:lnTo>
                      <a:pt x="603519" y="631405"/>
                    </a:lnTo>
                    <a:lnTo>
                      <a:pt x="601813" y="628663"/>
                    </a:lnTo>
                    <a:lnTo>
                      <a:pt x="599797" y="625818"/>
                    </a:lnTo>
                    <a:lnTo>
                      <a:pt x="597624" y="623130"/>
                    </a:lnTo>
                    <a:lnTo>
                      <a:pt x="595246" y="620337"/>
                    </a:lnTo>
                    <a:lnTo>
                      <a:pt x="592711" y="617699"/>
                    </a:lnTo>
                    <a:lnTo>
                      <a:pt x="395574" y="420562"/>
                    </a:lnTo>
                    <a:lnTo>
                      <a:pt x="392833" y="417924"/>
                    </a:lnTo>
                    <a:lnTo>
                      <a:pt x="390093" y="415598"/>
                    </a:lnTo>
                    <a:lnTo>
                      <a:pt x="387352" y="413373"/>
                    </a:lnTo>
                    <a:lnTo>
                      <a:pt x="384507" y="411357"/>
                    </a:lnTo>
                    <a:lnTo>
                      <a:pt x="381714" y="409600"/>
                    </a:lnTo>
                    <a:lnTo>
                      <a:pt x="378818" y="408048"/>
                    </a:lnTo>
                    <a:lnTo>
                      <a:pt x="375818" y="406703"/>
                    </a:lnTo>
                    <a:lnTo>
                      <a:pt x="372974" y="405515"/>
                    </a:lnTo>
                    <a:lnTo>
                      <a:pt x="369974" y="404584"/>
                    </a:lnTo>
                    <a:lnTo>
                      <a:pt x="367026" y="403705"/>
                    </a:lnTo>
                    <a:lnTo>
                      <a:pt x="364077" y="403240"/>
                    </a:lnTo>
                    <a:lnTo>
                      <a:pt x="361130" y="402672"/>
                    </a:lnTo>
                    <a:lnTo>
                      <a:pt x="358078" y="402413"/>
                    </a:lnTo>
                    <a:lnTo>
                      <a:pt x="355130" y="402466"/>
                    </a:lnTo>
                    <a:lnTo>
                      <a:pt x="352181" y="402415"/>
                    </a:lnTo>
                    <a:lnTo>
                      <a:pt x="349181" y="402726"/>
                    </a:lnTo>
                    <a:lnTo>
                      <a:pt x="346233" y="403192"/>
                    </a:lnTo>
                    <a:lnTo>
                      <a:pt x="343284" y="403762"/>
                    </a:lnTo>
                    <a:lnTo>
                      <a:pt x="340336" y="404434"/>
                    </a:lnTo>
                    <a:lnTo>
                      <a:pt x="337439" y="405469"/>
                    </a:lnTo>
                    <a:lnTo>
                      <a:pt x="334439" y="406505"/>
                    </a:lnTo>
                    <a:lnTo>
                      <a:pt x="331542" y="407746"/>
                    </a:lnTo>
                    <a:lnTo>
                      <a:pt x="328645" y="408988"/>
                    </a:lnTo>
                    <a:lnTo>
                      <a:pt x="325697" y="410592"/>
                    </a:lnTo>
                    <a:lnTo>
                      <a:pt x="322955" y="412299"/>
                    </a:lnTo>
                    <a:lnTo>
                      <a:pt x="320110" y="414110"/>
                    </a:lnTo>
                    <a:lnTo>
                      <a:pt x="317265" y="416128"/>
                    </a:lnTo>
                    <a:lnTo>
                      <a:pt x="314368" y="418093"/>
                    </a:lnTo>
                    <a:lnTo>
                      <a:pt x="311678" y="420267"/>
                    </a:lnTo>
                    <a:lnTo>
                      <a:pt x="309039" y="422595"/>
                    </a:lnTo>
                    <a:lnTo>
                      <a:pt x="306401" y="425027"/>
                    </a:lnTo>
                    <a:close/>
                    <a:moveTo>
                      <a:pt x="400592" y="53385"/>
                    </a:moveTo>
                    <a:lnTo>
                      <a:pt x="417213" y="36766"/>
                    </a:lnTo>
                    <a:lnTo>
                      <a:pt x="419593" y="34590"/>
                    </a:lnTo>
                    <a:lnTo>
                      <a:pt x="421820" y="32882"/>
                    </a:lnTo>
                    <a:lnTo>
                      <a:pt x="423010" y="32208"/>
                    </a:lnTo>
                    <a:lnTo>
                      <a:pt x="424252" y="31483"/>
                    </a:lnTo>
                    <a:lnTo>
                      <a:pt x="425392" y="30862"/>
                    </a:lnTo>
                    <a:lnTo>
                      <a:pt x="426478" y="30394"/>
                    </a:lnTo>
                    <a:lnTo>
                      <a:pt x="427669" y="29929"/>
                    </a:lnTo>
                    <a:lnTo>
                      <a:pt x="428911" y="29617"/>
                    </a:lnTo>
                    <a:lnTo>
                      <a:pt x="430153" y="29409"/>
                    </a:lnTo>
                    <a:lnTo>
                      <a:pt x="431343" y="29253"/>
                    </a:lnTo>
                    <a:lnTo>
                      <a:pt x="432481" y="29149"/>
                    </a:lnTo>
                    <a:lnTo>
                      <a:pt x="433671" y="29096"/>
                    </a:lnTo>
                    <a:lnTo>
                      <a:pt x="434965" y="29250"/>
                    </a:lnTo>
                    <a:lnTo>
                      <a:pt x="436155" y="29405"/>
                    </a:lnTo>
                    <a:lnTo>
                      <a:pt x="438689" y="29972"/>
                    </a:lnTo>
                    <a:lnTo>
                      <a:pt x="441225" y="30747"/>
                    </a:lnTo>
                    <a:lnTo>
                      <a:pt x="443655" y="31831"/>
                    </a:lnTo>
                    <a:lnTo>
                      <a:pt x="446138" y="33072"/>
                    </a:lnTo>
                    <a:lnTo>
                      <a:pt x="448569" y="34674"/>
                    </a:lnTo>
                    <a:lnTo>
                      <a:pt x="450999" y="36587"/>
                    </a:lnTo>
                    <a:lnTo>
                      <a:pt x="453482" y="38552"/>
                    </a:lnTo>
                    <a:lnTo>
                      <a:pt x="455912" y="40982"/>
                    </a:lnTo>
                    <a:lnTo>
                      <a:pt x="486985" y="72057"/>
                    </a:lnTo>
                    <a:lnTo>
                      <a:pt x="489417" y="74487"/>
                    </a:lnTo>
                    <a:lnTo>
                      <a:pt x="491484" y="77072"/>
                    </a:lnTo>
                    <a:lnTo>
                      <a:pt x="493398" y="79503"/>
                    </a:lnTo>
                    <a:lnTo>
                      <a:pt x="494948" y="81882"/>
                    </a:lnTo>
                    <a:lnTo>
                      <a:pt x="496240" y="84416"/>
                    </a:lnTo>
                    <a:lnTo>
                      <a:pt x="497377" y="86899"/>
                    </a:lnTo>
                    <a:lnTo>
                      <a:pt x="498151" y="89434"/>
                    </a:lnTo>
                    <a:lnTo>
                      <a:pt x="498719" y="91969"/>
                    </a:lnTo>
                    <a:lnTo>
                      <a:pt x="498873" y="93158"/>
                    </a:lnTo>
                    <a:lnTo>
                      <a:pt x="499027" y="94452"/>
                    </a:lnTo>
                    <a:lnTo>
                      <a:pt x="499026" y="95694"/>
                    </a:lnTo>
                    <a:lnTo>
                      <a:pt x="498974" y="96884"/>
                    </a:lnTo>
                    <a:lnTo>
                      <a:pt x="498818" y="98074"/>
                    </a:lnTo>
                    <a:lnTo>
                      <a:pt x="498609" y="99315"/>
                    </a:lnTo>
                    <a:lnTo>
                      <a:pt x="498298" y="100558"/>
                    </a:lnTo>
                    <a:lnTo>
                      <a:pt x="497780" y="101696"/>
                    </a:lnTo>
                    <a:lnTo>
                      <a:pt x="497365" y="102835"/>
                    </a:lnTo>
                    <a:lnTo>
                      <a:pt x="496848" y="104077"/>
                    </a:lnTo>
                    <a:lnTo>
                      <a:pt x="496120" y="105320"/>
                    </a:lnTo>
                    <a:lnTo>
                      <a:pt x="495345" y="106407"/>
                    </a:lnTo>
                    <a:lnTo>
                      <a:pt x="493740" y="108736"/>
                    </a:lnTo>
                    <a:lnTo>
                      <a:pt x="491565" y="111118"/>
                    </a:lnTo>
                    <a:lnTo>
                      <a:pt x="473806" y="128877"/>
                    </a:lnTo>
                    <a:lnTo>
                      <a:pt x="473081" y="129395"/>
                    </a:lnTo>
                    <a:lnTo>
                      <a:pt x="472408" y="129757"/>
                    </a:lnTo>
                    <a:lnTo>
                      <a:pt x="471528" y="130017"/>
                    </a:lnTo>
                    <a:lnTo>
                      <a:pt x="470699" y="130225"/>
                    </a:lnTo>
                    <a:lnTo>
                      <a:pt x="469665" y="130328"/>
                    </a:lnTo>
                    <a:lnTo>
                      <a:pt x="468785" y="130071"/>
                    </a:lnTo>
                    <a:lnTo>
                      <a:pt x="467907" y="129708"/>
                    </a:lnTo>
                    <a:lnTo>
                      <a:pt x="467285" y="129088"/>
                    </a:lnTo>
                    <a:lnTo>
                      <a:pt x="400070" y="61871"/>
                    </a:lnTo>
                    <a:lnTo>
                      <a:pt x="399139" y="60940"/>
                    </a:lnTo>
                    <a:lnTo>
                      <a:pt x="398621" y="59906"/>
                    </a:lnTo>
                    <a:lnTo>
                      <a:pt x="398209" y="58872"/>
                    </a:lnTo>
                    <a:lnTo>
                      <a:pt x="398261" y="57785"/>
                    </a:lnTo>
                    <a:lnTo>
                      <a:pt x="398417" y="56801"/>
                    </a:lnTo>
                    <a:lnTo>
                      <a:pt x="398830" y="55663"/>
                    </a:lnTo>
                    <a:lnTo>
                      <a:pt x="399557" y="54628"/>
                    </a:lnTo>
                    <a:close/>
                    <a:moveTo>
                      <a:pt x="207153" y="199462"/>
                    </a:moveTo>
                    <a:lnTo>
                      <a:pt x="215632" y="207942"/>
                    </a:lnTo>
                    <a:lnTo>
                      <a:pt x="216873" y="209079"/>
                    </a:lnTo>
                    <a:lnTo>
                      <a:pt x="218011" y="210010"/>
                    </a:lnTo>
                    <a:lnTo>
                      <a:pt x="219304" y="210992"/>
                    </a:lnTo>
                    <a:lnTo>
                      <a:pt x="220596" y="211767"/>
                    </a:lnTo>
                    <a:lnTo>
                      <a:pt x="221785" y="212440"/>
                    </a:lnTo>
                    <a:lnTo>
                      <a:pt x="223130" y="212853"/>
                    </a:lnTo>
                    <a:lnTo>
                      <a:pt x="224422" y="213318"/>
                    </a:lnTo>
                    <a:lnTo>
                      <a:pt x="225716" y="213576"/>
                    </a:lnTo>
                    <a:lnTo>
                      <a:pt x="228302" y="213887"/>
                    </a:lnTo>
                    <a:lnTo>
                      <a:pt x="230733" y="214041"/>
                    </a:lnTo>
                    <a:lnTo>
                      <a:pt x="232956" y="214092"/>
                    </a:lnTo>
                    <a:lnTo>
                      <a:pt x="235180" y="213833"/>
                    </a:lnTo>
                    <a:lnTo>
                      <a:pt x="236215" y="213626"/>
                    </a:lnTo>
                    <a:lnTo>
                      <a:pt x="237197" y="213471"/>
                    </a:lnTo>
                    <a:lnTo>
                      <a:pt x="238180" y="213522"/>
                    </a:lnTo>
                    <a:lnTo>
                      <a:pt x="239214" y="213728"/>
                    </a:lnTo>
                    <a:lnTo>
                      <a:pt x="240197" y="213987"/>
                    </a:lnTo>
                    <a:lnTo>
                      <a:pt x="241283" y="214762"/>
                    </a:lnTo>
                    <a:lnTo>
                      <a:pt x="242472" y="215642"/>
                    </a:lnTo>
                    <a:lnTo>
                      <a:pt x="243765" y="216934"/>
                    </a:lnTo>
                    <a:lnTo>
                      <a:pt x="244126" y="217296"/>
                    </a:lnTo>
                    <a:lnTo>
                      <a:pt x="387247" y="360416"/>
                    </a:lnTo>
                    <a:lnTo>
                      <a:pt x="390039" y="363002"/>
                    </a:lnTo>
                    <a:lnTo>
                      <a:pt x="392780" y="365432"/>
                    </a:lnTo>
                    <a:lnTo>
                      <a:pt x="395468" y="367604"/>
                    </a:lnTo>
                    <a:lnTo>
                      <a:pt x="398364" y="369567"/>
                    </a:lnTo>
                    <a:lnTo>
                      <a:pt x="401104" y="371274"/>
                    </a:lnTo>
                    <a:lnTo>
                      <a:pt x="404052" y="372877"/>
                    </a:lnTo>
                    <a:lnTo>
                      <a:pt x="407000" y="374272"/>
                    </a:lnTo>
                    <a:lnTo>
                      <a:pt x="409844" y="375358"/>
                    </a:lnTo>
                    <a:lnTo>
                      <a:pt x="412843" y="376289"/>
                    </a:lnTo>
                    <a:lnTo>
                      <a:pt x="415791" y="377166"/>
                    </a:lnTo>
                    <a:lnTo>
                      <a:pt x="418842" y="377734"/>
                    </a:lnTo>
                    <a:lnTo>
                      <a:pt x="421789" y="378096"/>
                    </a:lnTo>
                    <a:lnTo>
                      <a:pt x="424789" y="378406"/>
                    </a:lnTo>
                    <a:lnTo>
                      <a:pt x="427841" y="378457"/>
                    </a:lnTo>
                    <a:lnTo>
                      <a:pt x="430789" y="378300"/>
                    </a:lnTo>
                    <a:lnTo>
                      <a:pt x="433841" y="378041"/>
                    </a:lnTo>
                    <a:lnTo>
                      <a:pt x="436736" y="377523"/>
                    </a:lnTo>
                    <a:lnTo>
                      <a:pt x="439736" y="377006"/>
                    </a:lnTo>
                    <a:lnTo>
                      <a:pt x="442736" y="376178"/>
                    </a:lnTo>
                    <a:lnTo>
                      <a:pt x="445632" y="375349"/>
                    </a:lnTo>
                    <a:lnTo>
                      <a:pt x="448632" y="374107"/>
                    </a:lnTo>
                    <a:lnTo>
                      <a:pt x="451580" y="372917"/>
                    </a:lnTo>
                    <a:lnTo>
                      <a:pt x="454528" y="371520"/>
                    </a:lnTo>
                    <a:lnTo>
                      <a:pt x="457322" y="370072"/>
                    </a:lnTo>
                    <a:lnTo>
                      <a:pt x="460321" y="368312"/>
                    </a:lnTo>
                    <a:lnTo>
                      <a:pt x="463063" y="366398"/>
                    </a:lnTo>
                    <a:lnTo>
                      <a:pt x="465907" y="364587"/>
                    </a:lnTo>
                    <a:lnTo>
                      <a:pt x="468701" y="362518"/>
                    </a:lnTo>
                    <a:lnTo>
                      <a:pt x="471391" y="360345"/>
                    </a:lnTo>
                    <a:lnTo>
                      <a:pt x="474080" y="358069"/>
                    </a:lnTo>
                    <a:lnTo>
                      <a:pt x="476822" y="355638"/>
                    </a:lnTo>
                    <a:lnTo>
                      <a:pt x="479460" y="353000"/>
                    </a:lnTo>
                    <a:lnTo>
                      <a:pt x="482047" y="350413"/>
                    </a:lnTo>
                    <a:lnTo>
                      <a:pt x="484374" y="347775"/>
                    </a:lnTo>
                    <a:lnTo>
                      <a:pt x="486703" y="345034"/>
                    </a:lnTo>
                    <a:lnTo>
                      <a:pt x="488875" y="342344"/>
                    </a:lnTo>
                    <a:lnTo>
                      <a:pt x="490944" y="339550"/>
                    </a:lnTo>
                    <a:lnTo>
                      <a:pt x="492755" y="336705"/>
                    </a:lnTo>
                    <a:lnTo>
                      <a:pt x="494566" y="334068"/>
                    </a:lnTo>
                    <a:lnTo>
                      <a:pt x="496222" y="331172"/>
                    </a:lnTo>
                    <a:lnTo>
                      <a:pt x="497722" y="328326"/>
                    </a:lnTo>
                    <a:lnTo>
                      <a:pt x="499067" y="325430"/>
                    </a:lnTo>
                    <a:lnTo>
                      <a:pt x="500309" y="322430"/>
                    </a:lnTo>
                    <a:lnTo>
                      <a:pt x="501292" y="319689"/>
                    </a:lnTo>
                    <a:lnTo>
                      <a:pt x="502173" y="316741"/>
                    </a:lnTo>
                    <a:lnTo>
                      <a:pt x="503001" y="313741"/>
                    </a:lnTo>
                    <a:lnTo>
                      <a:pt x="503467" y="310793"/>
                    </a:lnTo>
                    <a:lnTo>
                      <a:pt x="504037" y="307846"/>
                    </a:lnTo>
                    <a:lnTo>
                      <a:pt x="504192" y="304897"/>
                    </a:lnTo>
                    <a:lnTo>
                      <a:pt x="504348" y="301949"/>
                    </a:lnTo>
                    <a:lnTo>
                      <a:pt x="504297" y="298898"/>
                    </a:lnTo>
                    <a:lnTo>
                      <a:pt x="503935" y="295950"/>
                    </a:lnTo>
                    <a:lnTo>
                      <a:pt x="503574" y="293002"/>
                    </a:lnTo>
                    <a:lnTo>
                      <a:pt x="502902" y="290055"/>
                    </a:lnTo>
                    <a:lnTo>
                      <a:pt x="502076" y="287055"/>
                    </a:lnTo>
                    <a:lnTo>
                      <a:pt x="501094" y="284107"/>
                    </a:lnTo>
                    <a:lnTo>
                      <a:pt x="500060" y="281211"/>
                    </a:lnTo>
                    <a:lnTo>
                      <a:pt x="498665" y="278264"/>
                    </a:lnTo>
                    <a:lnTo>
                      <a:pt x="497011" y="275368"/>
                    </a:lnTo>
                    <a:lnTo>
                      <a:pt x="495408" y="272523"/>
                    </a:lnTo>
                    <a:lnTo>
                      <a:pt x="493289" y="269783"/>
                    </a:lnTo>
                    <a:lnTo>
                      <a:pt x="491220" y="266991"/>
                    </a:lnTo>
                    <a:lnTo>
                      <a:pt x="488790" y="264251"/>
                    </a:lnTo>
                    <a:lnTo>
                      <a:pt x="486204" y="261459"/>
                    </a:lnTo>
                    <a:lnTo>
                      <a:pt x="342463" y="117718"/>
                    </a:lnTo>
                    <a:lnTo>
                      <a:pt x="341946" y="117201"/>
                    </a:lnTo>
                    <a:lnTo>
                      <a:pt x="340913" y="115959"/>
                    </a:lnTo>
                    <a:lnTo>
                      <a:pt x="340343" y="114874"/>
                    </a:lnTo>
                    <a:lnTo>
                      <a:pt x="339878" y="113891"/>
                    </a:lnTo>
                    <a:lnTo>
                      <a:pt x="339620" y="113012"/>
                    </a:lnTo>
                    <a:lnTo>
                      <a:pt x="339465" y="112133"/>
                    </a:lnTo>
                    <a:lnTo>
                      <a:pt x="339466" y="111202"/>
                    </a:lnTo>
                    <a:lnTo>
                      <a:pt x="339673" y="109340"/>
                    </a:lnTo>
                    <a:lnTo>
                      <a:pt x="339776" y="107271"/>
                    </a:lnTo>
                    <a:lnTo>
                      <a:pt x="339674" y="105100"/>
                    </a:lnTo>
                    <a:lnTo>
                      <a:pt x="339416" y="102773"/>
                    </a:lnTo>
                    <a:lnTo>
                      <a:pt x="338847" y="100445"/>
                    </a:lnTo>
                    <a:lnTo>
                      <a:pt x="338537" y="99204"/>
                    </a:lnTo>
                    <a:lnTo>
                      <a:pt x="338072" y="97910"/>
                    </a:lnTo>
                    <a:lnTo>
                      <a:pt x="337451" y="96773"/>
                    </a:lnTo>
                    <a:lnTo>
                      <a:pt x="336780" y="95584"/>
                    </a:lnTo>
                    <a:lnTo>
                      <a:pt x="336005" y="94291"/>
                    </a:lnTo>
                    <a:lnTo>
                      <a:pt x="334970" y="93051"/>
                    </a:lnTo>
                    <a:lnTo>
                      <a:pt x="333987" y="91964"/>
                    </a:lnTo>
                    <a:lnTo>
                      <a:pt x="332903" y="90672"/>
                    </a:lnTo>
                    <a:lnTo>
                      <a:pt x="324423" y="82192"/>
                    </a:lnTo>
                    <a:lnTo>
                      <a:pt x="278022" y="128593"/>
                    </a:lnTo>
                    <a:lnTo>
                      <a:pt x="286502" y="137073"/>
                    </a:lnTo>
                    <a:lnTo>
                      <a:pt x="287793" y="138158"/>
                    </a:lnTo>
                    <a:lnTo>
                      <a:pt x="288880" y="139141"/>
                    </a:lnTo>
                    <a:lnTo>
                      <a:pt x="290224" y="140072"/>
                    </a:lnTo>
                    <a:lnTo>
                      <a:pt x="291517" y="140847"/>
                    </a:lnTo>
                    <a:lnTo>
                      <a:pt x="292810" y="141415"/>
                    </a:lnTo>
                    <a:lnTo>
                      <a:pt x="293999" y="141984"/>
                    </a:lnTo>
                    <a:lnTo>
                      <a:pt x="295343" y="142397"/>
                    </a:lnTo>
                    <a:lnTo>
                      <a:pt x="296688" y="142604"/>
                    </a:lnTo>
                    <a:lnTo>
                      <a:pt x="299274" y="142914"/>
                    </a:lnTo>
                    <a:lnTo>
                      <a:pt x="301705" y="143068"/>
                    </a:lnTo>
                    <a:lnTo>
                      <a:pt x="303980" y="143068"/>
                    </a:lnTo>
                    <a:lnTo>
                      <a:pt x="306049" y="142964"/>
                    </a:lnTo>
                    <a:lnTo>
                      <a:pt x="307911" y="142757"/>
                    </a:lnTo>
                    <a:lnTo>
                      <a:pt x="309876" y="142756"/>
                    </a:lnTo>
                    <a:lnTo>
                      <a:pt x="310755" y="143015"/>
                    </a:lnTo>
                    <a:lnTo>
                      <a:pt x="311789" y="143428"/>
                    </a:lnTo>
                    <a:lnTo>
                      <a:pt x="312772" y="144100"/>
                    </a:lnTo>
                    <a:lnTo>
                      <a:pt x="313910" y="145238"/>
                    </a:lnTo>
                    <a:lnTo>
                      <a:pt x="314685" y="146014"/>
                    </a:lnTo>
                    <a:lnTo>
                      <a:pt x="315047" y="146375"/>
                    </a:lnTo>
                    <a:lnTo>
                      <a:pt x="455892" y="287221"/>
                    </a:lnTo>
                    <a:lnTo>
                      <a:pt x="457288" y="288616"/>
                    </a:lnTo>
                    <a:lnTo>
                      <a:pt x="458477" y="290013"/>
                    </a:lnTo>
                    <a:lnTo>
                      <a:pt x="459719" y="291358"/>
                    </a:lnTo>
                    <a:lnTo>
                      <a:pt x="460752" y="292805"/>
                    </a:lnTo>
                    <a:lnTo>
                      <a:pt x="461631" y="294201"/>
                    </a:lnTo>
                    <a:lnTo>
                      <a:pt x="462355" y="295649"/>
                    </a:lnTo>
                    <a:lnTo>
                      <a:pt x="463182" y="297097"/>
                    </a:lnTo>
                    <a:lnTo>
                      <a:pt x="463855" y="298493"/>
                    </a:lnTo>
                    <a:lnTo>
                      <a:pt x="464422" y="299890"/>
                    </a:lnTo>
                    <a:lnTo>
                      <a:pt x="464836" y="301337"/>
                    </a:lnTo>
                    <a:lnTo>
                      <a:pt x="465146" y="302889"/>
                    </a:lnTo>
                    <a:lnTo>
                      <a:pt x="465404" y="304389"/>
                    </a:lnTo>
                    <a:lnTo>
                      <a:pt x="465610" y="305733"/>
                    </a:lnTo>
                    <a:lnTo>
                      <a:pt x="465559" y="307336"/>
                    </a:lnTo>
                    <a:lnTo>
                      <a:pt x="465610" y="308733"/>
                    </a:lnTo>
                    <a:lnTo>
                      <a:pt x="465403" y="310285"/>
                    </a:lnTo>
                    <a:lnTo>
                      <a:pt x="464885" y="313181"/>
                    </a:lnTo>
                    <a:lnTo>
                      <a:pt x="464161" y="315974"/>
                    </a:lnTo>
                    <a:lnTo>
                      <a:pt x="463436" y="318663"/>
                    </a:lnTo>
                    <a:lnTo>
                      <a:pt x="462297" y="321146"/>
                    </a:lnTo>
                    <a:lnTo>
                      <a:pt x="461107" y="323577"/>
                    </a:lnTo>
                    <a:lnTo>
                      <a:pt x="459710" y="325801"/>
                    </a:lnTo>
                    <a:lnTo>
                      <a:pt x="458004" y="327922"/>
                    </a:lnTo>
                    <a:lnTo>
                      <a:pt x="456245" y="329784"/>
                    </a:lnTo>
                    <a:lnTo>
                      <a:pt x="454176" y="331750"/>
                    </a:lnTo>
                    <a:lnTo>
                      <a:pt x="452054" y="333457"/>
                    </a:lnTo>
                    <a:lnTo>
                      <a:pt x="449727" y="334957"/>
                    </a:lnTo>
                    <a:lnTo>
                      <a:pt x="447245" y="336199"/>
                    </a:lnTo>
                    <a:lnTo>
                      <a:pt x="444710" y="337389"/>
                    </a:lnTo>
                    <a:lnTo>
                      <a:pt x="441917" y="338217"/>
                    </a:lnTo>
                    <a:lnTo>
                      <a:pt x="439072" y="338994"/>
                    </a:lnTo>
                    <a:lnTo>
                      <a:pt x="436176" y="339512"/>
                    </a:lnTo>
                    <a:lnTo>
                      <a:pt x="434728" y="339615"/>
                    </a:lnTo>
                    <a:lnTo>
                      <a:pt x="433228" y="339667"/>
                    </a:lnTo>
                    <a:lnTo>
                      <a:pt x="431676" y="339667"/>
                    </a:lnTo>
                    <a:lnTo>
                      <a:pt x="430177" y="339617"/>
                    </a:lnTo>
                    <a:lnTo>
                      <a:pt x="428677" y="339358"/>
                    </a:lnTo>
                    <a:lnTo>
                      <a:pt x="427229" y="338944"/>
                    </a:lnTo>
                    <a:lnTo>
                      <a:pt x="425781" y="338531"/>
                    </a:lnTo>
                    <a:lnTo>
                      <a:pt x="424281" y="338067"/>
                    </a:lnTo>
                    <a:lnTo>
                      <a:pt x="422936" y="337342"/>
                    </a:lnTo>
                    <a:lnTo>
                      <a:pt x="421437" y="336568"/>
                    </a:lnTo>
                    <a:lnTo>
                      <a:pt x="419989" y="335843"/>
                    </a:lnTo>
                    <a:lnTo>
                      <a:pt x="418593" y="334964"/>
                    </a:lnTo>
                    <a:lnTo>
                      <a:pt x="417197" y="333879"/>
                    </a:lnTo>
                    <a:lnTo>
                      <a:pt x="415801" y="332689"/>
                    </a:lnTo>
                    <a:lnTo>
                      <a:pt x="414457" y="331448"/>
                    </a:lnTo>
                    <a:lnTo>
                      <a:pt x="412957" y="330156"/>
                    </a:lnTo>
                    <a:lnTo>
                      <a:pt x="271750" y="188949"/>
                    </a:lnTo>
                    <a:lnTo>
                      <a:pt x="270561" y="187553"/>
                    </a:lnTo>
                    <a:lnTo>
                      <a:pt x="269578" y="186466"/>
                    </a:lnTo>
                    <a:lnTo>
                      <a:pt x="268907" y="185277"/>
                    </a:lnTo>
                    <a:lnTo>
                      <a:pt x="268544" y="184398"/>
                    </a:lnTo>
                    <a:lnTo>
                      <a:pt x="268390" y="183312"/>
                    </a:lnTo>
                    <a:lnTo>
                      <a:pt x="268390" y="182278"/>
                    </a:lnTo>
                    <a:lnTo>
                      <a:pt x="268494" y="181347"/>
                    </a:lnTo>
                    <a:lnTo>
                      <a:pt x="268752" y="180261"/>
                    </a:lnTo>
                    <a:lnTo>
                      <a:pt x="268907" y="178140"/>
                    </a:lnTo>
                    <a:lnTo>
                      <a:pt x="268960" y="175813"/>
                    </a:lnTo>
                    <a:lnTo>
                      <a:pt x="268961" y="173227"/>
                    </a:lnTo>
                    <a:lnTo>
                      <a:pt x="268806" y="170486"/>
                    </a:lnTo>
                    <a:lnTo>
                      <a:pt x="268651" y="169089"/>
                    </a:lnTo>
                    <a:lnTo>
                      <a:pt x="268393" y="167589"/>
                    </a:lnTo>
                    <a:lnTo>
                      <a:pt x="267928" y="166297"/>
                    </a:lnTo>
                    <a:lnTo>
                      <a:pt x="267359" y="165004"/>
                    </a:lnTo>
                    <a:lnTo>
                      <a:pt x="266688" y="163608"/>
                    </a:lnTo>
                    <a:lnTo>
                      <a:pt x="265705" y="162316"/>
                    </a:lnTo>
                    <a:lnTo>
                      <a:pt x="264826" y="161126"/>
                    </a:lnTo>
                    <a:lnTo>
                      <a:pt x="263637" y="159937"/>
                    </a:lnTo>
                    <a:lnTo>
                      <a:pt x="255158" y="151458"/>
                    </a:lnTo>
                    <a:close/>
                    <a:moveTo>
                      <a:pt x="136546" y="265518"/>
                    </a:moveTo>
                    <a:lnTo>
                      <a:pt x="134063" y="268312"/>
                    </a:lnTo>
                    <a:lnTo>
                      <a:pt x="131787" y="271002"/>
                    </a:lnTo>
                    <a:lnTo>
                      <a:pt x="129614" y="273692"/>
                    </a:lnTo>
                    <a:lnTo>
                      <a:pt x="127493" y="276434"/>
                    </a:lnTo>
                    <a:lnTo>
                      <a:pt x="125630" y="279227"/>
                    </a:lnTo>
                    <a:lnTo>
                      <a:pt x="123819" y="282072"/>
                    </a:lnTo>
                    <a:lnTo>
                      <a:pt x="122164" y="284969"/>
                    </a:lnTo>
                    <a:lnTo>
                      <a:pt x="120611" y="287866"/>
                    </a:lnTo>
                    <a:lnTo>
                      <a:pt x="119215" y="290814"/>
                    </a:lnTo>
                    <a:lnTo>
                      <a:pt x="118024" y="293763"/>
                    </a:lnTo>
                    <a:lnTo>
                      <a:pt x="116834" y="296607"/>
                    </a:lnTo>
                    <a:lnTo>
                      <a:pt x="115954" y="299659"/>
                    </a:lnTo>
                    <a:lnTo>
                      <a:pt x="115230" y="302556"/>
                    </a:lnTo>
                    <a:lnTo>
                      <a:pt x="114556" y="305505"/>
                    </a:lnTo>
                    <a:lnTo>
                      <a:pt x="114090" y="308556"/>
                    </a:lnTo>
                    <a:lnTo>
                      <a:pt x="113832" y="311608"/>
                    </a:lnTo>
                    <a:lnTo>
                      <a:pt x="113676" y="314557"/>
                    </a:lnTo>
                    <a:lnTo>
                      <a:pt x="113779" y="317557"/>
                    </a:lnTo>
                    <a:lnTo>
                      <a:pt x="114037" y="320608"/>
                    </a:lnTo>
                    <a:lnTo>
                      <a:pt x="114346" y="323504"/>
                    </a:lnTo>
                    <a:lnTo>
                      <a:pt x="115070" y="326505"/>
                    </a:lnTo>
                    <a:lnTo>
                      <a:pt x="115794" y="329504"/>
                    </a:lnTo>
                    <a:lnTo>
                      <a:pt x="116672" y="332453"/>
                    </a:lnTo>
                    <a:lnTo>
                      <a:pt x="117913" y="335348"/>
                    </a:lnTo>
                    <a:lnTo>
                      <a:pt x="119309" y="338297"/>
                    </a:lnTo>
                    <a:lnTo>
                      <a:pt x="120964" y="341193"/>
                    </a:lnTo>
                    <a:lnTo>
                      <a:pt x="122567" y="344037"/>
                    </a:lnTo>
                    <a:lnTo>
                      <a:pt x="124635" y="346830"/>
                    </a:lnTo>
                    <a:lnTo>
                      <a:pt x="126755" y="349572"/>
                    </a:lnTo>
                    <a:lnTo>
                      <a:pt x="129134" y="352364"/>
                    </a:lnTo>
                    <a:lnTo>
                      <a:pt x="131772" y="355105"/>
                    </a:lnTo>
                    <a:lnTo>
                      <a:pt x="328806" y="552138"/>
                    </a:lnTo>
                    <a:lnTo>
                      <a:pt x="331546" y="554776"/>
                    </a:lnTo>
                    <a:lnTo>
                      <a:pt x="334287" y="557104"/>
                    </a:lnTo>
                    <a:lnTo>
                      <a:pt x="337079" y="559275"/>
                    </a:lnTo>
                    <a:lnTo>
                      <a:pt x="339873" y="561343"/>
                    </a:lnTo>
                    <a:lnTo>
                      <a:pt x="342770" y="562998"/>
                    </a:lnTo>
                    <a:lnTo>
                      <a:pt x="345614" y="564602"/>
                    </a:lnTo>
                    <a:lnTo>
                      <a:pt x="348561" y="565997"/>
                    </a:lnTo>
                    <a:lnTo>
                      <a:pt x="351406" y="567187"/>
                    </a:lnTo>
                    <a:lnTo>
                      <a:pt x="354406" y="568117"/>
                    </a:lnTo>
                    <a:lnTo>
                      <a:pt x="357458" y="568892"/>
                    </a:lnTo>
                    <a:lnTo>
                      <a:pt x="360406" y="569564"/>
                    </a:lnTo>
                    <a:lnTo>
                      <a:pt x="363406" y="569977"/>
                    </a:lnTo>
                    <a:lnTo>
                      <a:pt x="366457" y="570235"/>
                    </a:lnTo>
                    <a:lnTo>
                      <a:pt x="369458" y="570338"/>
                    </a:lnTo>
                    <a:lnTo>
                      <a:pt x="372406" y="570182"/>
                    </a:lnTo>
                    <a:lnTo>
                      <a:pt x="375458" y="569923"/>
                    </a:lnTo>
                    <a:lnTo>
                      <a:pt x="378509" y="569457"/>
                    </a:lnTo>
                    <a:lnTo>
                      <a:pt x="381509" y="568836"/>
                    </a:lnTo>
                    <a:lnTo>
                      <a:pt x="384458" y="568163"/>
                    </a:lnTo>
                    <a:lnTo>
                      <a:pt x="387458" y="567231"/>
                    </a:lnTo>
                    <a:lnTo>
                      <a:pt x="390458" y="566197"/>
                    </a:lnTo>
                    <a:lnTo>
                      <a:pt x="393355" y="564955"/>
                    </a:lnTo>
                    <a:lnTo>
                      <a:pt x="396355" y="563610"/>
                    </a:lnTo>
                    <a:lnTo>
                      <a:pt x="399252" y="562058"/>
                    </a:lnTo>
                    <a:lnTo>
                      <a:pt x="402148" y="560401"/>
                    </a:lnTo>
                    <a:lnTo>
                      <a:pt x="404994" y="558591"/>
                    </a:lnTo>
                    <a:lnTo>
                      <a:pt x="407736" y="556676"/>
                    </a:lnTo>
                    <a:lnTo>
                      <a:pt x="410529" y="554607"/>
                    </a:lnTo>
                    <a:lnTo>
                      <a:pt x="413219" y="552434"/>
                    </a:lnTo>
                    <a:lnTo>
                      <a:pt x="415858" y="550106"/>
                    </a:lnTo>
                    <a:lnTo>
                      <a:pt x="418651" y="547623"/>
                    </a:lnTo>
                    <a:lnTo>
                      <a:pt x="421237" y="545036"/>
                    </a:lnTo>
                    <a:lnTo>
                      <a:pt x="424238" y="542035"/>
                    </a:lnTo>
                    <a:lnTo>
                      <a:pt x="426929" y="538828"/>
                    </a:lnTo>
                    <a:lnTo>
                      <a:pt x="429619" y="535621"/>
                    </a:lnTo>
                    <a:lnTo>
                      <a:pt x="432153" y="532465"/>
                    </a:lnTo>
                    <a:lnTo>
                      <a:pt x="406761" y="507073"/>
                    </a:lnTo>
                    <a:lnTo>
                      <a:pt x="405778" y="510022"/>
                    </a:lnTo>
                    <a:lnTo>
                      <a:pt x="405158" y="511263"/>
                    </a:lnTo>
                    <a:lnTo>
                      <a:pt x="404382" y="512763"/>
                    </a:lnTo>
                    <a:lnTo>
                      <a:pt x="402985" y="515194"/>
                    </a:lnTo>
                    <a:lnTo>
                      <a:pt x="401433" y="517470"/>
                    </a:lnTo>
                    <a:lnTo>
                      <a:pt x="399725" y="519695"/>
                    </a:lnTo>
                    <a:lnTo>
                      <a:pt x="397811" y="521610"/>
                    </a:lnTo>
                    <a:lnTo>
                      <a:pt x="395793" y="523627"/>
                    </a:lnTo>
                    <a:lnTo>
                      <a:pt x="393569" y="525334"/>
                    </a:lnTo>
                    <a:lnTo>
                      <a:pt x="391189" y="526989"/>
                    </a:lnTo>
                    <a:lnTo>
                      <a:pt x="388706" y="528439"/>
                    </a:lnTo>
                    <a:lnTo>
                      <a:pt x="386172" y="529731"/>
                    </a:lnTo>
                    <a:lnTo>
                      <a:pt x="383585" y="530767"/>
                    </a:lnTo>
                    <a:lnTo>
                      <a:pt x="380791" y="531491"/>
                    </a:lnTo>
                    <a:lnTo>
                      <a:pt x="378154" y="531958"/>
                    </a:lnTo>
                    <a:lnTo>
                      <a:pt x="376757" y="532113"/>
                    </a:lnTo>
                    <a:lnTo>
                      <a:pt x="375464" y="532165"/>
                    </a:lnTo>
                    <a:lnTo>
                      <a:pt x="374016" y="532061"/>
                    </a:lnTo>
                    <a:lnTo>
                      <a:pt x="372619" y="532113"/>
                    </a:lnTo>
                    <a:lnTo>
                      <a:pt x="371120" y="531855"/>
                    </a:lnTo>
                    <a:lnTo>
                      <a:pt x="369775" y="531648"/>
                    </a:lnTo>
                    <a:lnTo>
                      <a:pt x="368275" y="531184"/>
                    </a:lnTo>
                    <a:lnTo>
                      <a:pt x="366930" y="530873"/>
                    </a:lnTo>
                    <a:lnTo>
                      <a:pt x="365430" y="530305"/>
                    </a:lnTo>
                    <a:lnTo>
                      <a:pt x="363982" y="529684"/>
                    </a:lnTo>
                    <a:lnTo>
                      <a:pt x="362585" y="529012"/>
                    </a:lnTo>
                    <a:lnTo>
                      <a:pt x="361086" y="528029"/>
                    </a:lnTo>
                    <a:lnTo>
                      <a:pt x="359638" y="527099"/>
                    </a:lnTo>
                    <a:lnTo>
                      <a:pt x="358345" y="525910"/>
                    </a:lnTo>
                    <a:lnTo>
                      <a:pt x="356845" y="524616"/>
                    </a:lnTo>
                    <a:lnTo>
                      <a:pt x="355396" y="523375"/>
                    </a:lnTo>
                    <a:lnTo>
                      <a:pt x="160587" y="328566"/>
                    </a:lnTo>
                    <a:lnTo>
                      <a:pt x="159294" y="327065"/>
                    </a:lnTo>
                    <a:lnTo>
                      <a:pt x="158001" y="325566"/>
                    </a:lnTo>
                    <a:lnTo>
                      <a:pt x="156863" y="324325"/>
                    </a:lnTo>
                    <a:lnTo>
                      <a:pt x="155881" y="322825"/>
                    </a:lnTo>
                    <a:lnTo>
                      <a:pt x="154951" y="321377"/>
                    </a:lnTo>
                    <a:lnTo>
                      <a:pt x="154278" y="319980"/>
                    </a:lnTo>
                    <a:lnTo>
                      <a:pt x="153657" y="318532"/>
                    </a:lnTo>
                    <a:lnTo>
                      <a:pt x="153090" y="317032"/>
                    </a:lnTo>
                    <a:lnTo>
                      <a:pt x="152624" y="315532"/>
                    </a:lnTo>
                    <a:lnTo>
                      <a:pt x="152314" y="314188"/>
                    </a:lnTo>
                    <a:lnTo>
                      <a:pt x="152056" y="312791"/>
                    </a:lnTo>
                    <a:lnTo>
                      <a:pt x="151849" y="311342"/>
                    </a:lnTo>
                    <a:lnTo>
                      <a:pt x="151849" y="309895"/>
                    </a:lnTo>
                    <a:lnTo>
                      <a:pt x="151746" y="308447"/>
                    </a:lnTo>
                    <a:lnTo>
                      <a:pt x="151849" y="307205"/>
                    </a:lnTo>
                    <a:lnTo>
                      <a:pt x="151901" y="305705"/>
                    </a:lnTo>
                    <a:lnTo>
                      <a:pt x="152419" y="303119"/>
                    </a:lnTo>
                    <a:lnTo>
                      <a:pt x="153144" y="300325"/>
                    </a:lnTo>
                    <a:lnTo>
                      <a:pt x="154179" y="297739"/>
                    </a:lnTo>
                    <a:lnTo>
                      <a:pt x="155472" y="295205"/>
                    </a:lnTo>
                    <a:lnTo>
                      <a:pt x="156921" y="292721"/>
                    </a:lnTo>
                    <a:lnTo>
                      <a:pt x="158628" y="290393"/>
                    </a:lnTo>
                    <a:lnTo>
                      <a:pt x="160284" y="288117"/>
                    </a:lnTo>
                    <a:lnTo>
                      <a:pt x="162301" y="286100"/>
                    </a:lnTo>
                    <a:lnTo>
                      <a:pt x="164215" y="284186"/>
                    </a:lnTo>
                    <a:lnTo>
                      <a:pt x="166492" y="282530"/>
                    </a:lnTo>
                    <a:lnTo>
                      <a:pt x="168717" y="280926"/>
                    </a:lnTo>
                    <a:lnTo>
                      <a:pt x="171148" y="279529"/>
                    </a:lnTo>
                    <a:lnTo>
                      <a:pt x="173683" y="278235"/>
                    </a:lnTo>
                    <a:lnTo>
                      <a:pt x="176269" y="277201"/>
                    </a:lnTo>
                    <a:lnTo>
                      <a:pt x="178958" y="276579"/>
                    </a:lnTo>
                    <a:lnTo>
                      <a:pt x="181544" y="276062"/>
                    </a:lnTo>
                    <a:lnTo>
                      <a:pt x="183045" y="276009"/>
                    </a:lnTo>
                    <a:lnTo>
                      <a:pt x="184390" y="275803"/>
                    </a:lnTo>
                    <a:lnTo>
                      <a:pt x="185838" y="275906"/>
                    </a:lnTo>
                    <a:lnTo>
                      <a:pt x="187182" y="276009"/>
                    </a:lnTo>
                    <a:lnTo>
                      <a:pt x="188631" y="276216"/>
                    </a:lnTo>
                    <a:lnTo>
                      <a:pt x="190027" y="276474"/>
                    </a:lnTo>
                    <a:lnTo>
                      <a:pt x="191372" y="276784"/>
                    </a:lnTo>
                    <a:lnTo>
                      <a:pt x="192872" y="277250"/>
                    </a:lnTo>
                    <a:lnTo>
                      <a:pt x="194423" y="277766"/>
                    </a:lnTo>
                    <a:lnTo>
                      <a:pt x="195820" y="278438"/>
                    </a:lnTo>
                    <a:lnTo>
                      <a:pt x="197217" y="279111"/>
                    </a:lnTo>
                    <a:lnTo>
                      <a:pt x="198665" y="280041"/>
                    </a:lnTo>
                    <a:lnTo>
                      <a:pt x="200164" y="281024"/>
                    </a:lnTo>
                    <a:lnTo>
                      <a:pt x="201509" y="282058"/>
                    </a:lnTo>
                    <a:lnTo>
                      <a:pt x="203008" y="283351"/>
                    </a:lnTo>
                    <a:lnTo>
                      <a:pt x="204405" y="284748"/>
                    </a:lnTo>
                    <a:lnTo>
                      <a:pt x="318384" y="398727"/>
                    </a:lnTo>
                    <a:lnTo>
                      <a:pt x="318850" y="398364"/>
                    </a:lnTo>
                    <a:lnTo>
                      <a:pt x="322419" y="396553"/>
                    </a:lnTo>
                    <a:lnTo>
                      <a:pt x="325937" y="394898"/>
                    </a:lnTo>
                    <a:lnTo>
                      <a:pt x="329662" y="393345"/>
                    </a:lnTo>
                    <a:lnTo>
                      <a:pt x="333127" y="392052"/>
                    </a:lnTo>
                    <a:lnTo>
                      <a:pt x="336748" y="390914"/>
                    </a:lnTo>
                    <a:lnTo>
                      <a:pt x="340369" y="390086"/>
                    </a:lnTo>
                    <a:lnTo>
                      <a:pt x="343989" y="389360"/>
                    </a:lnTo>
                    <a:lnTo>
                      <a:pt x="347610" y="388842"/>
                    </a:lnTo>
                    <a:lnTo>
                      <a:pt x="351697" y="388376"/>
                    </a:lnTo>
                    <a:lnTo>
                      <a:pt x="355835" y="388376"/>
                    </a:lnTo>
                    <a:lnTo>
                      <a:pt x="359920" y="388530"/>
                    </a:lnTo>
                    <a:lnTo>
                      <a:pt x="364058" y="389046"/>
                    </a:lnTo>
                    <a:lnTo>
                      <a:pt x="230945" y="255933"/>
                    </a:lnTo>
                    <a:lnTo>
                      <a:pt x="228203" y="253294"/>
                    </a:lnTo>
                    <a:lnTo>
                      <a:pt x="225411" y="250916"/>
                    </a:lnTo>
                    <a:lnTo>
                      <a:pt x="222722" y="248743"/>
                    </a:lnTo>
                    <a:lnTo>
                      <a:pt x="219877" y="246727"/>
                    </a:lnTo>
                    <a:lnTo>
                      <a:pt x="217136" y="245021"/>
                    </a:lnTo>
                    <a:lnTo>
                      <a:pt x="214188" y="243418"/>
                    </a:lnTo>
                    <a:lnTo>
                      <a:pt x="211188" y="242073"/>
                    </a:lnTo>
                    <a:lnTo>
                      <a:pt x="208292" y="240833"/>
                    </a:lnTo>
                    <a:lnTo>
                      <a:pt x="205344" y="239954"/>
                    </a:lnTo>
                    <a:lnTo>
                      <a:pt x="202448" y="239127"/>
                    </a:lnTo>
                    <a:lnTo>
                      <a:pt x="199344" y="238507"/>
                    </a:lnTo>
                    <a:lnTo>
                      <a:pt x="196551" y="238094"/>
                    </a:lnTo>
                    <a:lnTo>
                      <a:pt x="193500" y="237836"/>
                    </a:lnTo>
                    <a:lnTo>
                      <a:pt x="190448" y="237785"/>
                    </a:lnTo>
                    <a:lnTo>
                      <a:pt x="187603" y="237837"/>
                    </a:lnTo>
                    <a:lnTo>
                      <a:pt x="184551" y="238096"/>
                    </a:lnTo>
                    <a:lnTo>
                      <a:pt x="181551" y="238510"/>
                    </a:lnTo>
                    <a:lnTo>
                      <a:pt x="178654" y="239132"/>
                    </a:lnTo>
                    <a:lnTo>
                      <a:pt x="175758" y="239856"/>
                    </a:lnTo>
                    <a:lnTo>
                      <a:pt x="172706" y="240735"/>
                    </a:lnTo>
                    <a:lnTo>
                      <a:pt x="169861" y="241926"/>
                    </a:lnTo>
                    <a:lnTo>
                      <a:pt x="166913" y="243116"/>
                    </a:lnTo>
                    <a:lnTo>
                      <a:pt x="164067" y="244410"/>
                    </a:lnTo>
                    <a:lnTo>
                      <a:pt x="161119" y="246014"/>
                    </a:lnTo>
                    <a:lnTo>
                      <a:pt x="158273" y="247618"/>
                    </a:lnTo>
                    <a:lnTo>
                      <a:pt x="155429" y="249429"/>
                    </a:lnTo>
                    <a:lnTo>
                      <a:pt x="152532" y="251395"/>
                    </a:lnTo>
                    <a:lnTo>
                      <a:pt x="149790" y="253516"/>
                    </a:lnTo>
                    <a:lnTo>
                      <a:pt x="147100" y="255689"/>
                    </a:lnTo>
                    <a:lnTo>
                      <a:pt x="144410" y="257966"/>
                    </a:lnTo>
                    <a:lnTo>
                      <a:pt x="141719" y="260345"/>
                    </a:lnTo>
                    <a:lnTo>
                      <a:pt x="139133" y="262932"/>
                    </a:lnTo>
                    <a:close/>
                    <a:moveTo>
                      <a:pt x="41244" y="41244"/>
                    </a:moveTo>
                    <a:cubicBezTo>
                      <a:pt x="66726" y="15761"/>
                      <a:pt x="101930" y="-1"/>
                      <a:pt x="140814" y="0"/>
                    </a:cubicBezTo>
                    <a:lnTo>
                      <a:pt x="409798" y="0"/>
                    </a:lnTo>
                    <a:lnTo>
                      <a:pt x="408581" y="722"/>
                    </a:lnTo>
                    <a:lnTo>
                      <a:pt x="405582" y="2688"/>
                    </a:lnTo>
                    <a:lnTo>
                      <a:pt x="402633" y="5016"/>
                    </a:lnTo>
                    <a:lnTo>
                      <a:pt x="399632" y="7499"/>
                    </a:lnTo>
                    <a:lnTo>
                      <a:pt x="396581" y="10137"/>
                    </a:lnTo>
                    <a:lnTo>
                      <a:pt x="393477" y="13138"/>
                    </a:lnTo>
                    <a:lnTo>
                      <a:pt x="335333" y="71282"/>
                    </a:lnTo>
                    <a:lnTo>
                      <a:pt x="343502" y="79451"/>
                    </a:lnTo>
                    <a:lnTo>
                      <a:pt x="344898" y="80847"/>
                    </a:lnTo>
                    <a:lnTo>
                      <a:pt x="346346" y="82192"/>
                    </a:lnTo>
                    <a:lnTo>
                      <a:pt x="347846" y="83278"/>
                    </a:lnTo>
                    <a:lnTo>
                      <a:pt x="349242" y="84156"/>
                    </a:lnTo>
                    <a:lnTo>
                      <a:pt x="350689" y="84984"/>
                    </a:lnTo>
                    <a:lnTo>
                      <a:pt x="351982" y="85552"/>
                    </a:lnTo>
                    <a:lnTo>
                      <a:pt x="353327" y="86069"/>
                    </a:lnTo>
                    <a:lnTo>
                      <a:pt x="354619" y="86431"/>
                    </a:lnTo>
                    <a:lnTo>
                      <a:pt x="357154" y="86792"/>
                    </a:lnTo>
                    <a:lnTo>
                      <a:pt x="359430" y="86895"/>
                    </a:lnTo>
                    <a:lnTo>
                      <a:pt x="361550" y="86843"/>
                    </a:lnTo>
                    <a:lnTo>
                      <a:pt x="363515" y="86532"/>
                    </a:lnTo>
                    <a:lnTo>
                      <a:pt x="364343" y="86325"/>
                    </a:lnTo>
                    <a:lnTo>
                      <a:pt x="365326" y="86273"/>
                    </a:lnTo>
                    <a:lnTo>
                      <a:pt x="366360" y="86272"/>
                    </a:lnTo>
                    <a:lnTo>
                      <a:pt x="367395" y="86376"/>
                    </a:lnTo>
                    <a:lnTo>
                      <a:pt x="368428" y="86789"/>
                    </a:lnTo>
                    <a:lnTo>
                      <a:pt x="369462" y="87307"/>
                    </a:lnTo>
                    <a:lnTo>
                      <a:pt x="370600" y="88030"/>
                    </a:lnTo>
                    <a:lnTo>
                      <a:pt x="371686" y="89013"/>
                    </a:lnTo>
                    <a:lnTo>
                      <a:pt x="528767" y="246094"/>
                    </a:lnTo>
                    <a:lnTo>
                      <a:pt x="530008" y="247438"/>
                    </a:lnTo>
                    <a:lnTo>
                      <a:pt x="530886" y="248731"/>
                    </a:lnTo>
                    <a:lnTo>
                      <a:pt x="531507" y="249868"/>
                    </a:lnTo>
                    <a:lnTo>
                      <a:pt x="531921" y="250902"/>
                    </a:lnTo>
                    <a:lnTo>
                      <a:pt x="532024" y="252971"/>
                    </a:lnTo>
                    <a:lnTo>
                      <a:pt x="532126" y="255143"/>
                    </a:lnTo>
                    <a:lnTo>
                      <a:pt x="531919" y="257212"/>
                    </a:lnTo>
                    <a:lnTo>
                      <a:pt x="531970" y="259436"/>
                    </a:lnTo>
                    <a:lnTo>
                      <a:pt x="532073" y="261815"/>
                    </a:lnTo>
                    <a:lnTo>
                      <a:pt x="532383" y="264401"/>
                    </a:lnTo>
                    <a:lnTo>
                      <a:pt x="532744" y="265797"/>
                    </a:lnTo>
                    <a:lnTo>
                      <a:pt x="533106" y="267193"/>
                    </a:lnTo>
                    <a:lnTo>
                      <a:pt x="533572" y="268383"/>
                    </a:lnTo>
                    <a:lnTo>
                      <a:pt x="534243" y="269675"/>
                    </a:lnTo>
                    <a:lnTo>
                      <a:pt x="535019" y="270969"/>
                    </a:lnTo>
                    <a:lnTo>
                      <a:pt x="535846" y="272209"/>
                    </a:lnTo>
                    <a:lnTo>
                      <a:pt x="536932" y="273399"/>
                    </a:lnTo>
                    <a:lnTo>
                      <a:pt x="538121" y="274588"/>
                    </a:lnTo>
                    <a:lnTo>
                      <a:pt x="546239" y="282706"/>
                    </a:lnTo>
                    <a:lnTo>
                      <a:pt x="593054" y="235890"/>
                    </a:lnTo>
                    <a:lnTo>
                      <a:pt x="584937" y="227773"/>
                    </a:lnTo>
                    <a:lnTo>
                      <a:pt x="583747" y="226583"/>
                    </a:lnTo>
                    <a:lnTo>
                      <a:pt x="582506" y="225549"/>
                    </a:lnTo>
                    <a:lnTo>
                      <a:pt x="581318" y="224670"/>
                    </a:lnTo>
                    <a:lnTo>
                      <a:pt x="580024" y="223894"/>
                    </a:lnTo>
                    <a:lnTo>
                      <a:pt x="578680" y="223274"/>
                    </a:lnTo>
                    <a:lnTo>
                      <a:pt x="577491" y="222809"/>
                    </a:lnTo>
                    <a:lnTo>
                      <a:pt x="576094" y="222448"/>
                    </a:lnTo>
                    <a:lnTo>
                      <a:pt x="574698" y="222085"/>
                    </a:lnTo>
                    <a:lnTo>
                      <a:pt x="572163" y="221724"/>
                    </a:lnTo>
                    <a:lnTo>
                      <a:pt x="569785" y="221621"/>
                    </a:lnTo>
                    <a:lnTo>
                      <a:pt x="567509" y="221622"/>
                    </a:lnTo>
                    <a:lnTo>
                      <a:pt x="565440" y="221829"/>
                    </a:lnTo>
                    <a:lnTo>
                      <a:pt x="563269" y="221726"/>
                    </a:lnTo>
                    <a:lnTo>
                      <a:pt x="561251" y="221571"/>
                    </a:lnTo>
                    <a:lnTo>
                      <a:pt x="560165" y="221209"/>
                    </a:lnTo>
                    <a:lnTo>
                      <a:pt x="559028" y="220589"/>
                    </a:lnTo>
                    <a:lnTo>
                      <a:pt x="557787" y="219659"/>
                    </a:lnTo>
                    <a:lnTo>
                      <a:pt x="556495" y="218366"/>
                    </a:lnTo>
                    <a:lnTo>
                      <a:pt x="497447" y="159318"/>
                    </a:lnTo>
                    <a:lnTo>
                      <a:pt x="496516" y="158388"/>
                    </a:lnTo>
                    <a:lnTo>
                      <a:pt x="495896" y="157457"/>
                    </a:lnTo>
                    <a:lnTo>
                      <a:pt x="495430" y="156474"/>
                    </a:lnTo>
                    <a:lnTo>
                      <a:pt x="495327" y="155544"/>
                    </a:lnTo>
                    <a:lnTo>
                      <a:pt x="495483" y="154561"/>
                    </a:lnTo>
                    <a:lnTo>
                      <a:pt x="495689" y="153630"/>
                    </a:lnTo>
                    <a:lnTo>
                      <a:pt x="496311" y="152699"/>
                    </a:lnTo>
                    <a:lnTo>
                      <a:pt x="497086" y="151716"/>
                    </a:lnTo>
                    <a:lnTo>
                      <a:pt x="514570" y="134232"/>
                    </a:lnTo>
                    <a:lnTo>
                      <a:pt x="516951" y="132059"/>
                    </a:lnTo>
                    <a:lnTo>
                      <a:pt x="519174" y="130352"/>
                    </a:lnTo>
                    <a:lnTo>
                      <a:pt x="521502" y="128851"/>
                    </a:lnTo>
                    <a:lnTo>
                      <a:pt x="522641" y="128230"/>
                    </a:lnTo>
                    <a:lnTo>
                      <a:pt x="523778" y="127817"/>
                    </a:lnTo>
                    <a:lnTo>
                      <a:pt x="524968" y="127351"/>
                    </a:lnTo>
                    <a:lnTo>
                      <a:pt x="526158" y="126989"/>
                    </a:lnTo>
                    <a:lnTo>
                      <a:pt x="527347" y="126730"/>
                    </a:lnTo>
                    <a:lnTo>
                      <a:pt x="528537" y="126574"/>
                    </a:lnTo>
                    <a:lnTo>
                      <a:pt x="529674" y="126471"/>
                    </a:lnTo>
                    <a:lnTo>
                      <a:pt x="530864" y="126419"/>
                    </a:lnTo>
                    <a:lnTo>
                      <a:pt x="532054" y="126470"/>
                    </a:lnTo>
                    <a:lnTo>
                      <a:pt x="533242" y="126625"/>
                    </a:lnTo>
                    <a:lnTo>
                      <a:pt x="535725" y="127142"/>
                    </a:lnTo>
                    <a:lnTo>
                      <a:pt x="538156" y="127813"/>
                    </a:lnTo>
                    <a:lnTo>
                      <a:pt x="540535" y="128847"/>
                    </a:lnTo>
                    <a:lnTo>
                      <a:pt x="543017" y="130087"/>
                    </a:lnTo>
                    <a:lnTo>
                      <a:pt x="545395" y="131639"/>
                    </a:lnTo>
                    <a:lnTo>
                      <a:pt x="547826" y="133551"/>
                    </a:lnTo>
                    <a:lnTo>
                      <a:pt x="550308" y="135516"/>
                    </a:lnTo>
                    <a:lnTo>
                      <a:pt x="552738" y="137946"/>
                    </a:lnTo>
                    <a:lnTo>
                      <a:pt x="608114" y="193323"/>
                    </a:lnTo>
                    <a:lnTo>
                      <a:pt x="609717" y="194719"/>
                    </a:lnTo>
                    <a:lnTo>
                      <a:pt x="611320" y="196011"/>
                    </a:lnTo>
                    <a:lnTo>
                      <a:pt x="612871" y="197045"/>
                    </a:lnTo>
                    <a:lnTo>
                      <a:pt x="614578" y="197924"/>
                    </a:lnTo>
                    <a:lnTo>
                      <a:pt x="616284" y="198699"/>
                    </a:lnTo>
                    <a:lnTo>
                      <a:pt x="618094" y="199268"/>
                    </a:lnTo>
                    <a:lnTo>
                      <a:pt x="619904" y="199527"/>
                    </a:lnTo>
                    <a:lnTo>
                      <a:pt x="621663" y="199732"/>
                    </a:lnTo>
                    <a:lnTo>
                      <a:pt x="623525" y="199732"/>
                    </a:lnTo>
                    <a:lnTo>
                      <a:pt x="625335" y="199473"/>
                    </a:lnTo>
                    <a:lnTo>
                      <a:pt x="627196" y="198852"/>
                    </a:lnTo>
                    <a:lnTo>
                      <a:pt x="629007" y="198076"/>
                    </a:lnTo>
                    <a:lnTo>
                      <a:pt x="630765" y="197144"/>
                    </a:lnTo>
                    <a:lnTo>
                      <a:pt x="632731" y="195903"/>
                    </a:lnTo>
                    <a:lnTo>
                      <a:pt x="634490" y="194455"/>
                    </a:lnTo>
                    <a:lnTo>
                      <a:pt x="636353" y="192592"/>
                    </a:lnTo>
                    <a:lnTo>
                      <a:pt x="659786" y="169159"/>
                    </a:lnTo>
                    <a:lnTo>
                      <a:pt x="648824" y="158197"/>
                    </a:lnTo>
                    <a:lnTo>
                      <a:pt x="647480" y="157059"/>
                    </a:lnTo>
                    <a:lnTo>
                      <a:pt x="646343" y="156025"/>
                    </a:lnTo>
                    <a:lnTo>
                      <a:pt x="645102" y="155198"/>
                    </a:lnTo>
                    <a:lnTo>
                      <a:pt x="643965" y="154371"/>
                    </a:lnTo>
                    <a:lnTo>
                      <a:pt x="642722" y="153854"/>
                    </a:lnTo>
                    <a:lnTo>
                      <a:pt x="641637" y="153389"/>
                    </a:lnTo>
                    <a:lnTo>
                      <a:pt x="640602" y="153285"/>
                    </a:lnTo>
                    <a:lnTo>
                      <a:pt x="639464" y="153183"/>
                    </a:lnTo>
                    <a:lnTo>
                      <a:pt x="637395" y="153183"/>
                    </a:lnTo>
                    <a:lnTo>
                      <a:pt x="635276" y="153338"/>
                    </a:lnTo>
                    <a:lnTo>
                      <a:pt x="633465" y="153597"/>
                    </a:lnTo>
                    <a:lnTo>
                      <a:pt x="631551" y="153960"/>
                    </a:lnTo>
                    <a:lnTo>
                      <a:pt x="629483" y="154478"/>
                    </a:lnTo>
                    <a:lnTo>
                      <a:pt x="627621" y="154789"/>
                    </a:lnTo>
                    <a:lnTo>
                      <a:pt x="627207" y="154892"/>
                    </a:lnTo>
                    <a:lnTo>
                      <a:pt x="626742" y="154840"/>
                    </a:lnTo>
                    <a:lnTo>
                      <a:pt x="626225" y="154634"/>
                    </a:lnTo>
                    <a:lnTo>
                      <a:pt x="625656" y="154375"/>
                    </a:lnTo>
                    <a:lnTo>
                      <a:pt x="624414" y="153548"/>
                    </a:lnTo>
                    <a:lnTo>
                      <a:pt x="623122" y="152255"/>
                    </a:lnTo>
                    <a:lnTo>
                      <a:pt x="581654" y="110788"/>
                    </a:lnTo>
                    <a:lnTo>
                      <a:pt x="579017" y="108254"/>
                    </a:lnTo>
                    <a:lnTo>
                      <a:pt x="576277" y="105928"/>
                    </a:lnTo>
                    <a:lnTo>
                      <a:pt x="573537" y="103704"/>
                    </a:lnTo>
                    <a:lnTo>
                      <a:pt x="570951" y="101636"/>
                    </a:lnTo>
                    <a:lnTo>
                      <a:pt x="568055" y="99775"/>
                    </a:lnTo>
                    <a:lnTo>
                      <a:pt x="565212" y="97966"/>
                    </a:lnTo>
                    <a:lnTo>
                      <a:pt x="562419" y="96414"/>
                    </a:lnTo>
                    <a:lnTo>
                      <a:pt x="559626" y="94967"/>
                    </a:lnTo>
                    <a:lnTo>
                      <a:pt x="556627" y="93727"/>
                    </a:lnTo>
                    <a:lnTo>
                      <a:pt x="553835" y="92797"/>
                    </a:lnTo>
                    <a:lnTo>
                      <a:pt x="550887" y="91918"/>
                    </a:lnTo>
                    <a:lnTo>
                      <a:pt x="548094" y="91401"/>
                    </a:lnTo>
                    <a:lnTo>
                      <a:pt x="545147" y="91040"/>
                    </a:lnTo>
                    <a:lnTo>
                      <a:pt x="542406" y="90885"/>
                    </a:lnTo>
                    <a:lnTo>
                      <a:pt x="539509" y="90990"/>
                    </a:lnTo>
                    <a:lnTo>
                      <a:pt x="536665" y="91250"/>
                    </a:lnTo>
                    <a:lnTo>
                      <a:pt x="535268" y="91198"/>
                    </a:lnTo>
                    <a:lnTo>
                      <a:pt x="533975" y="90939"/>
                    </a:lnTo>
                    <a:lnTo>
                      <a:pt x="532838" y="90525"/>
                    </a:lnTo>
                    <a:lnTo>
                      <a:pt x="532010" y="90009"/>
                    </a:lnTo>
                    <a:lnTo>
                      <a:pt x="531338" y="89337"/>
                    </a:lnTo>
                    <a:lnTo>
                      <a:pt x="530873" y="88354"/>
                    </a:lnTo>
                    <a:lnTo>
                      <a:pt x="530563" y="87423"/>
                    </a:lnTo>
                    <a:lnTo>
                      <a:pt x="530460" y="86182"/>
                    </a:lnTo>
                    <a:lnTo>
                      <a:pt x="530719" y="83545"/>
                    </a:lnTo>
                    <a:lnTo>
                      <a:pt x="530822" y="80855"/>
                    </a:lnTo>
                    <a:lnTo>
                      <a:pt x="530617" y="78063"/>
                    </a:lnTo>
                    <a:lnTo>
                      <a:pt x="530359" y="75425"/>
                    </a:lnTo>
                    <a:lnTo>
                      <a:pt x="530050" y="72632"/>
                    </a:lnTo>
                    <a:lnTo>
                      <a:pt x="529429" y="69943"/>
                    </a:lnTo>
                    <a:lnTo>
                      <a:pt x="528654" y="67099"/>
                    </a:lnTo>
                    <a:lnTo>
                      <a:pt x="527724" y="64306"/>
                    </a:lnTo>
                    <a:lnTo>
                      <a:pt x="526742" y="61566"/>
                    </a:lnTo>
                    <a:lnTo>
                      <a:pt x="525605" y="58876"/>
                    </a:lnTo>
                    <a:lnTo>
                      <a:pt x="524210" y="56239"/>
                    </a:lnTo>
                    <a:lnTo>
                      <a:pt x="522658" y="53654"/>
                    </a:lnTo>
                    <a:lnTo>
                      <a:pt x="521004" y="51171"/>
                    </a:lnTo>
                    <a:lnTo>
                      <a:pt x="519091" y="48742"/>
                    </a:lnTo>
                    <a:lnTo>
                      <a:pt x="517126" y="46362"/>
                    </a:lnTo>
                    <a:lnTo>
                      <a:pt x="514954" y="44088"/>
                    </a:lnTo>
                    <a:lnTo>
                      <a:pt x="485896" y="15029"/>
                    </a:lnTo>
                    <a:lnTo>
                      <a:pt x="483207" y="12444"/>
                    </a:lnTo>
                    <a:lnTo>
                      <a:pt x="480622" y="10065"/>
                    </a:lnTo>
                    <a:lnTo>
                      <a:pt x="477933" y="7894"/>
                    </a:lnTo>
                    <a:lnTo>
                      <a:pt x="475245" y="5723"/>
                    </a:lnTo>
                    <a:lnTo>
                      <a:pt x="472452" y="3655"/>
                    </a:lnTo>
                    <a:lnTo>
                      <a:pt x="469815" y="1845"/>
                    </a:lnTo>
                    <a:lnTo>
                      <a:pt x="467022" y="87"/>
                    </a:lnTo>
                    <a:lnTo>
                      <a:pt x="466866" y="0"/>
                    </a:lnTo>
                    <a:lnTo>
                      <a:pt x="704057" y="0"/>
                    </a:lnTo>
                    <a:cubicBezTo>
                      <a:pt x="781826" y="0"/>
                      <a:pt x="844871" y="63045"/>
                      <a:pt x="844871" y="140814"/>
                    </a:cubicBezTo>
                    <a:lnTo>
                      <a:pt x="844871" y="368636"/>
                    </a:lnTo>
                    <a:lnTo>
                      <a:pt x="843402" y="367045"/>
                    </a:lnTo>
                    <a:lnTo>
                      <a:pt x="712309" y="235952"/>
                    </a:lnTo>
                    <a:lnTo>
                      <a:pt x="709620" y="233470"/>
                    </a:lnTo>
                    <a:lnTo>
                      <a:pt x="706880" y="231041"/>
                    </a:lnTo>
                    <a:lnTo>
                      <a:pt x="703986" y="228869"/>
                    </a:lnTo>
                    <a:lnTo>
                      <a:pt x="701349" y="226854"/>
                    </a:lnTo>
                    <a:lnTo>
                      <a:pt x="698403" y="225149"/>
                    </a:lnTo>
                    <a:lnTo>
                      <a:pt x="695611" y="223597"/>
                    </a:lnTo>
                    <a:lnTo>
                      <a:pt x="692664" y="222202"/>
                    </a:lnTo>
                    <a:lnTo>
                      <a:pt x="689666" y="221065"/>
                    </a:lnTo>
                    <a:lnTo>
                      <a:pt x="686720" y="220083"/>
                    </a:lnTo>
                    <a:lnTo>
                      <a:pt x="683824" y="219360"/>
                    </a:lnTo>
                    <a:lnTo>
                      <a:pt x="680825" y="218636"/>
                    </a:lnTo>
                    <a:lnTo>
                      <a:pt x="677827" y="218223"/>
                    </a:lnTo>
                    <a:lnTo>
                      <a:pt x="674984" y="217965"/>
                    </a:lnTo>
                    <a:lnTo>
                      <a:pt x="671933" y="217914"/>
                    </a:lnTo>
                    <a:lnTo>
                      <a:pt x="668882" y="217966"/>
                    </a:lnTo>
                    <a:lnTo>
                      <a:pt x="666040" y="218225"/>
                    </a:lnTo>
                    <a:lnTo>
                      <a:pt x="663041" y="218638"/>
                    </a:lnTo>
                    <a:lnTo>
                      <a:pt x="660094" y="219208"/>
                    </a:lnTo>
                    <a:lnTo>
                      <a:pt x="657147" y="220087"/>
                    </a:lnTo>
                    <a:lnTo>
                      <a:pt x="654199" y="220966"/>
                    </a:lnTo>
                    <a:lnTo>
                      <a:pt x="651253" y="221949"/>
                    </a:lnTo>
                    <a:lnTo>
                      <a:pt x="648409" y="223242"/>
                    </a:lnTo>
                    <a:lnTo>
                      <a:pt x="645462" y="224637"/>
                    </a:lnTo>
                    <a:lnTo>
                      <a:pt x="642618" y="226138"/>
                    </a:lnTo>
                    <a:lnTo>
                      <a:pt x="639672" y="227844"/>
                    </a:lnTo>
                    <a:lnTo>
                      <a:pt x="636828" y="229654"/>
                    </a:lnTo>
                    <a:lnTo>
                      <a:pt x="634035" y="231516"/>
                    </a:lnTo>
                    <a:lnTo>
                      <a:pt x="631295" y="233635"/>
                    </a:lnTo>
                    <a:lnTo>
                      <a:pt x="628607" y="235808"/>
                    </a:lnTo>
                    <a:lnTo>
                      <a:pt x="625814" y="238082"/>
                    </a:lnTo>
                    <a:lnTo>
                      <a:pt x="623126" y="240564"/>
                    </a:lnTo>
                    <a:lnTo>
                      <a:pt x="620541" y="243149"/>
                    </a:lnTo>
                    <a:lnTo>
                      <a:pt x="617955" y="245735"/>
                    </a:lnTo>
                    <a:lnTo>
                      <a:pt x="615525" y="248372"/>
                    </a:lnTo>
                    <a:lnTo>
                      <a:pt x="613302" y="251113"/>
                    </a:lnTo>
                    <a:lnTo>
                      <a:pt x="611129" y="253801"/>
                    </a:lnTo>
                    <a:lnTo>
                      <a:pt x="609010" y="256541"/>
                    </a:lnTo>
                    <a:lnTo>
                      <a:pt x="607045" y="259437"/>
                    </a:lnTo>
                    <a:lnTo>
                      <a:pt x="605339" y="262177"/>
                    </a:lnTo>
                    <a:lnTo>
                      <a:pt x="603580" y="265176"/>
                    </a:lnTo>
                    <a:lnTo>
                      <a:pt x="602028" y="268071"/>
                    </a:lnTo>
                    <a:lnTo>
                      <a:pt x="600736" y="270915"/>
                    </a:lnTo>
                    <a:lnTo>
                      <a:pt x="599340" y="273863"/>
                    </a:lnTo>
                    <a:lnTo>
                      <a:pt x="598305" y="276861"/>
                    </a:lnTo>
                    <a:lnTo>
                      <a:pt x="597478" y="279756"/>
                    </a:lnTo>
                    <a:lnTo>
                      <a:pt x="596598" y="282704"/>
                    </a:lnTo>
                    <a:lnTo>
                      <a:pt x="595977" y="285702"/>
                    </a:lnTo>
                    <a:lnTo>
                      <a:pt x="595512" y="288752"/>
                    </a:lnTo>
                    <a:lnTo>
                      <a:pt x="595149" y="291699"/>
                    </a:lnTo>
                    <a:lnTo>
                      <a:pt x="595097" y="294749"/>
                    </a:lnTo>
                    <a:lnTo>
                      <a:pt x="595201" y="297748"/>
                    </a:lnTo>
                    <a:lnTo>
                      <a:pt x="595459" y="300591"/>
                    </a:lnTo>
                    <a:lnTo>
                      <a:pt x="595872" y="303589"/>
                    </a:lnTo>
                    <a:lnTo>
                      <a:pt x="596492" y="306692"/>
                    </a:lnTo>
                    <a:lnTo>
                      <a:pt x="597267" y="309536"/>
                    </a:lnTo>
                    <a:lnTo>
                      <a:pt x="598198" y="312534"/>
                    </a:lnTo>
                    <a:lnTo>
                      <a:pt x="599386" y="315480"/>
                    </a:lnTo>
                    <a:lnTo>
                      <a:pt x="600782" y="318427"/>
                    </a:lnTo>
                    <a:lnTo>
                      <a:pt x="602281" y="321271"/>
                    </a:lnTo>
                    <a:lnTo>
                      <a:pt x="604089" y="324113"/>
                    </a:lnTo>
                    <a:lnTo>
                      <a:pt x="605950" y="326905"/>
                    </a:lnTo>
                    <a:lnTo>
                      <a:pt x="608225" y="329697"/>
                    </a:lnTo>
                    <a:lnTo>
                      <a:pt x="610654" y="332436"/>
                    </a:lnTo>
                    <a:lnTo>
                      <a:pt x="613136" y="335124"/>
                    </a:lnTo>
                    <a:lnTo>
                      <a:pt x="744229" y="466218"/>
                    </a:lnTo>
                    <a:lnTo>
                      <a:pt x="746917" y="468699"/>
                    </a:lnTo>
                    <a:lnTo>
                      <a:pt x="749656" y="471129"/>
                    </a:lnTo>
                    <a:lnTo>
                      <a:pt x="752345" y="473299"/>
                    </a:lnTo>
                    <a:lnTo>
                      <a:pt x="755240" y="475264"/>
                    </a:lnTo>
                    <a:lnTo>
                      <a:pt x="757980" y="476970"/>
                    </a:lnTo>
                    <a:lnTo>
                      <a:pt x="760926" y="478572"/>
                    </a:lnTo>
                    <a:lnTo>
                      <a:pt x="763874" y="479967"/>
                    </a:lnTo>
                    <a:lnTo>
                      <a:pt x="766820" y="481156"/>
                    </a:lnTo>
                    <a:lnTo>
                      <a:pt x="769767" y="482035"/>
                    </a:lnTo>
                    <a:lnTo>
                      <a:pt x="772662" y="482862"/>
                    </a:lnTo>
                    <a:lnTo>
                      <a:pt x="775764" y="483481"/>
                    </a:lnTo>
                    <a:lnTo>
                      <a:pt x="778762" y="483895"/>
                    </a:lnTo>
                    <a:lnTo>
                      <a:pt x="781709" y="484256"/>
                    </a:lnTo>
                    <a:lnTo>
                      <a:pt x="784707" y="484359"/>
                    </a:lnTo>
                    <a:lnTo>
                      <a:pt x="787706" y="484255"/>
                    </a:lnTo>
                    <a:lnTo>
                      <a:pt x="790756" y="483996"/>
                    </a:lnTo>
                    <a:lnTo>
                      <a:pt x="793807" y="483531"/>
                    </a:lnTo>
                    <a:lnTo>
                      <a:pt x="796857" y="482962"/>
                    </a:lnTo>
                    <a:lnTo>
                      <a:pt x="799855" y="482134"/>
                    </a:lnTo>
                    <a:lnTo>
                      <a:pt x="802699" y="481255"/>
                    </a:lnTo>
                    <a:lnTo>
                      <a:pt x="805646" y="480169"/>
                    </a:lnTo>
                    <a:lnTo>
                      <a:pt x="808697" y="478876"/>
                    </a:lnTo>
                    <a:lnTo>
                      <a:pt x="811540" y="477584"/>
                    </a:lnTo>
                    <a:lnTo>
                      <a:pt x="814436" y="476032"/>
                    </a:lnTo>
                    <a:lnTo>
                      <a:pt x="817435" y="474273"/>
                    </a:lnTo>
                    <a:lnTo>
                      <a:pt x="820175" y="472567"/>
                    </a:lnTo>
                    <a:lnTo>
                      <a:pt x="823070" y="470602"/>
                    </a:lnTo>
                    <a:lnTo>
                      <a:pt x="825810" y="468483"/>
                    </a:lnTo>
                    <a:lnTo>
                      <a:pt x="828499" y="466310"/>
                    </a:lnTo>
                    <a:lnTo>
                      <a:pt x="831240" y="464087"/>
                    </a:lnTo>
                    <a:lnTo>
                      <a:pt x="833876" y="461657"/>
                    </a:lnTo>
                    <a:lnTo>
                      <a:pt x="836462" y="459071"/>
                    </a:lnTo>
                    <a:lnTo>
                      <a:pt x="839047" y="456486"/>
                    </a:lnTo>
                    <a:lnTo>
                      <a:pt x="841529" y="453797"/>
                    </a:lnTo>
                    <a:lnTo>
                      <a:pt x="843804" y="451005"/>
                    </a:lnTo>
                    <a:lnTo>
                      <a:pt x="844870" y="449685"/>
                    </a:lnTo>
                    <a:lnTo>
                      <a:pt x="844871" y="704056"/>
                    </a:lnTo>
                    <a:cubicBezTo>
                      <a:pt x="844871" y="781825"/>
                      <a:pt x="781825" y="844871"/>
                      <a:pt x="704056" y="844871"/>
                    </a:cubicBezTo>
                    <a:lnTo>
                      <a:pt x="445699" y="844871"/>
                    </a:lnTo>
                    <a:lnTo>
                      <a:pt x="522385" y="768185"/>
                    </a:lnTo>
                    <a:lnTo>
                      <a:pt x="528027" y="762543"/>
                    </a:lnTo>
                    <a:lnTo>
                      <a:pt x="528648" y="761921"/>
                    </a:lnTo>
                    <a:lnTo>
                      <a:pt x="529114" y="761352"/>
                    </a:lnTo>
                    <a:lnTo>
                      <a:pt x="529476" y="760576"/>
                    </a:lnTo>
                    <a:lnTo>
                      <a:pt x="529736" y="759800"/>
                    </a:lnTo>
                    <a:lnTo>
                      <a:pt x="530098" y="758920"/>
                    </a:lnTo>
                    <a:lnTo>
                      <a:pt x="530305" y="758092"/>
                    </a:lnTo>
                    <a:lnTo>
                      <a:pt x="530564" y="756073"/>
                    </a:lnTo>
                    <a:lnTo>
                      <a:pt x="530565" y="755039"/>
                    </a:lnTo>
                    <a:lnTo>
                      <a:pt x="530461" y="754108"/>
                    </a:lnTo>
                    <a:lnTo>
                      <a:pt x="530410" y="753125"/>
                    </a:lnTo>
                    <a:lnTo>
                      <a:pt x="529944" y="752141"/>
                    </a:lnTo>
                    <a:lnTo>
                      <a:pt x="529635" y="751314"/>
                    </a:lnTo>
                    <a:lnTo>
                      <a:pt x="529065" y="750434"/>
                    </a:lnTo>
                    <a:lnTo>
                      <a:pt x="528393" y="749555"/>
                    </a:lnTo>
                    <a:lnTo>
                      <a:pt x="527669" y="748727"/>
                    </a:lnTo>
                    <a:lnTo>
                      <a:pt x="523529" y="748210"/>
                    </a:lnTo>
                    <a:lnTo>
                      <a:pt x="519493" y="747384"/>
                    </a:lnTo>
                    <a:lnTo>
                      <a:pt x="515509" y="746402"/>
                    </a:lnTo>
                    <a:lnTo>
                      <a:pt x="511422" y="745109"/>
                    </a:lnTo>
                    <a:lnTo>
                      <a:pt x="508059" y="743816"/>
                    </a:lnTo>
                    <a:lnTo>
                      <a:pt x="504747" y="742266"/>
                    </a:lnTo>
                    <a:lnTo>
                      <a:pt x="501384" y="740456"/>
                    </a:lnTo>
                    <a:lnTo>
                      <a:pt x="498074" y="738490"/>
                    </a:lnTo>
                    <a:lnTo>
                      <a:pt x="494865" y="736317"/>
                    </a:lnTo>
                    <a:lnTo>
                      <a:pt x="491864" y="734041"/>
                    </a:lnTo>
                    <a:lnTo>
                      <a:pt x="488709" y="731404"/>
                    </a:lnTo>
                    <a:lnTo>
                      <a:pt x="485606" y="728610"/>
                    </a:lnTo>
                    <a:lnTo>
                      <a:pt x="484725" y="729490"/>
                    </a:lnTo>
                    <a:lnTo>
                      <a:pt x="483380" y="731043"/>
                    </a:lnTo>
                    <a:lnTo>
                      <a:pt x="481982" y="732647"/>
                    </a:lnTo>
                    <a:lnTo>
                      <a:pt x="480791" y="734149"/>
                    </a:lnTo>
                    <a:lnTo>
                      <a:pt x="479600" y="735753"/>
                    </a:lnTo>
                    <a:lnTo>
                      <a:pt x="478565" y="737305"/>
                    </a:lnTo>
                    <a:lnTo>
                      <a:pt x="477633" y="738858"/>
                    </a:lnTo>
                    <a:lnTo>
                      <a:pt x="476960" y="740462"/>
                    </a:lnTo>
                    <a:lnTo>
                      <a:pt x="476287" y="741964"/>
                    </a:lnTo>
                    <a:lnTo>
                      <a:pt x="475925" y="743568"/>
                    </a:lnTo>
                    <a:lnTo>
                      <a:pt x="475769" y="745069"/>
                    </a:lnTo>
                    <a:lnTo>
                      <a:pt x="475923" y="746672"/>
                    </a:lnTo>
                    <a:lnTo>
                      <a:pt x="476233" y="748225"/>
                    </a:lnTo>
                    <a:lnTo>
                      <a:pt x="476854" y="749881"/>
                    </a:lnTo>
                    <a:lnTo>
                      <a:pt x="477888" y="751433"/>
                    </a:lnTo>
                    <a:lnTo>
                      <a:pt x="479026" y="753088"/>
                    </a:lnTo>
                    <a:lnTo>
                      <a:pt x="480578" y="754640"/>
                    </a:lnTo>
                    <a:lnTo>
                      <a:pt x="481406" y="755571"/>
                    </a:lnTo>
                    <a:lnTo>
                      <a:pt x="481975" y="756554"/>
                    </a:lnTo>
                    <a:lnTo>
                      <a:pt x="482492" y="757692"/>
                    </a:lnTo>
                    <a:lnTo>
                      <a:pt x="482854" y="758986"/>
                    </a:lnTo>
                    <a:lnTo>
                      <a:pt x="482905" y="759555"/>
                    </a:lnTo>
                    <a:lnTo>
                      <a:pt x="483009" y="760176"/>
                    </a:lnTo>
                    <a:lnTo>
                      <a:pt x="482957" y="760745"/>
                    </a:lnTo>
                    <a:lnTo>
                      <a:pt x="482749" y="761263"/>
                    </a:lnTo>
                    <a:lnTo>
                      <a:pt x="482543" y="761884"/>
                    </a:lnTo>
                    <a:lnTo>
                      <a:pt x="482335" y="762401"/>
                    </a:lnTo>
                    <a:lnTo>
                      <a:pt x="481456" y="763488"/>
                    </a:lnTo>
                    <a:lnTo>
                      <a:pt x="456610" y="788334"/>
                    </a:lnTo>
                    <a:lnTo>
                      <a:pt x="455989" y="788747"/>
                    </a:lnTo>
                    <a:lnTo>
                      <a:pt x="455471" y="789059"/>
                    </a:lnTo>
                    <a:lnTo>
                      <a:pt x="454953" y="789473"/>
                    </a:lnTo>
                    <a:lnTo>
                      <a:pt x="454436" y="789576"/>
                    </a:lnTo>
                    <a:lnTo>
                      <a:pt x="453815" y="789679"/>
                    </a:lnTo>
                    <a:lnTo>
                      <a:pt x="453297" y="789680"/>
                    </a:lnTo>
                    <a:lnTo>
                      <a:pt x="452729" y="789629"/>
                    </a:lnTo>
                    <a:lnTo>
                      <a:pt x="452003" y="789422"/>
                    </a:lnTo>
                    <a:lnTo>
                      <a:pt x="450762" y="788904"/>
                    </a:lnTo>
                    <a:lnTo>
                      <a:pt x="449572" y="788233"/>
                    </a:lnTo>
                    <a:lnTo>
                      <a:pt x="448382" y="787352"/>
                    </a:lnTo>
                    <a:lnTo>
                      <a:pt x="447141" y="786319"/>
                    </a:lnTo>
                    <a:lnTo>
                      <a:pt x="291483" y="631179"/>
                    </a:lnTo>
                    <a:lnTo>
                      <a:pt x="290137" y="629833"/>
                    </a:lnTo>
                    <a:lnTo>
                      <a:pt x="289104" y="628385"/>
                    </a:lnTo>
                    <a:lnTo>
                      <a:pt x="288431" y="627195"/>
                    </a:lnTo>
                    <a:lnTo>
                      <a:pt x="287966" y="626212"/>
                    </a:lnTo>
                    <a:lnTo>
                      <a:pt x="287862" y="625281"/>
                    </a:lnTo>
                    <a:lnTo>
                      <a:pt x="287759" y="624349"/>
                    </a:lnTo>
                    <a:lnTo>
                      <a:pt x="287966" y="623314"/>
                    </a:lnTo>
                    <a:lnTo>
                      <a:pt x="288122" y="622124"/>
                    </a:lnTo>
                    <a:lnTo>
                      <a:pt x="288382" y="620105"/>
                    </a:lnTo>
                    <a:lnTo>
                      <a:pt x="288382" y="617828"/>
                    </a:lnTo>
                    <a:lnTo>
                      <a:pt x="288228" y="615396"/>
                    </a:lnTo>
                    <a:lnTo>
                      <a:pt x="287866" y="612861"/>
                    </a:lnTo>
                    <a:lnTo>
                      <a:pt x="287608" y="611568"/>
                    </a:lnTo>
                    <a:lnTo>
                      <a:pt x="287194" y="610222"/>
                    </a:lnTo>
                    <a:lnTo>
                      <a:pt x="286677" y="608877"/>
                    </a:lnTo>
                    <a:lnTo>
                      <a:pt x="285953" y="607635"/>
                    </a:lnTo>
                    <a:lnTo>
                      <a:pt x="285177" y="606342"/>
                    </a:lnTo>
                    <a:lnTo>
                      <a:pt x="284350" y="605101"/>
                    </a:lnTo>
                    <a:lnTo>
                      <a:pt x="283263" y="603910"/>
                    </a:lnTo>
                    <a:lnTo>
                      <a:pt x="282281" y="602720"/>
                    </a:lnTo>
                    <a:lnTo>
                      <a:pt x="273797" y="594237"/>
                    </a:lnTo>
                    <a:lnTo>
                      <a:pt x="226590" y="641444"/>
                    </a:lnTo>
                    <a:lnTo>
                      <a:pt x="235074" y="649928"/>
                    </a:lnTo>
                    <a:lnTo>
                      <a:pt x="236160" y="651014"/>
                    </a:lnTo>
                    <a:lnTo>
                      <a:pt x="237402" y="652048"/>
                    </a:lnTo>
                    <a:lnTo>
                      <a:pt x="238695" y="652824"/>
                    </a:lnTo>
                    <a:lnTo>
                      <a:pt x="239885" y="653703"/>
                    </a:lnTo>
                    <a:lnTo>
                      <a:pt x="241230" y="654324"/>
                    </a:lnTo>
                    <a:lnTo>
                      <a:pt x="242472" y="654944"/>
                    </a:lnTo>
                    <a:lnTo>
                      <a:pt x="243869" y="655307"/>
                    </a:lnTo>
                    <a:lnTo>
                      <a:pt x="245163" y="655565"/>
                    </a:lnTo>
                    <a:lnTo>
                      <a:pt x="247750" y="655874"/>
                    </a:lnTo>
                    <a:lnTo>
                      <a:pt x="250182" y="656028"/>
                    </a:lnTo>
                    <a:lnTo>
                      <a:pt x="252459" y="656028"/>
                    </a:lnTo>
                    <a:lnTo>
                      <a:pt x="254426" y="655821"/>
                    </a:lnTo>
                    <a:lnTo>
                      <a:pt x="255667" y="655613"/>
                    </a:lnTo>
                    <a:lnTo>
                      <a:pt x="256702" y="655406"/>
                    </a:lnTo>
                    <a:lnTo>
                      <a:pt x="257737" y="655406"/>
                    </a:lnTo>
                    <a:lnTo>
                      <a:pt x="258669" y="655509"/>
                    </a:lnTo>
                    <a:lnTo>
                      <a:pt x="259290" y="655612"/>
                    </a:lnTo>
                    <a:lnTo>
                      <a:pt x="259807" y="655819"/>
                    </a:lnTo>
                    <a:lnTo>
                      <a:pt x="260997" y="656492"/>
                    </a:lnTo>
                    <a:lnTo>
                      <a:pt x="262342" y="657629"/>
                    </a:lnTo>
                    <a:lnTo>
                      <a:pt x="263791" y="658871"/>
                    </a:lnTo>
                    <a:lnTo>
                      <a:pt x="419810" y="814891"/>
                    </a:lnTo>
                    <a:lnTo>
                      <a:pt x="420638" y="815925"/>
                    </a:lnTo>
                    <a:lnTo>
                      <a:pt x="421258" y="817063"/>
                    </a:lnTo>
                    <a:lnTo>
                      <a:pt x="421775" y="818305"/>
                    </a:lnTo>
                    <a:lnTo>
                      <a:pt x="421879" y="819547"/>
                    </a:lnTo>
                    <a:lnTo>
                      <a:pt x="421982" y="820892"/>
                    </a:lnTo>
                    <a:lnTo>
                      <a:pt x="421826" y="822083"/>
                    </a:lnTo>
                    <a:lnTo>
                      <a:pt x="421515" y="823221"/>
                    </a:lnTo>
                    <a:lnTo>
                      <a:pt x="421204" y="824256"/>
                    </a:lnTo>
                    <a:lnTo>
                      <a:pt x="420790" y="825291"/>
                    </a:lnTo>
                    <a:lnTo>
                      <a:pt x="420686" y="826327"/>
                    </a:lnTo>
                    <a:lnTo>
                      <a:pt x="420582" y="827464"/>
                    </a:lnTo>
                    <a:lnTo>
                      <a:pt x="420582" y="828706"/>
                    </a:lnTo>
                    <a:lnTo>
                      <a:pt x="420634" y="829793"/>
                    </a:lnTo>
                    <a:lnTo>
                      <a:pt x="420840" y="830828"/>
                    </a:lnTo>
                    <a:lnTo>
                      <a:pt x="421099" y="832121"/>
                    </a:lnTo>
                    <a:lnTo>
                      <a:pt x="421513" y="833260"/>
                    </a:lnTo>
                    <a:lnTo>
                      <a:pt x="422029" y="834502"/>
                    </a:lnTo>
                    <a:lnTo>
                      <a:pt x="422650" y="835743"/>
                    </a:lnTo>
                    <a:lnTo>
                      <a:pt x="423426" y="837036"/>
                    </a:lnTo>
                    <a:lnTo>
                      <a:pt x="424305" y="838434"/>
                    </a:lnTo>
                    <a:lnTo>
                      <a:pt x="425287" y="839830"/>
                    </a:lnTo>
                    <a:lnTo>
                      <a:pt x="426581" y="841228"/>
                    </a:lnTo>
                    <a:lnTo>
                      <a:pt x="429374" y="844228"/>
                    </a:lnTo>
                    <a:lnTo>
                      <a:pt x="430017" y="844871"/>
                    </a:lnTo>
                    <a:lnTo>
                      <a:pt x="140814" y="844871"/>
                    </a:lnTo>
                    <a:cubicBezTo>
                      <a:pt x="63045" y="844871"/>
                      <a:pt x="0" y="781826"/>
                      <a:pt x="0" y="704057"/>
                    </a:cubicBezTo>
                    <a:lnTo>
                      <a:pt x="0" y="460991"/>
                    </a:lnTo>
                    <a:lnTo>
                      <a:pt x="19" y="461003"/>
                    </a:lnTo>
                    <a:lnTo>
                      <a:pt x="4879" y="463383"/>
                    </a:lnTo>
                    <a:lnTo>
                      <a:pt x="11964" y="467056"/>
                    </a:lnTo>
                    <a:lnTo>
                      <a:pt x="20702" y="471661"/>
                    </a:lnTo>
                    <a:lnTo>
                      <a:pt x="42679" y="483197"/>
                    </a:lnTo>
                    <a:lnTo>
                      <a:pt x="55193" y="489716"/>
                    </a:lnTo>
                    <a:lnTo>
                      <a:pt x="67913" y="496234"/>
                    </a:lnTo>
                    <a:lnTo>
                      <a:pt x="99921" y="512841"/>
                    </a:lnTo>
                    <a:lnTo>
                      <a:pt x="135963" y="531518"/>
                    </a:lnTo>
                    <a:lnTo>
                      <a:pt x="189905" y="585459"/>
                    </a:lnTo>
                    <a:lnTo>
                      <a:pt x="190991" y="586752"/>
                    </a:lnTo>
                    <a:lnTo>
                      <a:pt x="191922" y="587890"/>
                    </a:lnTo>
                    <a:lnTo>
                      <a:pt x="192439" y="588924"/>
                    </a:lnTo>
                    <a:lnTo>
                      <a:pt x="192905" y="589906"/>
                    </a:lnTo>
                    <a:lnTo>
                      <a:pt x="193009" y="590837"/>
                    </a:lnTo>
                    <a:lnTo>
                      <a:pt x="193009" y="591871"/>
                    </a:lnTo>
                    <a:lnTo>
                      <a:pt x="193009" y="592905"/>
                    </a:lnTo>
                    <a:lnTo>
                      <a:pt x="192700" y="594042"/>
                    </a:lnTo>
                    <a:lnTo>
                      <a:pt x="192494" y="596007"/>
                    </a:lnTo>
                    <a:lnTo>
                      <a:pt x="192494" y="598282"/>
                    </a:lnTo>
                    <a:lnTo>
                      <a:pt x="192650" y="600712"/>
                    </a:lnTo>
                    <a:lnTo>
                      <a:pt x="192961" y="603297"/>
                    </a:lnTo>
                    <a:lnTo>
                      <a:pt x="193220" y="604589"/>
                    </a:lnTo>
                    <a:lnTo>
                      <a:pt x="193687" y="605882"/>
                    </a:lnTo>
                    <a:lnTo>
                      <a:pt x="194204" y="607226"/>
                    </a:lnTo>
                    <a:lnTo>
                      <a:pt x="194824" y="608571"/>
                    </a:lnTo>
                    <a:lnTo>
                      <a:pt x="195704" y="609760"/>
                    </a:lnTo>
                    <a:lnTo>
                      <a:pt x="196480" y="611054"/>
                    </a:lnTo>
                    <a:lnTo>
                      <a:pt x="197514" y="612295"/>
                    </a:lnTo>
                    <a:lnTo>
                      <a:pt x="198704" y="613484"/>
                    </a:lnTo>
                    <a:lnTo>
                      <a:pt x="207082" y="621862"/>
                    </a:lnTo>
                    <a:lnTo>
                      <a:pt x="254217" y="574727"/>
                    </a:lnTo>
                    <a:lnTo>
                      <a:pt x="245839" y="566349"/>
                    </a:lnTo>
                    <a:lnTo>
                      <a:pt x="244546" y="565263"/>
                    </a:lnTo>
                    <a:lnTo>
                      <a:pt x="243357" y="564177"/>
                    </a:lnTo>
                    <a:lnTo>
                      <a:pt x="242116" y="563349"/>
                    </a:lnTo>
                    <a:lnTo>
                      <a:pt x="240822" y="562573"/>
                    </a:lnTo>
                    <a:lnTo>
                      <a:pt x="239581" y="561848"/>
                    </a:lnTo>
                    <a:lnTo>
                      <a:pt x="238237" y="561331"/>
                    </a:lnTo>
                    <a:lnTo>
                      <a:pt x="236892" y="560917"/>
                    </a:lnTo>
                    <a:lnTo>
                      <a:pt x="235600" y="560658"/>
                    </a:lnTo>
                    <a:lnTo>
                      <a:pt x="233066" y="560295"/>
                    </a:lnTo>
                    <a:lnTo>
                      <a:pt x="230637" y="560140"/>
                    </a:lnTo>
                    <a:lnTo>
                      <a:pt x="228362" y="560139"/>
                    </a:lnTo>
                    <a:lnTo>
                      <a:pt x="226345" y="560397"/>
                    </a:lnTo>
                    <a:lnTo>
                      <a:pt x="225260" y="560655"/>
                    </a:lnTo>
                    <a:lnTo>
                      <a:pt x="224123" y="560758"/>
                    </a:lnTo>
                    <a:lnTo>
                      <a:pt x="223191" y="560654"/>
                    </a:lnTo>
                    <a:lnTo>
                      <a:pt x="222262" y="560550"/>
                    </a:lnTo>
                    <a:lnTo>
                      <a:pt x="221279" y="560085"/>
                    </a:lnTo>
                    <a:lnTo>
                      <a:pt x="220142" y="559464"/>
                    </a:lnTo>
                    <a:lnTo>
                      <a:pt x="218848" y="558585"/>
                    </a:lnTo>
                    <a:lnTo>
                      <a:pt x="217555" y="557292"/>
                    </a:lnTo>
                    <a:lnTo>
                      <a:pt x="217296" y="557033"/>
                    </a:lnTo>
                    <a:lnTo>
                      <a:pt x="163872" y="503609"/>
                    </a:lnTo>
                    <a:lnTo>
                      <a:pt x="145610" y="468187"/>
                    </a:lnTo>
                    <a:lnTo>
                      <a:pt x="129313" y="436386"/>
                    </a:lnTo>
                    <a:lnTo>
                      <a:pt x="116535" y="411410"/>
                    </a:lnTo>
                    <a:lnTo>
                      <a:pt x="105102" y="389434"/>
                    </a:lnTo>
                    <a:lnTo>
                      <a:pt x="96773" y="373558"/>
                    </a:lnTo>
                    <a:lnTo>
                      <a:pt x="94289" y="368594"/>
                    </a:lnTo>
                    <a:lnTo>
                      <a:pt x="93203" y="366371"/>
                    </a:lnTo>
                    <a:lnTo>
                      <a:pt x="92531" y="364975"/>
                    </a:lnTo>
                    <a:lnTo>
                      <a:pt x="92116" y="363527"/>
                    </a:lnTo>
                    <a:lnTo>
                      <a:pt x="91961" y="362131"/>
                    </a:lnTo>
                    <a:lnTo>
                      <a:pt x="92115" y="360735"/>
                    </a:lnTo>
                    <a:lnTo>
                      <a:pt x="92528" y="358047"/>
                    </a:lnTo>
                    <a:lnTo>
                      <a:pt x="92993" y="355927"/>
                    </a:lnTo>
                    <a:lnTo>
                      <a:pt x="93251" y="353911"/>
                    </a:lnTo>
                    <a:lnTo>
                      <a:pt x="93302" y="351895"/>
                    </a:lnTo>
                    <a:lnTo>
                      <a:pt x="93042" y="349568"/>
                    </a:lnTo>
                    <a:lnTo>
                      <a:pt x="92680" y="347138"/>
                    </a:lnTo>
                    <a:lnTo>
                      <a:pt x="92317" y="345845"/>
                    </a:lnTo>
                    <a:lnTo>
                      <a:pt x="91851" y="344553"/>
                    </a:lnTo>
                    <a:lnTo>
                      <a:pt x="91334" y="343311"/>
                    </a:lnTo>
                    <a:lnTo>
                      <a:pt x="90661" y="342123"/>
                    </a:lnTo>
                    <a:lnTo>
                      <a:pt x="89782" y="340932"/>
                    </a:lnTo>
                    <a:lnTo>
                      <a:pt x="88903" y="339743"/>
                    </a:lnTo>
                    <a:lnTo>
                      <a:pt x="87868" y="338502"/>
                    </a:lnTo>
                    <a:lnTo>
                      <a:pt x="86782" y="337210"/>
                    </a:lnTo>
                    <a:lnTo>
                      <a:pt x="78300" y="328728"/>
                    </a:lnTo>
                    <a:lnTo>
                      <a:pt x="32251" y="374777"/>
                    </a:lnTo>
                    <a:lnTo>
                      <a:pt x="40732" y="383259"/>
                    </a:lnTo>
                    <a:lnTo>
                      <a:pt x="42026" y="384552"/>
                    </a:lnTo>
                    <a:lnTo>
                      <a:pt x="43215" y="385535"/>
                    </a:lnTo>
                    <a:lnTo>
                      <a:pt x="44508" y="386518"/>
                    </a:lnTo>
                    <a:lnTo>
                      <a:pt x="45749" y="387345"/>
                    </a:lnTo>
                    <a:lnTo>
                      <a:pt x="47041" y="388018"/>
                    </a:lnTo>
                    <a:lnTo>
                      <a:pt x="48231" y="388690"/>
                    </a:lnTo>
                    <a:lnTo>
                      <a:pt x="49472" y="389001"/>
                    </a:lnTo>
                    <a:lnTo>
                      <a:pt x="50661" y="389364"/>
                    </a:lnTo>
                    <a:lnTo>
                      <a:pt x="53091" y="389726"/>
                    </a:lnTo>
                    <a:lnTo>
                      <a:pt x="55314" y="389882"/>
                    </a:lnTo>
                    <a:lnTo>
                      <a:pt x="57486" y="389779"/>
                    </a:lnTo>
                    <a:lnTo>
                      <a:pt x="59347" y="389573"/>
                    </a:lnTo>
                    <a:lnTo>
                      <a:pt x="64259" y="389109"/>
                    </a:lnTo>
                    <a:lnTo>
                      <a:pt x="64879" y="389007"/>
                    </a:lnTo>
                    <a:lnTo>
                      <a:pt x="65396" y="389214"/>
                    </a:lnTo>
                    <a:lnTo>
                      <a:pt x="65965" y="389472"/>
                    </a:lnTo>
                    <a:lnTo>
                      <a:pt x="66533" y="389627"/>
                    </a:lnTo>
                    <a:lnTo>
                      <a:pt x="66999" y="389989"/>
                    </a:lnTo>
                    <a:lnTo>
                      <a:pt x="67515" y="390506"/>
                    </a:lnTo>
                    <a:lnTo>
                      <a:pt x="68395" y="391696"/>
                    </a:lnTo>
                    <a:lnTo>
                      <a:pt x="68757" y="392264"/>
                    </a:lnTo>
                    <a:lnTo>
                      <a:pt x="69274" y="393299"/>
                    </a:lnTo>
                    <a:lnTo>
                      <a:pt x="71085" y="396660"/>
                    </a:lnTo>
                    <a:lnTo>
                      <a:pt x="73517" y="401676"/>
                    </a:lnTo>
                    <a:lnTo>
                      <a:pt x="76776" y="407623"/>
                    </a:lnTo>
                    <a:lnTo>
                      <a:pt x="84536" y="422515"/>
                    </a:lnTo>
                    <a:lnTo>
                      <a:pt x="93021" y="438959"/>
                    </a:lnTo>
                    <a:lnTo>
                      <a:pt x="116094" y="483532"/>
                    </a:lnTo>
                    <a:lnTo>
                      <a:pt x="114388" y="485237"/>
                    </a:lnTo>
                    <a:lnTo>
                      <a:pt x="91895" y="472460"/>
                    </a:lnTo>
                    <a:lnTo>
                      <a:pt x="71572" y="460924"/>
                    </a:lnTo>
                    <a:lnTo>
                      <a:pt x="63557" y="456423"/>
                    </a:lnTo>
                    <a:lnTo>
                      <a:pt x="55541" y="452026"/>
                    </a:lnTo>
                    <a:lnTo>
                      <a:pt x="41012" y="444007"/>
                    </a:lnTo>
                    <a:lnTo>
                      <a:pt x="30204" y="437851"/>
                    </a:lnTo>
                    <a:lnTo>
                      <a:pt x="26688" y="435990"/>
                    </a:lnTo>
                    <a:lnTo>
                      <a:pt x="25705" y="435316"/>
                    </a:lnTo>
                    <a:lnTo>
                      <a:pt x="25136" y="434954"/>
                    </a:lnTo>
                    <a:lnTo>
                      <a:pt x="24568" y="434489"/>
                    </a:lnTo>
                    <a:lnTo>
                      <a:pt x="23946" y="434075"/>
                    </a:lnTo>
                    <a:lnTo>
                      <a:pt x="23533" y="433455"/>
                    </a:lnTo>
                    <a:lnTo>
                      <a:pt x="23120" y="433041"/>
                    </a:lnTo>
                    <a:lnTo>
                      <a:pt x="22913" y="432524"/>
                    </a:lnTo>
                    <a:lnTo>
                      <a:pt x="22654" y="431956"/>
                    </a:lnTo>
                    <a:lnTo>
                      <a:pt x="22602" y="431283"/>
                    </a:lnTo>
                    <a:lnTo>
                      <a:pt x="22653" y="430715"/>
                    </a:lnTo>
                    <a:lnTo>
                      <a:pt x="23272" y="425648"/>
                    </a:lnTo>
                    <a:lnTo>
                      <a:pt x="23530" y="423735"/>
                    </a:lnTo>
                    <a:lnTo>
                      <a:pt x="23684" y="421719"/>
                    </a:lnTo>
                    <a:lnTo>
                      <a:pt x="23632" y="419702"/>
                    </a:lnTo>
                    <a:lnTo>
                      <a:pt x="23372" y="417583"/>
                    </a:lnTo>
                    <a:lnTo>
                      <a:pt x="23062" y="416445"/>
                    </a:lnTo>
                    <a:lnTo>
                      <a:pt x="22751" y="415411"/>
                    </a:lnTo>
                    <a:lnTo>
                      <a:pt x="22234" y="414170"/>
                    </a:lnTo>
                    <a:lnTo>
                      <a:pt x="21561" y="412980"/>
                    </a:lnTo>
                    <a:lnTo>
                      <a:pt x="20734" y="411843"/>
                    </a:lnTo>
                    <a:lnTo>
                      <a:pt x="19907" y="410602"/>
                    </a:lnTo>
                    <a:lnTo>
                      <a:pt x="18769" y="409361"/>
                    </a:lnTo>
                    <a:lnTo>
                      <a:pt x="17527" y="408119"/>
                    </a:lnTo>
                    <a:lnTo>
                      <a:pt x="8218" y="398810"/>
                    </a:lnTo>
                    <a:lnTo>
                      <a:pt x="0" y="407029"/>
                    </a:lnTo>
                    <a:lnTo>
                      <a:pt x="0" y="140814"/>
                    </a:lnTo>
                    <a:cubicBezTo>
                      <a:pt x="-1" y="101930"/>
                      <a:pt x="15761" y="66726"/>
                      <a:pt x="41244" y="41244"/>
                    </a:cubicBez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rgbClr val="4F81BD">
                      <a:lumMod val="60000"/>
                      <a:lumOff val="40000"/>
                    </a:srgbClr>
                  </a:solidFill>
                  <a:cs typeface="+mn-ea"/>
                  <a:sym typeface="+mn-lt"/>
                </a:endParaRPr>
              </a:p>
            </p:txBody>
          </p:sp>
          <p:sp>
            <p:nvSpPr>
              <p:cNvPr id="31" name="任意多边形 31">
                <a:extLst>
                  <a:ext uri="{FF2B5EF4-FFF2-40B4-BE49-F238E27FC236}">
                    <a16:creationId xmlns:a16="http://schemas.microsoft.com/office/drawing/2014/main" xmlns="" id="{67D77E3C-8383-4766-BC9F-82D25AD89C77}"/>
                  </a:ext>
                </a:extLst>
              </p:cNvPr>
              <p:cNvSpPr/>
              <p:nvPr/>
            </p:nvSpPr>
            <p:spPr>
              <a:xfrm>
                <a:off x="4695209" y="724405"/>
                <a:ext cx="1917405" cy="482154"/>
              </a:xfrm>
              <a:custGeom>
                <a:avLst/>
                <a:gdLst>
                  <a:gd name="connsiteX0" fmla="*/ 2058424 w 2616059"/>
                  <a:gd name="connsiteY0" fmla="*/ 456330 h 657839"/>
                  <a:gd name="connsiteX1" fmla="*/ 2058424 w 2616059"/>
                  <a:gd name="connsiteY1" fmla="*/ 531358 h 657839"/>
                  <a:gd name="connsiteX2" fmla="*/ 2087334 w 2616059"/>
                  <a:gd name="connsiteY2" fmla="*/ 531358 h 657839"/>
                  <a:gd name="connsiteX3" fmla="*/ 2107553 w 2616059"/>
                  <a:gd name="connsiteY3" fmla="*/ 528519 h 657839"/>
                  <a:gd name="connsiteX4" fmla="*/ 2121750 w 2616059"/>
                  <a:gd name="connsiteY4" fmla="*/ 520603 h 657839"/>
                  <a:gd name="connsiteX5" fmla="*/ 2130096 w 2616059"/>
                  <a:gd name="connsiteY5" fmla="*/ 508643 h 657839"/>
                  <a:gd name="connsiteX6" fmla="*/ 2132763 w 2616059"/>
                  <a:gd name="connsiteY6" fmla="*/ 493672 h 657839"/>
                  <a:gd name="connsiteX7" fmla="*/ 2126913 w 2616059"/>
                  <a:gd name="connsiteY7" fmla="*/ 471559 h 657839"/>
                  <a:gd name="connsiteX8" fmla="*/ 2107295 w 2616059"/>
                  <a:gd name="connsiteY8" fmla="*/ 458567 h 657839"/>
                  <a:gd name="connsiteX9" fmla="*/ 2097573 w 2616059"/>
                  <a:gd name="connsiteY9" fmla="*/ 456846 h 657839"/>
                  <a:gd name="connsiteX10" fmla="*/ 2083376 w 2616059"/>
                  <a:gd name="connsiteY10" fmla="*/ 456330 h 657839"/>
                  <a:gd name="connsiteX11" fmla="*/ 2230339 w 2616059"/>
                  <a:gd name="connsiteY11" fmla="*/ 431894 h 657839"/>
                  <a:gd name="connsiteX12" fmla="*/ 2335997 w 2616059"/>
                  <a:gd name="connsiteY12" fmla="*/ 431894 h 657839"/>
                  <a:gd name="connsiteX13" fmla="*/ 2338493 w 2616059"/>
                  <a:gd name="connsiteY13" fmla="*/ 432583 h 657839"/>
                  <a:gd name="connsiteX14" fmla="*/ 2340299 w 2616059"/>
                  <a:gd name="connsiteY14" fmla="*/ 434820 h 657839"/>
                  <a:gd name="connsiteX15" fmla="*/ 2341418 w 2616059"/>
                  <a:gd name="connsiteY15" fmla="*/ 438692 h 657839"/>
                  <a:gd name="connsiteX16" fmla="*/ 2341848 w 2616059"/>
                  <a:gd name="connsiteY16" fmla="*/ 444456 h 657839"/>
                  <a:gd name="connsiteX17" fmla="*/ 2341418 w 2616059"/>
                  <a:gd name="connsiteY17" fmla="*/ 449877 h 657839"/>
                  <a:gd name="connsiteX18" fmla="*/ 2340299 w 2616059"/>
                  <a:gd name="connsiteY18" fmla="*/ 453663 h 657839"/>
                  <a:gd name="connsiteX19" fmla="*/ 2338493 w 2616059"/>
                  <a:gd name="connsiteY19" fmla="*/ 455814 h 657839"/>
                  <a:gd name="connsiteX20" fmla="*/ 2335997 w 2616059"/>
                  <a:gd name="connsiteY20" fmla="*/ 456502 h 657839"/>
                  <a:gd name="connsiteX21" fmla="*/ 2248924 w 2616059"/>
                  <a:gd name="connsiteY21" fmla="*/ 456502 h 657839"/>
                  <a:gd name="connsiteX22" fmla="*/ 2248924 w 2616059"/>
                  <a:gd name="connsiteY22" fmla="*/ 526368 h 657839"/>
                  <a:gd name="connsiteX23" fmla="*/ 2323607 w 2616059"/>
                  <a:gd name="connsiteY23" fmla="*/ 526368 h 657839"/>
                  <a:gd name="connsiteX24" fmla="*/ 2326103 w 2616059"/>
                  <a:gd name="connsiteY24" fmla="*/ 527142 h 657839"/>
                  <a:gd name="connsiteX25" fmla="*/ 2327996 w 2616059"/>
                  <a:gd name="connsiteY25" fmla="*/ 529293 h 657839"/>
                  <a:gd name="connsiteX26" fmla="*/ 2329114 w 2616059"/>
                  <a:gd name="connsiteY26" fmla="*/ 533079 h 657839"/>
                  <a:gd name="connsiteX27" fmla="*/ 2329459 w 2616059"/>
                  <a:gd name="connsiteY27" fmla="*/ 538758 h 657839"/>
                  <a:gd name="connsiteX28" fmla="*/ 2329114 w 2616059"/>
                  <a:gd name="connsiteY28" fmla="*/ 544092 h 657839"/>
                  <a:gd name="connsiteX29" fmla="*/ 2327996 w 2616059"/>
                  <a:gd name="connsiteY29" fmla="*/ 547706 h 657839"/>
                  <a:gd name="connsiteX30" fmla="*/ 2326103 w 2616059"/>
                  <a:gd name="connsiteY30" fmla="*/ 549685 h 657839"/>
                  <a:gd name="connsiteX31" fmla="*/ 2323607 w 2616059"/>
                  <a:gd name="connsiteY31" fmla="*/ 550287 h 657839"/>
                  <a:gd name="connsiteX32" fmla="*/ 2248924 w 2616059"/>
                  <a:gd name="connsiteY32" fmla="*/ 550287 h 657839"/>
                  <a:gd name="connsiteX33" fmla="*/ 2248924 w 2616059"/>
                  <a:gd name="connsiteY33" fmla="*/ 629961 h 657839"/>
                  <a:gd name="connsiteX34" fmla="*/ 2337202 w 2616059"/>
                  <a:gd name="connsiteY34" fmla="*/ 629961 h 657839"/>
                  <a:gd name="connsiteX35" fmla="*/ 2339697 w 2616059"/>
                  <a:gd name="connsiteY35" fmla="*/ 630650 h 657839"/>
                  <a:gd name="connsiteX36" fmla="*/ 2341676 w 2616059"/>
                  <a:gd name="connsiteY36" fmla="*/ 632801 h 657839"/>
                  <a:gd name="connsiteX37" fmla="*/ 2342881 w 2616059"/>
                  <a:gd name="connsiteY37" fmla="*/ 636587 h 657839"/>
                  <a:gd name="connsiteX38" fmla="*/ 2343225 w 2616059"/>
                  <a:gd name="connsiteY38" fmla="*/ 642351 h 657839"/>
                  <a:gd name="connsiteX39" fmla="*/ 2342881 w 2616059"/>
                  <a:gd name="connsiteY39" fmla="*/ 647772 h 657839"/>
                  <a:gd name="connsiteX40" fmla="*/ 2341676 w 2616059"/>
                  <a:gd name="connsiteY40" fmla="*/ 651644 h 657839"/>
                  <a:gd name="connsiteX41" fmla="*/ 2339697 w 2616059"/>
                  <a:gd name="connsiteY41" fmla="*/ 653881 h 657839"/>
                  <a:gd name="connsiteX42" fmla="*/ 2337202 w 2616059"/>
                  <a:gd name="connsiteY42" fmla="*/ 654569 h 657839"/>
                  <a:gd name="connsiteX43" fmla="*/ 2230339 w 2616059"/>
                  <a:gd name="connsiteY43" fmla="*/ 654569 h 657839"/>
                  <a:gd name="connsiteX44" fmla="*/ 2222853 w 2616059"/>
                  <a:gd name="connsiteY44" fmla="*/ 651902 h 657839"/>
                  <a:gd name="connsiteX45" fmla="*/ 2219326 w 2616059"/>
                  <a:gd name="connsiteY45" fmla="*/ 642523 h 657839"/>
                  <a:gd name="connsiteX46" fmla="*/ 2219326 w 2616059"/>
                  <a:gd name="connsiteY46" fmla="*/ 443940 h 657839"/>
                  <a:gd name="connsiteX47" fmla="*/ 2222853 w 2616059"/>
                  <a:gd name="connsiteY47" fmla="*/ 434562 h 657839"/>
                  <a:gd name="connsiteX48" fmla="*/ 2230339 w 2616059"/>
                  <a:gd name="connsiteY48" fmla="*/ 431894 h 657839"/>
                  <a:gd name="connsiteX49" fmla="*/ 2039839 w 2616059"/>
                  <a:gd name="connsiteY49" fmla="*/ 431894 h 657839"/>
                  <a:gd name="connsiteX50" fmla="*/ 2087162 w 2616059"/>
                  <a:gd name="connsiteY50" fmla="*/ 431894 h 657839"/>
                  <a:gd name="connsiteX51" fmla="*/ 2101187 w 2616059"/>
                  <a:gd name="connsiteY51" fmla="*/ 432325 h 657839"/>
                  <a:gd name="connsiteX52" fmla="*/ 2111253 w 2616059"/>
                  <a:gd name="connsiteY52" fmla="*/ 433271 h 657839"/>
                  <a:gd name="connsiteX53" fmla="*/ 2134054 w 2616059"/>
                  <a:gd name="connsiteY53" fmla="*/ 440326 h 657839"/>
                  <a:gd name="connsiteX54" fmla="*/ 2150660 w 2616059"/>
                  <a:gd name="connsiteY54" fmla="*/ 452544 h 657839"/>
                  <a:gd name="connsiteX55" fmla="*/ 2160727 w 2616059"/>
                  <a:gd name="connsiteY55" fmla="*/ 469494 h 657839"/>
                  <a:gd name="connsiteX56" fmla="*/ 2164083 w 2616059"/>
                  <a:gd name="connsiteY56" fmla="*/ 490575 h 657839"/>
                  <a:gd name="connsiteX57" fmla="*/ 2161071 w 2616059"/>
                  <a:gd name="connsiteY57" fmla="*/ 510622 h 657839"/>
                  <a:gd name="connsiteX58" fmla="*/ 2152381 w 2616059"/>
                  <a:gd name="connsiteY58" fmla="*/ 526282 h 657839"/>
                  <a:gd name="connsiteX59" fmla="*/ 2138787 w 2616059"/>
                  <a:gd name="connsiteY59" fmla="*/ 538069 h 657839"/>
                  <a:gd name="connsiteX60" fmla="*/ 2121062 w 2616059"/>
                  <a:gd name="connsiteY60" fmla="*/ 546501 h 657839"/>
                  <a:gd name="connsiteX61" fmla="*/ 2131043 w 2616059"/>
                  <a:gd name="connsiteY61" fmla="*/ 552610 h 657839"/>
                  <a:gd name="connsiteX62" fmla="*/ 2139389 w 2616059"/>
                  <a:gd name="connsiteY62" fmla="*/ 561473 h 657839"/>
                  <a:gd name="connsiteX63" fmla="*/ 2146702 w 2616059"/>
                  <a:gd name="connsiteY63" fmla="*/ 573346 h 657839"/>
                  <a:gd name="connsiteX64" fmla="*/ 2153585 w 2616059"/>
                  <a:gd name="connsiteY64" fmla="*/ 588489 h 657839"/>
                  <a:gd name="connsiteX65" fmla="*/ 2173547 w 2616059"/>
                  <a:gd name="connsiteY65" fmla="*/ 637533 h 657839"/>
                  <a:gd name="connsiteX66" fmla="*/ 2176645 w 2616059"/>
                  <a:gd name="connsiteY66" fmla="*/ 646223 h 657839"/>
                  <a:gd name="connsiteX67" fmla="*/ 2177333 w 2616059"/>
                  <a:gd name="connsiteY67" fmla="*/ 650095 h 657839"/>
                  <a:gd name="connsiteX68" fmla="*/ 2176817 w 2616059"/>
                  <a:gd name="connsiteY68" fmla="*/ 652504 h 657839"/>
                  <a:gd name="connsiteX69" fmla="*/ 2174580 w 2616059"/>
                  <a:gd name="connsiteY69" fmla="*/ 654225 h 657839"/>
                  <a:gd name="connsiteX70" fmla="*/ 2169761 w 2616059"/>
                  <a:gd name="connsiteY70" fmla="*/ 655258 h 657839"/>
                  <a:gd name="connsiteX71" fmla="*/ 2161501 w 2616059"/>
                  <a:gd name="connsiteY71" fmla="*/ 655602 h 657839"/>
                  <a:gd name="connsiteX72" fmla="*/ 2154188 w 2616059"/>
                  <a:gd name="connsiteY72" fmla="*/ 655258 h 657839"/>
                  <a:gd name="connsiteX73" fmla="*/ 2149628 w 2616059"/>
                  <a:gd name="connsiteY73" fmla="*/ 654139 h 657839"/>
                  <a:gd name="connsiteX74" fmla="*/ 2146961 w 2616059"/>
                  <a:gd name="connsiteY74" fmla="*/ 651988 h 657839"/>
                  <a:gd name="connsiteX75" fmla="*/ 2145325 w 2616059"/>
                  <a:gd name="connsiteY75" fmla="*/ 648546 h 657839"/>
                  <a:gd name="connsiteX76" fmla="*/ 2124848 w 2616059"/>
                  <a:gd name="connsiteY76" fmla="*/ 596061 h 657839"/>
                  <a:gd name="connsiteX77" fmla="*/ 2117362 w 2616059"/>
                  <a:gd name="connsiteY77" fmla="*/ 579627 h 657839"/>
                  <a:gd name="connsiteX78" fmla="*/ 2108156 w 2616059"/>
                  <a:gd name="connsiteY78" fmla="*/ 566721 h 657839"/>
                  <a:gd name="connsiteX79" fmla="*/ 2095594 w 2616059"/>
                  <a:gd name="connsiteY79" fmla="*/ 558289 h 657839"/>
                  <a:gd name="connsiteX80" fmla="*/ 2078213 w 2616059"/>
                  <a:gd name="connsiteY80" fmla="*/ 555278 h 657839"/>
                  <a:gd name="connsiteX81" fmla="*/ 2058424 w 2616059"/>
                  <a:gd name="connsiteY81" fmla="*/ 555278 h 657839"/>
                  <a:gd name="connsiteX82" fmla="*/ 2058424 w 2616059"/>
                  <a:gd name="connsiteY82" fmla="*/ 650095 h 657839"/>
                  <a:gd name="connsiteX83" fmla="*/ 2057649 w 2616059"/>
                  <a:gd name="connsiteY83" fmla="*/ 652504 h 657839"/>
                  <a:gd name="connsiteX84" fmla="*/ 2055241 w 2616059"/>
                  <a:gd name="connsiteY84" fmla="*/ 654139 h 657839"/>
                  <a:gd name="connsiteX85" fmla="*/ 2050766 w 2616059"/>
                  <a:gd name="connsiteY85" fmla="*/ 655171 h 657839"/>
                  <a:gd name="connsiteX86" fmla="*/ 2043625 w 2616059"/>
                  <a:gd name="connsiteY86" fmla="*/ 655602 h 657839"/>
                  <a:gd name="connsiteX87" fmla="*/ 2036483 w 2616059"/>
                  <a:gd name="connsiteY87" fmla="*/ 655171 h 657839"/>
                  <a:gd name="connsiteX88" fmla="*/ 2031923 w 2616059"/>
                  <a:gd name="connsiteY88" fmla="*/ 654139 h 657839"/>
                  <a:gd name="connsiteX89" fmla="*/ 2029514 w 2616059"/>
                  <a:gd name="connsiteY89" fmla="*/ 652504 h 657839"/>
                  <a:gd name="connsiteX90" fmla="*/ 2028826 w 2616059"/>
                  <a:gd name="connsiteY90" fmla="*/ 650095 h 657839"/>
                  <a:gd name="connsiteX91" fmla="*/ 2028826 w 2616059"/>
                  <a:gd name="connsiteY91" fmla="*/ 443940 h 657839"/>
                  <a:gd name="connsiteX92" fmla="*/ 2032353 w 2616059"/>
                  <a:gd name="connsiteY92" fmla="*/ 434562 h 657839"/>
                  <a:gd name="connsiteX93" fmla="*/ 2039839 w 2616059"/>
                  <a:gd name="connsiteY93" fmla="*/ 431894 h 657839"/>
                  <a:gd name="connsiteX94" fmla="*/ 1607609 w 2616059"/>
                  <a:gd name="connsiteY94" fmla="*/ 431894 h 657839"/>
                  <a:gd name="connsiteX95" fmla="*/ 1762483 w 2616059"/>
                  <a:gd name="connsiteY95" fmla="*/ 431894 h 657839"/>
                  <a:gd name="connsiteX96" fmla="*/ 1764978 w 2616059"/>
                  <a:gd name="connsiteY96" fmla="*/ 432583 h 657839"/>
                  <a:gd name="connsiteX97" fmla="*/ 1766871 w 2616059"/>
                  <a:gd name="connsiteY97" fmla="*/ 434820 h 657839"/>
                  <a:gd name="connsiteX98" fmla="*/ 1767990 w 2616059"/>
                  <a:gd name="connsiteY98" fmla="*/ 438864 h 657839"/>
                  <a:gd name="connsiteX99" fmla="*/ 1768334 w 2616059"/>
                  <a:gd name="connsiteY99" fmla="*/ 444628 h 657839"/>
                  <a:gd name="connsiteX100" fmla="*/ 1767990 w 2616059"/>
                  <a:gd name="connsiteY100" fmla="*/ 450307 h 657839"/>
                  <a:gd name="connsiteX101" fmla="*/ 1766871 w 2616059"/>
                  <a:gd name="connsiteY101" fmla="*/ 454179 h 657839"/>
                  <a:gd name="connsiteX102" fmla="*/ 1764978 w 2616059"/>
                  <a:gd name="connsiteY102" fmla="*/ 456330 h 657839"/>
                  <a:gd name="connsiteX103" fmla="*/ 1762483 w 2616059"/>
                  <a:gd name="connsiteY103" fmla="*/ 457018 h 657839"/>
                  <a:gd name="connsiteX104" fmla="*/ 1699845 w 2616059"/>
                  <a:gd name="connsiteY104" fmla="*/ 457018 h 657839"/>
                  <a:gd name="connsiteX105" fmla="*/ 1699845 w 2616059"/>
                  <a:gd name="connsiteY105" fmla="*/ 650095 h 657839"/>
                  <a:gd name="connsiteX106" fmla="*/ 1699156 w 2616059"/>
                  <a:gd name="connsiteY106" fmla="*/ 652504 h 657839"/>
                  <a:gd name="connsiteX107" fmla="*/ 1696747 w 2616059"/>
                  <a:gd name="connsiteY107" fmla="*/ 654139 h 657839"/>
                  <a:gd name="connsiteX108" fmla="*/ 1692187 w 2616059"/>
                  <a:gd name="connsiteY108" fmla="*/ 655171 h 657839"/>
                  <a:gd name="connsiteX109" fmla="*/ 1685046 w 2616059"/>
                  <a:gd name="connsiteY109" fmla="*/ 655602 h 657839"/>
                  <a:gd name="connsiteX110" fmla="*/ 1677990 w 2616059"/>
                  <a:gd name="connsiteY110" fmla="*/ 655171 h 657839"/>
                  <a:gd name="connsiteX111" fmla="*/ 1673344 w 2616059"/>
                  <a:gd name="connsiteY111" fmla="*/ 654139 h 657839"/>
                  <a:gd name="connsiteX112" fmla="*/ 1670935 w 2616059"/>
                  <a:gd name="connsiteY112" fmla="*/ 652504 h 657839"/>
                  <a:gd name="connsiteX113" fmla="*/ 1670247 w 2616059"/>
                  <a:gd name="connsiteY113" fmla="*/ 650095 h 657839"/>
                  <a:gd name="connsiteX114" fmla="*/ 1670247 w 2616059"/>
                  <a:gd name="connsiteY114" fmla="*/ 457018 h 657839"/>
                  <a:gd name="connsiteX115" fmla="*/ 1607609 w 2616059"/>
                  <a:gd name="connsiteY115" fmla="*/ 457018 h 657839"/>
                  <a:gd name="connsiteX116" fmla="*/ 1605113 w 2616059"/>
                  <a:gd name="connsiteY116" fmla="*/ 456330 h 657839"/>
                  <a:gd name="connsiteX117" fmla="*/ 1603306 w 2616059"/>
                  <a:gd name="connsiteY117" fmla="*/ 454179 h 657839"/>
                  <a:gd name="connsiteX118" fmla="*/ 1602188 w 2616059"/>
                  <a:gd name="connsiteY118" fmla="*/ 450307 h 657839"/>
                  <a:gd name="connsiteX119" fmla="*/ 1601758 w 2616059"/>
                  <a:gd name="connsiteY119" fmla="*/ 444628 h 657839"/>
                  <a:gd name="connsiteX120" fmla="*/ 1602188 w 2616059"/>
                  <a:gd name="connsiteY120" fmla="*/ 438864 h 657839"/>
                  <a:gd name="connsiteX121" fmla="*/ 1603306 w 2616059"/>
                  <a:gd name="connsiteY121" fmla="*/ 434820 h 657839"/>
                  <a:gd name="connsiteX122" fmla="*/ 1605113 w 2616059"/>
                  <a:gd name="connsiteY122" fmla="*/ 432583 h 657839"/>
                  <a:gd name="connsiteX123" fmla="*/ 1607609 w 2616059"/>
                  <a:gd name="connsiteY123" fmla="*/ 431894 h 657839"/>
                  <a:gd name="connsiteX124" fmla="*/ 1249263 w 2616059"/>
                  <a:gd name="connsiteY124" fmla="*/ 431894 h 657839"/>
                  <a:gd name="connsiteX125" fmla="*/ 1349415 w 2616059"/>
                  <a:gd name="connsiteY125" fmla="*/ 431894 h 657839"/>
                  <a:gd name="connsiteX126" fmla="*/ 1351738 w 2616059"/>
                  <a:gd name="connsiteY126" fmla="*/ 432583 h 657839"/>
                  <a:gd name="connsiteX127" fmla="*/ 1353717 w 2616059"/>
                  <a:gd name="connsiteY127" fmla="*/ 434820 h 657839"/>
                  <a:gd name="connsiteX128" fmla="*/ 1354922 w 2616059"/>
                  <a:gd name="connsiteY128" fmla="*/ 438864 h 657839"/>
                  <a:gd name="connsiteX129" fmla="*/ 1355266 w 2616059"/>
                  <a:gd name="connsiteY129" fmla="*/ 444628 h 657839"/>
                  <a:gd name="connsiteX130" fmla="*/ 1354922 w 2616059"/>
                  <a:gd name="connsiteY130" fmla="*/ 450307 h 657839"/>
                  <a:gd name="connsiteX131" fmla="*/ 1353717 w 2616059"/>
                  <a:gd name="connsiteY131" fmla="*/ 454179 h 657839"/>
                  <a:gd name="connsiteX132" fmla="*/ 1351738 w 2616059"/>
                  <a:gd name="connsiteY132" fmla="*/ 456330 h 657839"/>
                  <a:gd name="connsiteX133" fmla="*/ 1349415 w 2616059"/>
                  <a:gd name="connsiteY133" fmla="*/ 457018 h 657839"/>
                  <a:gd name="connsiteX134" fmla="*/ 1267848 w 2616059"/>
                  <a:gd name="connsiteY134" fmla="*/ 457018 h 657839"/>
                  <a:gd name="connsiteX135" fmla="*/ 1267848 w 2616059"/>
                  <a:gd name="connsiteY135" fmla="*/ 532735 h 657839"/>
                  <a:gd name="connsiteX136" fmla="*/ 1344941 w 2616059"/>
                  <a:gd name="connsiteY136" fmla="*/ 532735 h 657839"/>
                  <a:gd name="connsiteX137" fmla="*/ 1347264 w 2616059"/>
                  <a:gd name="connsiteY137" fmla="*/ 533337 h 657839"/>
                  <a:gd name="connsiteX138" fmla="*/ 1349243 w 2616059"/>
                  <a:gd name="connsiteY138" fmla="*/ 535316 h 657839"/>
                  <a:gd name="connsiteX139" fmla="*/ 1350448 w 2616059"/>
                  <a:gd name="connsiteY139" fmla="*/ 539016 h 657839"/>
                  <a:gd name="connsiteX140" fmla="*/ 1350792 w 2616059"/>
                  <a:gd name="connsiteY140" fmla="*/ 544953 h 657839"/>
                  <a:gd name="connsiteX141" fmla="*/ 1350448 w 2616059"/>
                  <a:gd name="connsiteY141" fmla="*/ 550545 h 657839"/>
                  <a:gd name="connsiteX142" fmla="*/ 1349243 w 2616059"/>
                  <a:gd name="connsiteY142" fmla="*/ 554331 h 657839"/>
                  <a:gd name="connsiteX143" fmla="*/ 1347264 w 2616059"/>
                  <a:gd name="connsiteY143" fmla="*/ 556568 h 657839"/>
                  <a:gd name="connsiteX144" fmla="*/ 1344941 w 2616059"/>
                  <a:gd name="connsiteY144" fmla="*/ 557343 h 657839"/>
                  <a:gd name="connsiteX145" fmla="*/ 1267848 w 2616059"/>
                  <a:gd name="connsiteY145" fmla="*/ 557343 h 657839"/>
                  <a:gd name="connsiteX146" fmla="*/ 1267848 w 2616059"/>
                  <a:gd name="connsiteY146" fmla="*/ 650095 h 657839"/>
                  <a:gd name="connsiteX147" fmla="*/ 1267160 w 2616059"/>
                  <a:gd name="connsiteY147" fmla="*/ 652418 h 657839"/>
                  <a:gd name="connsiteX148" fmla="*/ 1264750 w 2616059"/>
                  <a:gd name="connsiteY148" fmla="*/ 654139 h 657839"/>
                  <a:gd name="connsiteX149" fmla="*/ 1260276 w 2616059"/>
                  <a:gd name="connsiteY149" fmla="*/ 655171 h 657839"/>
                  <a:gd name="connsiteX150" fmla="*/ 1253049 w 2616059"/>
                  <a:gd name="connsiteY150" fmla="*/ 655602 h 657839"/>
                  <a:gd name="connsiteX151" fmla="*/ 1245994 w 2616059"/>
                  <a:gd name="connsiteY151" fmla="*/ 655171 h 657839"/>
                  <a:gd name="connsiteX152" fmla="*/ 1241347 w 2616059"/>
                  <a:gd name="connsiteY152" fmla="*/ 654139 h 657839"/>
                  <a:gd name="connsiteX153" fmla="*/ 1238938 w 2616059"/>
                  <a:gd name="connsiteY153" fmla="*/ 652418 h 657839"/>
                  <a:gd name="connsiteX154" fmla="*/ 1238250 w 2616059"/>
                  <a:gd name="connsiteY154" fmla="*/ 650095 h 657839"/>
                  <a:gd name="connsiteX155" fmla="*/ 1238250 w 2616059"/>
                  <a:gd name="connsiteY155" fmla="*/ 443940 h 657839"/>
                  <a:gd name="connsiteX156" fmla="*/ 1241778 w 2616059"/>
                  <a:gd name="connsiteY156" fmla="*/ 434562 h 657839"/>
                  <a:gd name="connsiteX157" fmla="*/ 1249263 w 2616059"/>
                  <a:gd name="connsiteY157" fmla="*/ 431894 h 657839"/>
                  <a:gd name="connsiteX158" fmla="*/ 992089 w 2616059"/>
                  <a:gd name="connsiteY158" fmla="*/ 431894 h 657839"/>
                  <a:gd name="connsiteX159" fmla="*/ 1097748 w 2616059"/>
                  <a:gd name="connsiteY159" fmla="*/ 431894 h 657839"/>
                  <a:gd name="connsiteX160" fmla="*/ 1100243 w 2616059"/>
                  <a:gd name="connsiteY160" fmla="*/ 432583 h 657839"/>
                  <a:gd name="connsiteX161" fmla="*/ 1102050 w 2616059"/>
                  <a:gd name="connsiteY161" fmla="*/ 434820 h 657839"/>
                  <a:gd name="connsiteX162" fmla="*/ 1103168 w 2616059"/>
                  <a:gd name="connsiteY162" fmla="*/ 438692 h 657839"/>
                  <a:gd name="connsiteX163" fmla="*/ 1103599 w 2616059"/>
                  <a:gd name="connsiteY163" fmla="*/ 444456 h 657839"/>
                  <a:gd name="connsiteX164" fmla="*/ 1103168 w 2616059"/>
                  <a:gd name="connsiteY164" fmla="*/ 449877 h 657839"/>
                  <a:gd name="connsiteX165" fmla="*/ 1102050 w 2616059"/>
                  <a:gd name="connsiteY165" fmla="*/ 453663 h 657839"/>
                  <a:gd name="connsiteX166" fmla="*/ 1100243 w 2616059"/>
                  <a:gd name="connsiteY166" fmla="*/ 455814 h 657839"/>
                  <a:gd name="connsiteX167" fmla="*/ 1097748 w 2616059"/>
                  <a:gd name="connsiteY167" fmla="*/ 456502 h 657839"/>
                  <a:gd name="connsiteX168" fmla="*/ 1010674 w 2616059"/>
                  <a:gd name="connsiteY168" fmla="*/ 456502 h 657839"/>
                  <a:gd name="connsiteX169" fmla="*/ 1010674 w 2616059"/>
                  <a:gd name="connsiteY169" fmla="*/ 526368 h 657839"/>
                  <a:gd name="connsiteX170" fmla="*/ 1085358 w 2616059"/>
                  <a:gd name="connsiteY170" fmla="*/ 526368 h 657839"/>
                  <a:gd name="connsiteX171" fmla="*/ 1087853 w 2616059"/>
                  <a:gd name="connsiteY171" fmla="*/ 527142 h 657839"/>
                  <a:gd name="connsiteX172" fmla="*/ 1089746 w 2616059"/>
                  <a:gd name="connsiteY172" fmla="*/ 529293 h 657839"/>
                  <a:gd name="connsiteX173" fmla="*/ 1090864 w 2616059"/>
                  <a:gd name="connsiteY173" fmla="*/ 533079 h 657839"/>
                  <a:gd name="connsiteX174" fmla="*/ 1091209 w 2616059"/>
                  <a:gd name="connsiteY174" fmla="*/ 538758 h 657839"/>
                  <a:gd name="connsiteX175" fmla="*/ 1090864 w 2616059"/>
                  <a:gd name="connsiteY175" fmla="*/ 544092 h 657839"/>
                  <a:gd name="connsiteX176" fmla="*/ 1089746 w 2616059"/>
                  <a:gd name="connsiteY176" fmla="*/ 547706 h 657839"/>
                  <a:gd name="connsiteX177" fmla="*/ 1087853 w 2616059"/>
                  <a:gd name="connsiteY177" fmla="*/ 549685 h 657839"/>
                  <a:gd name="connsiteX178" fmla="*/ 1085358 w 2616059"/>
                  <a:gd name="connsiteY178" fmla="*/ 550287 h 657839"/>
                  <a:gd name="connsiteX179" fmla="*/ 1010674 w 2616059"/>
                  <a:gd name="connsiteY179" fmla="*/ 550287 h 657839"/>
                  <a:gd name="connsiteX180" fmla="*/ 1010674 w 2616059"/>
                  <a:gd name="connsiteY180" fmla="*/ 629961 h 657839"/>
                  <a:gd name="connsiteX181" fmla="*/ 1098952 w 2616059"/>
                  <a:gd name="connsiteY181" fmla="*/ 629961 h 657839"/>
                  <a:gd name="connsiteX182" fmla="*/ 1101447 w 2616059"/>
                  <a:gd name="connsiteY182" fmla="*/ 630650 h 657839"/>
                  <a:gd name="connsiteX183" fmla="*/ 1103426 w 2616059"/>
                  <a:gd name="connsiteY183" fmla="*/ 632801 h 657839"/>
                  <a:gd name="connsiteX184" fmla="*/ 1104631 w 2616059"/>
                  <a:gd name="connsiteY184" fmla="*/ 636587 h 657839"/>
                  <a:gd name="connsiteX185" fmla="*/ 1104975 w 2616059"/>
                  <a:gd name="connsiteY185" fmla="*/ 642351 h 657839"/>
                  <a:gd name="connsiteX186" fmla="*/ 1104631 w 2616059"/>
                  <a:gd name="connsiteY186" fmla="*/ 647772 h 657839"/>
                  <a:gd name="connsiteX187" fmla="*/ 1103426 w 2616059"/>
                  <a:gd name="connsiteY187" fmla="*/ 651644 h 657839"/>
                  <a:gd name="connsiteX188" fmla="*/ 1101447 w 2616059"/>
                  <a:gd name="connsiteY188" fmla="*/ 653881 h 657839"/>
                  <a:gd name="connsiteX189" fmla="*/ 1098952 w 2616059"/>
                  <a:gd name="connsiteY189" fmla="*/ 654569 h 657839"/>
                  <a:gd name="connsiteX190" fmla="*/ 992089 w 2616059"/>
                  <a:gd name="connsiteY190" fmla="*/ 654569 h 657839"/>
                  <a:gd name="connsiteX191" fmla="*/ 984603 w 2616059"/>
                  <a:gd name="connsiteY191" fmla="*/ 651902 h 657839"/>
                  <a:gd name="connsiteX192" fmla="*/ 981076 w 2616059"/>
                  <a:gd name="connsiteY192" fmla="*/ 642523 h 657839"/>
                  <a:gd name="connsiteX193" fmla="*/ 981076 w 2616059"/>
                  <a:gd name="connsiteY193" fmla="*/ 443940 h 657839"/>
                  <a:gd name="connsiteX194" fmla="*/ 984603 w 2616059"/>
                  <a:gd name="connsiteY194" fmla="*/ 434562 h 657839"/>
                  <a:gd name="connsiteX195" fmla="*/ 992089 w 2616059"/>
                  <a:gd name="connsiteY195" fmla="*/ 431894 h 657839"/>
                  <a:gd name="connsiteX196" fmla="*/ 569384 w 2616059"/>
                  <a:gd name="connsiteY196" fmla="*/ 431894 h 657839"/>
                  <a:gd name="connsiteX197" fmla="*/ 724258 w 2616059"/>
                  <a:gd name="connsiteY197" fmla="*/ 431894 h 657839"/>
                  <a:gd name="connsiteX198" fmla="*/ 726753 w 2616059"/>
                  <a:gd name="connsiteY198" fmla="*/ 432583 h 657839"/>
                  <a:gd name="connsiteX199" fmla="*/ 728646 w 2616059"/>
                  <a:gd name="connsiteY199" fmla="*/ 434820 h 657839"/>
                  <a:gd name="connsiteX200" fmla="*/ 729764 w 2616059"/>
                  <a:gd name="connsiteY200" fmla="*/ 438864 h 657839"/>
                  <a:gd name="connsiteX201" fmla="*/ 730109 w 2616059"/>
                  <a:gd name="connsiteY201" fmla="*/ 444628 h 657839"/>
                  <a:gd name="connsiteX202" fmla="*/ 729764 w 2616059"/>
                  <a:gd name="connsiteY202" fmla="*/ 450307 h 657839"/>
                  <a:gd name="connsiteX203" fmla="*/ 728646 w 2616059"/>
                  <a:gd name="connsiteY203" fmla="*/ 454179 h 657839"/>
                  <a:gd name="connsiteX204" fmla="*/ 726753 w 2616059"/>
                  <a:gd name="connsiteY204" fmla="*/ 456330 h 657839"/>
                  <a:gd name="connsiteX205" fmla="*/ 724258 w 2616059"/>
                  <a:gd name="connsiteY205" fmla="*/ 457018 h 657839"/>
                  <a:gd name="connsiteX206" fmla="*/ 661620 w 2616059"/>
                  <a:gd name="connsiteY206" fmla="*/ 457018 h 657839"/>
                  <a:gd name="connsiteX207" fmla="*/ 661620 w 2616059"/>
                  <a:gd name="connsiteY207" fmla="*/ 650095 h 657839"/>
                  <a:gd name="connsiteX208" fmla="*/ 660932 w 2616059"/>
                  <a:gd name="connsiteY208" fmla="*/ 652504 h 657839"/>
                  <a:gd name="connsiteX209" fmla="*/ 658523 w 2616059"/>
                  <a:gd name="connsiteY209" fmla="*/ 654139 h 657839"/>
                  <a:gd name="connsiteX210" fmla="*/ 653962 w 2616059"/>
                  <a:gd name="connsiteY210" fmla="*/ 655171 h 657839"/>
                  <a:gd name="connsiteX211" fmla="*/ 646821 w 2616059"/>
                  <a:gd name="connsiteY211" fmla="*/ 655602 h 657839"/>
                  <a:gd name="connsiteX212" fmla="*/ 639766 w 2616059"/>
                  <a:gd name="connsiteY212" fmla="*/ 655171 h 657839"/>
                  <a:gd name="connsiteX213" fmla="*/ 635119 w 2616059"/>
                  <a:gd name="connsiteY213" fmla="*/ 654139 h 657839"/>
                  <a:gd name="connsiteX214" fmla="*/ 632710 w 2616059"/>
                  <a:gd name="connsiteY214" fmla="*/ 652504 h 657839"/>
                  <a:gd name="connsiteX215" fmla="*/ 632022 w 2616059"/>
                  <a:gd name="connsiteY215" fmla="*/ 650095 h 657839"/>
                  <a:gd name="connsiteX216" fmla="*/ 632022 w 2616059"/>
                  <a:gd name="connsiteY216" fmla="*/ 457018 h 657839"/>
                  <a:gd name="connsiteX217" fmla="*/ 569384 w 2616059"/>
                  <a:gd name="connsiteY217" fmla="*/ 457018 h 657839"/>
                  <a:gd name="connsiteX218" fmla="*/ 566889 w 2616059"/>
                  <a:gd name="connsiteY218" fmla="*/ 456330 h 657839"/>
                  <a:gd name="connsiteX219" fmla="*/ 565082 w 2616059"/>
                  <a:gd name="connsiteY219" fmla="*/ 454179 h 657839"/>
                  <a:gd name="connsiteX220" fmla="*/ 563963 w 2616059"/>
                  <a:gd name="connsiteY220" fmla="*/ 450307 h 657839"/>
                  <a:gd name="connsiteX221" fmla="*/ 563533 w 2616059"/>
                  <a:gd name="connsiteY221" fmla="*/ 444628 h 657839"/>
                  <a:gd name="connsiteX222" fmla="*/ 563963 w 2616059"/>
                  <a:gd name="connsiteY222" fmla="*/ 438864 h 657839"/>
                  <a:gd name="connsiteX223" fmla="*/ 565082 w 2616059"/>
                  <a:gd name="connsiteY223" fmla="*/ 434820 h 657839"/>
                  <a:gd name="connsiteX224" fmla="*/ 566889 w 2616059"/>
                  <a:gd name="connsiteY224" fmla="*/ 432583 h 657839"/>
                  <a:gd name="connsiteX225" fmla="*/ 569384 w 2616059"/>
                  <a:gd name="connsiteY225" fmla="*/ 431894 h 657839"/>
                  <a:gd name="connsiteX226" fmla="*/ 1814680 w 2616059"/>
                  <a:gd name="connsiteY226" fmla="*/ 430862 h 657839"/>
                  <a:gd name="connsiteX227" fmla="*/ 1821735 w 2616059"/>
                  <a:gd name="connsiteY227" fmla="*/ 431292 h 657839"/>
                  <a:gd name="connsiteX228" fmla="*/ 1826295 w 2616059"/>
                  <a:gd name="connsiteY228" fmla="*/ 432325 h 657839"/>
                  <a:gd name="connsiteX229" fmla="*/ 1828618 w 2616059"/>
                  <a:gd name="connsiteY229" fmla="*/ 433959 h 657839"/>
                  <a:gd name="connsiteX230" fmla="*/ 1829307 w 2616059"/>
                  <a:gd name="connsiteY230" fmla="*/ 436369 h 657839"/>
                  <a:gd name="connsiteX231" fmla="*/ 1829307 w 2616059"/>
                  <a:gd name="connsiteY231" fmla="*/ 570937 h 657839"/>
                  <a:gd name="connsiteX232" fmla="*/ 1833092 w 2616059"/>
                  <a:gd name="connsiteY232" fmla="*/ 597954 h 657839"/>
                  <a:gd name="connsiteX233" fmla="*/ 1844020 w 2616059"/>
                  <a:gd name="connsiteY233" fmla="*/ 617141 h 657839"/>
                  <a:gd name="connsiteX234" fmla="*/ 1861228 w 2616059"/>
                  <a:gd name="connsiteY234" fmla="*/ 628671 h 657839"/>
                  <a:gd name="connsiteX235" fmla="*/ 1883857 w 2616059"/>
                  <a:gd name="connsiteY235" fmla="*/ 632543 h 657839"/>
                  <a:gd name="connsiteX236" fmla="*/ 1906830 w 2616059"/>
                  <a:gd name="connsiteY236" fmla="*/ 628757 h 657839"/>
                  <a:gd name="connsiteX237" fmla="*/ 1923866 w 2616059"/>
                  <a:gd name="connsiteY237" fmla="*/ 617399 h 657839"/>
                  <a:gd name="connsiteX238" fmla="*/ 1934535 w 2616059"/>
                  <a:gd name="connsiteY238" fmla="*/ 598642 h 657839"/>
                  <a:gd name="connsiteX239" fmla="*/ 1938235 w 2616059"/>
                  <a:gd name="connsiteY239" fmla="*/ 572486 h 657839"/>
                  <a:gd name="connsiteX240" fmla="*/ 1938235 w 2616059"/>
                  <a:gd name="connsiteY240" fmla="*/ 436369 h 657839"/>
                  <a:gd name="connsiteX241" fmla="*/ 1938923 w 2616059"/>
                  <a:gd name="connsiteY241" fmla="*/ 433959 h 657839"/>
                  <a:gd name="connsiteX242" fmla="*/ 1941332 w 2616059"/>
                  <a:gd name="connsiteY242" fmla="*/ 432325 h 657839"/>
                  <a:gd name="connsiteX243" fmla="*/ 1945893 w 2616059"/>
                  <a:gd name="connsiteY243" fmla="*/ 431292 h 657839"/>
                  <a:gd name="connsiteX244" fmla="*/ 1953034 w 2616059"/>
                  <a:gd name="connsiteY244" fmla="*/ 430862 h 657839"/>
                  <a:gd name="connsiteX245" fmla="*/ 1960003 w 2616059"/>
                  <a:gd name="connsiteY245" fmla="*/ 431292 h 657839"/>
                  <a:gd name="connsiteX246" fmla="*/ 1964478 w 2616059"/>
                  <a:gd name="connsiteY246" fmla="*/ 432325 h 657839"/>
                  <a:gd name="connsiteX247" fmla="*/ 1966887 w 2616059"/>
                  <a:gd name="connsiteY247" fmla="*/ 433959 h 657839"/>
                  <a:gd name="connsiteX248" fmla="*/ 1967661 w 2616059"/>
                  <a:gd name="connsiteY248" fmla="*/ 436369 h 657839"/>
                  <a:gd name="connsiteX249" fmla="*/ 1967661 w 2616059"/>
                  <a:gd name="connsiteY249" fmla="*/ 572314 h 657839"/>
                  <a:gd name="connsiteX250" fmla="*/ 1961724 w 2616059"/>
                  <a:gd name="connsiteY250" fmla="*/ 608537 h 657839"/>
                  <a:gd name="connsiteX251" fmla="*/ 1944774 w 2616059"/>
                  <a:gd name="connsiteY251" fmla="*/ 635468 h 657839"/>
                  <a:gd name="connsiteX252" fmla="*/ 1917929 w 2616059"/>
                  <a:gd name="connsiteY252" fmla="*/ 652160 h 657839"/>
                  <a:gd name="connsiteX253" fmla="*/ 1881964 w 2616059"/>
                  <a:gd name="connsiteY253" fmla="*/ 657839 h 657839"/>
                  <a:gd name="connsiteX254" fmla="*/ 1848408 w 2616059"/>
                  <a:gd name="connsiteY254" fmla="*/ 652504 h 657839"/>
                  <a:gd name="connsiteX255" fmla="*/ 1822423 w 2616059"/>
                  <a:gd name="connsiteY255" fmla="*/ 636759 h 657839"/>
                  <a:gd name="connsiteX256" fmla="*/ 1805731 w 2616059"/>
                  <a:gd name="connsiteY256" fmla="*/ 610688 h 657839"/>
                  <a:gd name="connsiteX257" fmla="*/ 1799881 w 2616059"/>
                  <a:gd name="connsiteY257" fmla="*/ 574551 h 657839"/>
                  <a:gd name="connsiteX258" fmla="*/ 1799881 w 2616059"/>
                  <a:gd name="connsiteY258" fmla="*/ 436369 h 657839"/>
                  <a:gd name="connsiteX259" fmla="*/ 1800569 w 2616059"/>
                  <a:gd name="connsiteY259" fmla="*/ 433959 h 657839"/>
                  <a:gd name="connsiteX260" fmla="*/ 1802978 w 2616059"/>
                  <a:gd name="connsiteY260" fmla="*/ 432325 h 657839"/>
                  <a:gd name="connsiteX261" fmla="*/ 1807452 w 2616059"/>
                  <a:gd name="connsiteY261" fmla="*/ 431292 h 657839"/>
                  <a:gd name="connsiteX262" fmla="*/ 1814680 w 2616059"/>
                  <a:gd name="connsiteY262" fmla="*/ 430862 h 657839"/>
                  <a:gd name="connsiteX263" fmla="*/ 1414630 w 2616059"/>
                  <a:gd name="connsiteY263" fmla="*/ 430862 h 657839"/>
                  <a:gd name="connsiteX264" fmla="*/ 1421685 w 2616059"/>
                  <a:gd name="connsiteY264" fmla="*/ 431292 h 657839"/>
                  <a:gd name="connsiteX265" fmla="*/ 1426245 w 2616059"/>
                  <a:gd name="connsiteY265" fmla="*/ 432325 h 657839"/>
                  <a:gd name="connsiteX266" fmla="*/ 1428568 w 2616059"/>
                  <a:gd name="connsiteY266" fmla="*/ 433959 h 657839"/>
                  <a:gd name="connsiteX267" fmla="*/ 1429257 w 2616059"/>
                  <a:gd name="connsiteY267" fmla="*/ 436369 h 657839"/>
                  <a:gd name="connsiteX268" fmla="*/ 1429257 w 2616059"/>
                  <a:gd name="connsiteY268" fmla="*/ 570937 h 657839"/>
                  <a:gd name="connsiteX269" fmla="*/ 1433042 w 2616059"/>
                  <a:gd name="connsiteY269" fmla="*/ 597954 h 657839"/>
                  <a:gd name="connsiteX270" fmla="*/ 1443970 w 2616059"/>
                  <a:gd name="connsiteY270" fmla="*/ 617141 h 657839"/>
                  <a:gd name="connsiteX271" fmla="*/ 1461178 w 2616059"/>
                  <a:gd name="connsiteY271" fmla="*/ 628671 h 657839"/>
                  <a:gd name="connsiteX272" fmla="*/ 1483807 w 2616059"/>
                  <a:gd name="connsiteY272" fmla="*/ 632543 h 657839"/>
                  <a:gd name="connsiteX273" fmla="*/ 1506780 w 2616059"/>
                  <a:gd name="connsiteY273" fmla="*/ 628757 h 657839"/>
                  <a:gd name="connsiteX274" fmla="*/ 1523816 w 2616059"/>
                  <a:gd name="connsiteY274" fmla="*/ 617399 h 657839"/>
                  <a:gd name="connsiteX275" fmla="*/ 1534485 w 2616059"/>
                  <a:gd name="connsiteY275" fmla="*/ 598642 h 657839"/>
                  <a:gd name="connsiteX276" fmla="*/ 1538185 w 2616059"/>
                  <a:gd name="connsiteY276" fmla="*/ 572486 h 657839"/>
                  <a:gd name="connsiteX277" fmla="*/ 1538185 w 2616059"/>
                  <a:gd name="connsiteY277" fmla="*/ 436369 h 657839"/>
                  <a:gd name="connsiteX278" fmla="*/ 1538873 w 2616059"/>
                  <a:gd name="connsiteY278" fmla="*/ 433959 h 657839"/>
                  <a:gd name="connsiteX279" fmla="*/ 1541282 w 2616059"/>
                  <a:gd name="connsiteY279" fmla="*/ 432325 h 657839"/>
                  <a:gd name="connsiteX280" fmla="*/ 1545843 w 2616059"/>
                  <a:gd name="connsiteY280" fmla="*/ 431292 h 657839"/>
                  <a:gd name="connsiteX281" fmla="*/ 1552984 w 2616059"/>
                  <a:gd name="connsiteY281" fmla="*/ 430862 h 657839"/>
                  <a:gd name="connsiteX282" fmla="*/ 1559953 w 2616059"/>
                  <a:gd name="connsiteY282" fmla="*/ 431292 h 657839"/>
                  <a:gd name="connsiteX283" fmla="*/ 1564428 w 2616059"/>
                  <a:gd name="connsiteY283" fmla="*/ 432325 h 657839"/>
                  <a:gd name="connsiteX284" fmla="*/ 1566837 w 2616059"/>
                  <a:gd name="connsiteY284" fmla="*/ 433959 h 657839"/>
                  <a:gd name="connsiteX285" fmla="*/ 1567611 w 2616059"/>
                  <a:gd name="connsiteY285" fmla="*/ 436369 h 657839"/>
                  <a:gd name="connsiteX286" fmla="*/ 1567611 w 2616059"/>
                  <a:gd name="connsiteY286" fmla="*/ 572314 h 657839"/>
                  <a:gd name="connsiteX287" fmla="*/ 1561674 w 2616059"/>
                  <a:gd name="connsiteY287" fmla="*/ 608537 h 657839"/>
                  <a:gd name="connsiteX288" fmla="*/ 1544724 w 2616059"/>
                  <a:gd name="connsiteY288" fmla="*/ 635468 h 657839"/>
                  <a:gd name="connsiteX289" fmla="*/ 1517879 w 2616059"/>
                  <a:gd name="connsiteY289" fmla="*/ 652160 h 657839"/>
                  <a:gd name="connsiteX290" fmla="*/ 1481914 w 2616059"/>
                  <a:gd name="connsiteY290" fmla="*/ 657839 h 657839"/>
                  <a:gd name="connsiteX291" fmla="*/ 1448358 w 2616059"/>
                  <a:gd name="connsiteY291" fmla="*/ 652504 h 657839"/>
                  <a:gd name="connsiteX292" fmla="*/ 1422373 w 2616059"/>
                  <a:gd name="connsiteY292" fmla="*/ 636759 h 657839"/>
                  <a:gd name="connsiteX293" fmla="*/ 1405681 w 2616059"/>
                  <a:gd name="connsiteY293" fmla="*/ 610688 h 657839"/>
                  <a:gd name="connsiteX294" fmla="*/ 1399831 w 2616059"/>
                  <a:gd name="connsiteY294" fmla="*/ 574551 h 657839"/>
                  <a:gd name="connsiteX295" fmla="*/ 1399831 w 2616059"/>
                  <a:gd name="connsiteY295" fmla="*/ 436369 h 657839"/>
                  <a:gd name="connsiteX296" fmla="*/ 1400519 w 2616059"/>
                  <a:gd name="connsiteY296" fmla="*/ 433959 h 657839"/>
                  <a:gd name="connsiteX297" fmla="*/ 1402928 w 2616059"/>
                  <a:gd name="connsiteY297" fmla="*/ 432325 h 657839"/>
                  <a:gd name="connsiteX298" fmla="*/ 1407402 w 2616059"/>
                  <a:gd name="connsiteY298" fmla="*/ 431292 h 657839"/>
                  <a:gd name="connsiteX299" fmla="*/ 1414630 w 2616059"/>
                  <a:gd name="connsiteY299" fmla="*/ 430862 h 657839"/>
                  <a:gd name="connsiteX300" fmla="*/ 776800 w 2616059"/>
                  <a:gd name="connsiteY300" fmla="*/ 430862 h 657839"/>
                  <a:gd name="connsiteX301" fmla="*/ 783941 w 2616059"/>
                  <a:gd name="connsiteY301" fmla="*/ 431292 h 657839"/>
                  <a:gd name="connsiteX302" fmla="*/ 788501 w 2616059"/>
                  <a:gd name="connsiteY302" fmla="*/ 432325 h 657839"/>
                  <a:gd name="connsiteX303" fmla="*/ 790911 w 2616059"/>
                  <a:gd name="connsiteY303" fmla="*/ 433959 h 657839"/>
                  <a:gd name="connsiteX304" fmla="*/ 791599 w 2616059"/>
                  <a:gd name="connsiteY304" fmla="*/ 436369 h 657839"/>
                  <a:gd name="connsiteX305" fmla="*/ 791599 w 2616059"/>
                  <a:gd name="connsiteY305" fmla="*/ 525507 h 657839"/>
                  <a:gd name="connsiteX306" fmla="*/ 892956 w 2616059"/>
                  <a:gd name="connsiteY306" fmla="*/ 525507 h 657839"/>
                  <a:gd name="connsiteX307" fmla="*/ 892956 w 2616059"/>
                  <a:gd name="connsiteY307" fmla="*/ 436369 h 657839"/>
                  <a:gd name="connsiteX308" fmla="*/ 893644 w 2616059"/>
                  <a:gd name="connsiteY308" fmla="*/ 433959 h 657839"/>
                  <a:gd name="connsiteX309" fmla="*/ 896053 w 2616059"/>
                  <a:gd name="connsiteY309" fmla="*/ 432325 h 657839"/>
                  <a:gd name="connsiteX310" fmla="*/ 900527 w 2616059"/>
                  <a:gd name="connsiteY310" fmla="*/ 431292 h 657839"/>
                  <a:gd name="connsiteX311" fmla="*/ 907755 w 2616059"/>
                  <a:gd name="connsiteY311" fmla="*/ 430862 h 657839"/>
                  <a:gd name="connsiteX312" fmla="*/ 914724 w 2616059"/>
                  <a:gd name="connsiteY312" fmla="*/ 431292 h 657839"/>
                  <a:gd name="connsiteX313" fmla="*/ 919284 w 2616059"/>
                  <a:gd name="connsiteY313" fmla="*/ 432325 h 657839"/>
                  <a:gd name="connsiteX314" fmla="*/ 921693 w 2616059"/>
                  <a:gd name="connsiteY314" fmla="*/ 433959 h 657839"/>
                  <a:gd name="connsiteX315" fmla="*/ 922382 w 2616059"/>
                  <a:gd name="connsiteY315" fmla="*/ 436369 h 657839"/>
                  <a:gd name="connsiteX316" fmla="*/ 922382 w 2616059"/>
                  <a:gd name="connsiteY316" fmla="*/ 650095 h 657839"/>
                  <a:gd name="connsiteX317" fmla="*/ 921693 w 2616059"/>
                  <a:gd name="connsiteY317" fmla="*/ 652504 h 657839"/>
                  <a:gd name="connsiteX318" fmla="*/ 919284 w 2616059"/>
                  <a:gd name="connsiteY318" fmla="*/ 654139 h 657839"/>
                  <a:gd name="connsiteX319" fmla="*/ 914724 w 2616059"/>
                  <a:gd name="connsiteY319" fmla="*/ 655171 h 657839"/>
                  <a:gd name="connsiteX320" fmla="*/ 907755 w 2616059"/>
                  <a:gd name="connsiteY320" fmla="*/ 655602 h 657839"/>
                  <a:gd name="connsiteX321" fmla="*/ 900527 w 2616059"/>
                  <a:gd name="connsiteY321" fmla="*/ 655171 h 657839"/>
                  <a:gd name="connsiteX322" fmla="*/ 896053 w 2616059"/>
                  <a:gd name="connsiteY322" fmla="*/ 654139 h 657839"/>
                  <a:gd name="connsiteX323" fmla="*/ 893644 w 2616059"/>
                  <a:gd name="connsiteY323" fmla="*/ 652504 h 657839"/>
                  <a:gd name="connsiteX324" fmla="*/ 892956 w 2616059"/>
                  <a:gd name="connsiteY324" fmla="*/ 650095 h 657839"/>
                  <a:gd name="connsiteX325" fmla="*/ 892956 w 2616059"/>
                  <a:gd name="connsiteY325" fmla="*/ 551320 h 657839"/>
                  <a:gd name="connsiteX326" fmla="*/ 791599 w 2616059"/>
                  <a:gd name="connsiteY326" fmla="*/ 551320 h 657839"/>
                  <a:gd name="connsiteX327" fmla="*/ 791599 w 2616059"/>
                  <a:gd name="connsiteY327" fmla="*/ 650095 h 657839"/>
                  <a:gd name="connsiteX328" fmla="*/ 790911 w 2616059"/>
                  <a:gd name="connsiteY328" fmla="*/ 652504 h 657839"/>
                  <a:gd name="connsiteX329" fmla="*/ 788501 w 2616059"/>
                  <a:gd name="connsiteY329" fmla="*/ 654139 h 657839"/>
                  <a:gd name="connsiteX330" fmla="*/ 783941 w 2616059"/>
                  <a:gd name="connsiteY330" fmla="*/ 655171 h 657839"/>
                  <a:gd name="connsiteX331" fmla="*/ 776800 w 2616059"/>
                  <a:gd name="connsiteY331" fmla="*/ 655602 h 657839"/>
                  <a:gd name="connsiteX332" fmla="*/ 769744 w 2616059"/>
                  <a:gd name="connsiteY332" fmla="*/ 655171 h 657839"/>
                  <a:gd name="connsiteX333" fmla="*/ 765098 w 2616059"/>
                  <a:gd name="connsiteY333" fmla="*/ 654139 h 657839"/>
                  <a:gd name="connsiteX334" fmla="*/ 762689 w 2616059"/>
                  <a:gd name="connsiteY334" fmla="*/ 652504 h 657839"/>
                  <a:gd name="connsiteX335" fmla="*/ 762001 w 2616059"/>
                  <a:gd name="connsiteY335" fmla="*/ 650095 h 657839"/>
                  <a:gd name="connsiteX336" fmla="*/ 762001 w 2616059"/>
                  <a:gd name="connsiteY336" fmla="*/ 436369 h 657839"/>
                  <a:gd name="connsiteX337" fmla="*/ 762689 w 2616059"/>
                  <a:gd name="connsiteY337" fmla="*/ 433959 h 657839"/>
                  <a:gd name="connsiteX338" fmla="*/ 765098 w 2616059"/>
                  <a:gd name="connsiteY338" fmla="*/ 432325 h 657839"/>
                  <a:gd name="connsiteX339" fmla="*/ 769744 w 2616059"/>
                  <a:gd name="connsiteY339" fmla="*/ 431292 h 657839"/>
                  <a:gd name="connsiteX340" fmla="*/ 776800 w 2616059"/>
                  <a:gd name="connsiteY340" fmla="*/ 430862 h 657839"/>
                  <a:gd name="connsiteX341" fmla="*/ 271974 w 2616059"/>
                  <a:gd name="connsiteY341" fmla="*/ 430862 h 657839"/>
                  <a:gd name="connsiteX342" fmla="*/ 279115 w 2616059"/>
                  <a:gd name="connsiteY342" fmla="*/ 431292 h 657839"/>
                  <a:gd name="connsiteX343" fmla="*/ 283676 w 2616059"/>
                  <a:gd name="connsiteY343" fmla="*/ 432325 h 657839"/>
                  <a:gd name="connsiteX344" fmla="*/ 286085 w 2616059"/>
                  <a:gd name="connsiteY344" fmla="*/ 433959 h 657839"/>
                  <a:gd name="connsiteX345" fmla="*/ 286773 w 2616059"/>
                  <a:gd name="connsiteY345" fmla="*/ 436369 h 657839"/>
                  <a:gd name="connsiteX346" fmla="*/ 286773 w 2616059"/>
                  <a:gd name="connsiteY346" fmla="*/ 650095 h 657839"/>
                  <a:gd name="connsiteX347" fmla="*/ 286085 w 2616059"/>
                  <a:gd name="connsiteY347" fmla="*/ 652504 h 657839"/>
                  <a:gd name="connsiteX348" fmla="*/ 283676 w 2616059"/>
                  <a:gd name="connsiteY348" fmla="*/ 654139 h 657839"/>
                  <a:gd name="connsiteX349" fmla="*/ 279115 w 2616059"/>
                  <a:gd name="connsiteY349" fmla="*/ 655171 h 657839"/>
                  <a:gd name="connsiteX350" fmla="*/ 271974 w 2616059"/>
                  <a:gd name="connsiteY350" fmla="*/ 655602 h 657839"/>
                  <a:gd name="connsiteX351" fmla="*/ 264919 w 2616059"/>
                  <a:gd name="connsiteY351" fmla="*/ 655171 h 657839"/>
                  <a:gd name="connsiteX352" fmla="*/ 260272 w 2616059"/>
                  <a:gd name="connsiteY352" fmla="*/ 654139 h 657839"/>
                  <a:gd name="connsiteX353" fmla="*/ 257863 w 2616059"/>
                  <a:gd name="connsiteY353" fmla="*/ 652504 h 657839"/>
                  <a:gd name="connsiteX354" fmla="*/ 257175 w 2616059"/>
                  <a:gd name="connsiteY354" fmla="*/ 650095 h 657839"/>
                  <a:gd name="connsiteX355" fmla="*/ 257175 w 2616059"/>
                  <a:gd name="connsiteY355" fmla="*/ 436369 h 657839"/>
                  <a:gd name="connsiteX356" fmla="*/ 257949 w 2616059"/>
                  <a:gd name="connsiteY356" fmla="*/ 433959 h 657839"/>
                  <a:gd name="connsiteX357" fmla="*/ 260531 w 2616059"/>
                  <a:gd name="connsiteY357" fmla="*/ 432325 h 657839"/>
                  <a:gd name="connsiteX358" fmla="*/ 265177 w 2616059"/>
                  <a:gd name="connsiteY358" fmla="*/ 431292 h 657839"/>
                  <a:gd name="connsiteX359" fmla="*/ 271974 w 2616059"/>
                  <a:gd name="connsiteY359" fmla="*/ 430862 h 657839"/>
                  <a:gd name="connsiteX360" fmla="*/ 398656 w 2616059"/>
                  <a:gd name="connsiteY360" fmla="*/ 428625 h 657839"/>
                  <a:gd name="connsiteX361" fmla="*/ 413541 w 2616059"/>
                  <a:gd name="connsiteY361" fmla="*/ 429915 h 657839"/>
                  <a:gd name="connsiteX362" fmla="*/ 427652 w 2616059"/>
                  <a:gd name="connsiteY362" fmla="*/ 433357 h 657839"/>
                  <a:gd name="connsiteX363" fmla="*/ 439439 w 2616059"/>
                  <a:gd name="connsiteY363" fmla="*/ 438175 h 657839"/>
                  <a:gd name="connsiteX364" fmla="*/ 446236 w 2616059"/>
                  <a:gd name="connsiteY364" fmla="*/ 442477 h 657839"/>
                  <a:gd name="connsiteX365" fmla="*/ 448387 w 2616059"/>
                  <a:gd name="connsiteY365" fmla="*/ 445059 h 657839"/>
                  <a:gd name="connsiteX366" fmla="*/ 449248 w 2616059"/>
                  <a:gd name="connsiteY366" fmla="*/ 447468 h 657839"/>
                  <a:gd name="connsiteX367" fmla="*/ 449764 w 2616059"/>
                  <a:gd name="connsiteY367" fmla="*/ 450996 h 657839"/>
                  <a:gd name="connsiteX368" fmla="*/ 449936 w 2616059"/>
                  <a:gd name="connsiteY368" fmla="*/ 456330 h 657839"/>
                  <a:gd name="connsiteX369" fmla="*/ 449678 w 2616059"/>
                  <a:gd name="connsiteY369" fmla="*/ 461837 h 657839"/>
                  <a:gd name="connsiteX370" fmla="*/ 448904 w 2616059"/>
                  <a:gd name="connsiteY370" fmla="*/ 465881 h 657839"/>
                  <a:gd name="connsiteX371" fmla="*/ 447441 w 2616059"/>
                  <a:gd name="connsiteY371" fmla="*/ 468290 h 657839"/>
                  <a:gd name="connsiteX372" fmla="*/ 445290 w 2616059"/>
                  <a:gd name="connsiteY372" fmla="*/ 469064 h 657839"/>
                  <a:gd name="connsiteX373" fmla="*/ 439353 w 2616059"/>
                  <a:gd name="connsiteY373" fmla="*/ 466655 h 657839"/>
                  <a:gd name="connsiteX374" fmla="*/ 429458 w 2616059"/>
                  <a:gd name="connsiteY374" fmla="*/ 461234 h 657839"/>
                  <a:gd name="connsiteX375" fmla="*/ 415606 w 2616059"/>
                  <a:gd name="connsiteY375" fmla="*/ 455728 h 657839"/>
                  <a:gd name="connsiteX376" fmla="*/ 397623 w 2616059"/>
                  <a:gd name="connsiteY376" fmla="*/ 453233 h 657839"/>
                  <a:gd name="connsiteX377" fmla="*/ 381447 w 2616059"/>
                  <a:gd name="connsiteY377" fmla="*/ 455728 h 657839"/>
                  <a:gd name="connsiteX378" fmla="*/ 370090 w 2616059"/>
                  <a:gd name="connsiteY378" fmla="*/ 462353 h 657839"/>
                  <a:gd name="connsiteX379" fmla="*/ 363379 w 2616059"/>
                  <a:gd name="connsiteY379" fmla="*/ 472162 h 657839"/>
                  <a:gd name="connsiteX380" fmla="*/ 361142 w 2616059"/>
                  <a:gd name="connsiteY380" fmla="*/ 484207 h 657839"/>
                  <a:gd name="connsiteX381" fmla="*/ 365444 w 2616059"/>
                  <a:gd name="connsiteY381" fmla="*/ 500211 h 657839"/>
                  <a:gd name="connsiteX382" fmla="*/ 376887 w 2616059"/>
                  <a:gd name="connsiteY382" fmla="*/ 512085 h 657839"/>
                  <a:gd name="connsiteX383" fmla="*/ 393149 w 2616059"/>
                  <a:gd name="connsiteY383" fmla="*/ 521549 h 657839"/>
                  <a:gd name="connsiteX384" fmla="*/ 411734 w 2616059"/>
                  <a:gd name="connsiteY384" fmla="*/ 530240 h 657839"/>
                  <a:gd name="connsiteX385" fmla="*/ 430319 w 2616059"/>
                  <a:gd name="connsiteY385" fmla="*/ 539876 h 657839"/>
                  <a:gd name="connsiteX386" fmla="*/ 446581 w 2616059"/>
                  <a:gd name="connsiteY386" fmla="*/ 552266 h 657839"/>
                  <a:gd name="connsiteX387" fmla="*/ 458110 w 2616059"/>
                  <a:gd name="connsiteY387" fmla="*/ 569130 h 657839"/>
                  <a:gd name="connsiteX388" fmla="*/ 462498 w 2616059"/>
                  <a:gd name="connsiteY388" fmla="*/ 592103 h 657839"/>
                  <a:gd name="connsiteX389" fmla="*/ 456733 w 2616059"/>
                  <a:gd name="connsiteY389" fmla="*/ 619981 h 657839"/>
                  <a:gd name="connsiteX390" fmla="*/ 440730 w 2616059"/>
                  <a:gd name="connsiteY390" fmla="*/ 640717 h 657839"/>
                  <a:gd name="connsiteX391" fmla="*/ 416638 w 2616059"/>
                  <a:gd name="connsiteY391" fmla="*/ 653537 h 657839"/>
                  <a:gd name="connsiteX392" fmla="*/ 386782 w 2616059"/>
                  <a:gd name="connsiteY392" fmla="*/ 657839 h 657839"/>
                  <a:gd name="connsiteX393" fmla="*/ 366046 w 2616059"/>
                  <a:gd name="connsiteY393" fmla="*/ 655946 h 657839"/>
                  <a:gd name="connsiteX394" fmla="*/ 349010 w 2616059"/>
                  <a:gd name="connsiteY394" fmla="*/ 651300 h 657839"/>
                  <a:gd name="connsiteX395" fmla="*/ 336448 w 2616059"/>
                  <a:gd name="connsiteY395" fmla="*/ 645621 h 657839"/>
                  <a:gd name="connsiteX396" fmla="*/ 329392 w 2616059"/>
                  <a:gd name="connsiteY396" fmla="*/ 640631 h 657839"/>
                  <a:gd name="connsiteX397" fmla="*/ 326467 w 2616059"/>
                  <a:gd name="connsiteY397" fmla="*/ 635382 h 657839"/>
                  <a:gd name="connsiteX398" fmla="*/ 325521 w 2616059"/>
                  <a:gd name="connsiteY398" fmla="*/ 626864 h 657839"/>
                  <a:gd name="connsiteX399" fmla="*/ 325865 w 2616059"/>
                  <a:gd name="connsiteY399" fmla="*/ 620583 h 657839"/>
                  <a:gd name="connsiteX400" fmla="*/ 326897 w 2616059"/>
                  <a:gd name="connsiteY400" fmla="*/ 616539 h 657839"/>
                  <a:gd name="connsiteX401" fmla="*/ 328618 w 2616059"/>
                  <a:gd name="connsiteY401" fmla="*/ 614388 h 657839"/>
                  <a:gd name="connsiteX402" fmla="*/ 331027 w 2616059"/>
                  <a:gd name="connsiteY402" fmla="*/ 613786 h 657839"/>
                  <a:gd name="connsiteX403" fmla="*/ 337824 w 2616059"/>
                  <a:gd name="connsiteY403" fmla="*/ 616711 h 657839"/>
                  <a:gd name="connsiteX404" fmla="*/ 349096 w 2616059"/>
                  <a:gd name="connsiteY404" fmla="*/ 623078 h 657839"/>
                  <a:gd name="connsiteX405" fmla="*/ 365702 w 2616059"/>
                  <a:gd name="connsiteY405" fmla="*/ 629531 h 657839"/>
                  <a:gd name="connsiteX406" fmla="*/ 388159 w 2616059"/>
                  <a:gd name="connsiteY406" fmla="*/ 632543 h 657839"/>
                  <a:gd name="connsiteX407" fmla="*/ 405797 w 2616059"/>
                  <a:gd name="connsiteY407" fmla="*/ 629961 h 657839"/>
                  <a:gd name="connsiteX408" fmla="*/ 419564 w 2616059"/>
                  <a:gd name="connsiteY408" fmla="*/ 622648 h 657839"/>
                  <a:gd name="connsiteX409" fmla="*/ 428426 w 2616059"/>
                  <a:gd name="connsiteY409" fmla="*/ 611032 h 657839"/>
                  <a:gd name="connsiteX410" fmla="*/ 431523 w 2616059"/>
                  <a:gd name="connsiteY410" fmla="*/ 595373 h 657839"/>
                  <a:gd name="connsiteX411" fmla="*/ 427221 w 2616059"/>
                  <a:gd name="connsiteY411" fmla="*/ 579197 h 657839"/>
                  <a:gd name="connsiteX412" fmla="*/ 415864 w 2616059"/>
                  <a:gd name="connsiteY412" fmla="*/ 567409 h 657839"/>
                  <a:gd name="connsiteX413" fmla="*/ 399774 w 2616059"/>
                  <a:gd name="connsiteY413" fmla="*/ 558117 h 657839"/>
                  <a:gd name="connsiteX414" fmla="*/ 381275 w 2616059"/>
                  <a:gd name="connsiteY414" fmla="*/ 549513 h 657839"/>
                  <a:gd name="connsiteX415" fmla="*/ 362862 w 2616059"/>
                  <a:gd name="connsiteY415" fmla="*/ 539790 h 657839"/>
                  <a:gd name="connsiteX416" fmla="*/ 346859 w 2616059"/>
                  <a:gd name="connsiteY416" fmla="*/ 527228 h 657839"/>
                  <a:gd name="connsiteX417" fmla="*/ 335415 w 2616059"/>
                  <a:gd name="connsiteY417" fmla="*/ 510278 h 657839"/>
                  <a:gd name="connsiteX418" fmla="*/ 331027 w 2616059"/>
                  <a:gd name="connsiteY418" fmla="*/ 486961 h 657839"/>
                  <a:gd name="connsiteX419" fmla="*/ 336104 w 2616059"/>
                  <a:gd name="connsiteY419" fmla="*/ 462095 h 657839"/>
                  <a:gd name="connsiteX420" fmla="*/ 350214 w 2616059"/>
                  <a:gd name="connsiteY420" fmla="*/ 443768 h 657839"/>
                  <a:gd name="connsiteX421" fmla="*/ 371725 w 2616059"/>
                  <a:gd name="connsiteY421" fmla="*/ 432497 h 657839"/>
                  <a:gd name="connsiteX422" fmla="*/ 398656 w 2616059"/>
                  <a:gd name="connsiteY422" fmla="*/ 428625 h 657839"/>
                  <a:gd name="connsiteX423" fmla="*/ 572351 w 2616059"/>
                  <a:gd name="connsiteY423" fmla="*/ 123039 h 657839"/>
                  <a:gd name="connsiteX424" fmla="*/ 572351 w 2616059"/>
                  <a:gd name="connsiteY424" fmla="*/ 201508 h 657839"/>
                  <a:gd name="connsiteX425" fmla="*/ 615286 w 2616059"/>
                  <a:gd name="connsiteY425" fmla="*/ 201508 h 657839"/>
                  <a:gd name="connsiteX426" fmla="*/ 632975 w 2616059"/>
                  <a:gd name="connsiteY426" fmla="*/ 199099 h 657839"/>
                  <a:gd name="connsiteX427" fmla="*/ 646285 w 2616059"/>
                  <a:gd name="connsiteY427" fmla="*/ 191958 h 657839"/>
                  <a:gd name="connsiteX428" fmla="*/ 655302 w 2616059"/>
                  <a:gd name="connsiteY428" fmla="*/ 180170 h 657839"/>
                  <a:gd name="connsiteX429" fmla="*/ 658564 w 2616059"/>
                  <a:gd name="connsiteY429" fmla="*/ 163822 h 657839"/>
                  <a:gd name="connsiteX430" fmla="*/ 655388 w 2616059"/>
                  <a:gd name="connsiteY430" fmla="*/ 146270 h 657839"/>
                  <a:gd name="connsiteX431" fmla="*/ 646114 w 2616059"/>
                  <a:gd name="connsiteY431" fmla="*/ 133536 h 657839"/>
                  <a:gd name="connsiteX432" fmla="*/ 630828 w 2616059"/>
                  <a:gd name="connsiteY432" fmla="*/ 125706 h 657839"/>
                  <a:gd name="connsiteX433" fmla="*/ 607730 w 2616059"/>
                  <a:gd name="connsiteY433" fmla="*/ 123039 h 657839"/>
                  <a:gd name="connsiteX434" fmla="*/ 1915549 w 2616059"/>
                  <a:gd name="connsiteY434" fmla="*/ 27705 h 657839"/>
                  <a:gd name="connsiteX435" fmla="*/ 1915549 w 2616059"/>
                  <a:gd name="connsiteY435" fmla="*/ 102733 h 657839"/>
                  <a:gd name="connsiteX436" fmla="*/ 1944459 w 2616059"/>
                  <a:gd name="connsiteY436" fmla="*/ 102733 h 657839"/>
                  <a:gd name="connsiteX437" fmla="*/ 1964679 w 2616059"/>
                  <a:gd name="connsiteY437" fmla="*/ 99894 h 657839"/>
                  <a:gd name="connsiteX438" fmla="*/ 1978875 w 2616059"/>
                  <a:gd name="connsiteY438" fmla="*/ 91978 h 657839"/>
                  <a:gd name="connsiteX439" fmla="*/ 1987221 w 2616059"/>
                  <a:gd name="connsiteY439" fmla="*/ 80018 h 657839"/>
                  <a:gd name="connsiteX440" fmla="*/ 1989889 w 2616059"/>
                  <a:gd name="connsiteY440" fmla="*/ 65047 h 657839"/>
                  <a:gd name="connsiteX441" fmla="*/ 1984038 w 2616059"/>
                  <a:gd name="connsiteY441" fmla="*/ 42934 h 657839"/>
                  <a:gd name="connsiteX442" fmla="*/ 1964421 w 2616059"/>
                  <a:gd name="connsiteY442" fmla="*/ 29942 h 657839"/>
                  <a:gd name="connsiteX443" fmla="*/ 1954698 w 2616059"/>
                  <a:gd name="connsiteY443" fmla="*/ 28221 h 657839"/>
                  <a:gd name="connsiteX444" fmla="*/ 1940501 w 2616059"/>
                  <a:gd name="connsiteY444" fmla="*/ 27705 h 657839"/>
                  <a:gd name="connsiteX445" fmla="*/ 572351 w 2616059"/>
                  <a:gd name="connsiteY445" fmla="*/ 27361 h 657839"/>
                  <a:gd name="connsiteX446" fmla="*/ 572351 w 2616059"/>
                  <a:gd name="connsiteY446" fmla="*/ 99463 h 657839"/>
                  <a:gd name="connsiteX447" fmla="*/ 605999 w 2616059"/>
                  <a:gd name="connsiteY447" fmla="*/ 99463 h 657839"/>
                  <a:gd name="connsiteX448" fmla="*/ 624540 w 2616059"/>
                  <a:gd name="connsiteY448" fmla="*/ 96452 h 657839"/>
                  <a:gd name="connsiteX449" fmla="*/ 636215 w 2616059"/>
                  <a:gd name="connsiteY449" fmla="*/ 88364 h 657839"/>
                  <a:gd name="connsiteX450" fmla="*/ 642996 w 2616059"/>
                  <a:gd name="connsiteY450" fmla="*/ 76490 h 657839"/>
                  <a:gd name="connsiteX451" fmla="*/ 645142 w 2616059"/>
                  <a:gd name="connsiteY451" fmla="*/ 62466 h 657839"/>
                  <a:gd name="connsiteX452" fmla="*/ 642910 w 2616059"/>
                  <a:gd name="connsiteY452" fmla="*/ 47839 h 657839"/>
                  <a:gd name="connsiteX453" fmla="*/ 635871 w 2616059"/>
                  <a:gd name="connsiteY453" fmla="*/ 36739 h 657839"/>
                  <a:gd name="connsiteX454" fmla="*/ 623339 w 2616059"/>
                  <a:gd name="connsiteY454" fmla="*/ 29770 h 657839"/>
                  <a:gd name="connsiteX455" fmla="*/ 602909 w 2616059"/>
                  <a:gd name="connsiteY455" fmla="*/ 27361 h 657839"/>
                  <a:gd name="connsiteX456" fmla="*/ 392305 w 2616059"/>
                  <a:gd name="connsiteY456" fmla="*/ 25296 h 657839"/>
                  <a:gd name="connsiteX457" fmla="*/ 359994 w 2616059"/>
                  <a:gd name="connsiteY457" fmla="*/ 32523 h 657839"/>
                  <a:gd name="connsiteX458" fmla="*/ 338768 w 2616059"/>
                  <a:gd name="connsiteY458" fmla="*/ 51797 h 657839"/>
                  <a:gd name="connsiteX459" fmla="*/ 327082 w 2616059"/>
                  <a:gd name="connsiteY459" fmla="*/ 79932 h 657839"/>
                  <a:gd name="connsiteX460" fmla="*/ 323558 w 2616059"/>
                  <a:gd name="connsiteY460" fmla="*/ 113746 h 657839"/>
                  <a:gd name="connsiteX461" fmla="*/ 326823 w 2616059"/>
                  <a:gd name="connsiteY461" fmla="*/ 149884 h 657839"/>
                  <a:gd name="connsiteX462" fmla="*/ 337823 w 2616059"/>
                  <a:gd name="connsiteY462" fmla="*/ 178363 h 657839"/>
                  <a:gd name="connsiteX463" fmla="*/ 358534 w 2616059"/>
                  <a:gd name="connsiteY463" fmla="*/ 196948 h 657839"/>
                  <a:gd name="connsiteX464" fmla="*/ 391100 w 2616059"/>
                  <a:gd name="connsiteY464" fmla="*/ 203573 h 657839"/>
                  <a:gd name="connsiteX465" fmla="*/ 423756 w 2616059"/>
                  <a:gd name="connsiteY465" fmla="*/ 196346 h 657839"/>
                  <a:gd name="connsiteX466" fmla="*/ 445067 w 2616059"/>
                  <a:gd name="connsiteY466" fmla="*/ 176815 h 657839"/>
                  <a:gd name="connsiteX467" fmla="*/ 456582 w 2616059"/>
                  <a:gd name="connsiteY467" fmla="*/ 148335 h 657839"/>
                  <a:gd name="connsiteX468" fmla="*/ 460019 w 2616059"/>
                  <a:gd name="connsiteY468" fmla="*/ 114090 h 657839"/>
                  <a:gd name="connsiteX469" fmla="*/ 456668 w 2616059"/>
                  <a:gd name="connsiteY469" fmla="*/ 78900 h 657839"/>
                  <a:gd name="connsiteX470" fmla="*/ 445496 w 2616059"/>
                  <a:gd name="connsiteY470" fmla="*/ 50678 h 657839"/>
                  <a:gd name="connsiteX471" fmla="*/ 424615 w 2616059"/>
                  <a:gd name="connsiteY471" fmla="*/ 32007 h 657839"/>
                  <a:gd name="connsiteX472" fmla="*/ 392305 w 2616059"/>
                  <a:gd name="connsiteY472" fmla="*/ 25296 h 657839"/>
                  <a:gd name="connsiteX473" fmla="*/ 2455335 w 2616059"/>
                  <a:gd name="connsiteY473" fmla="*/ 3269 h 657839"/>
                  <a:gd name="connsiteX474" fmla="*/ 2610209 w 2616059"/>
                  <a:gd name="connsiteY474" fmla="*/ 3269 h 657839"/>
                  <a:gd name="connsiteX475" fmla="*/ 2612704 w 2616059"/>
                  <a:gd name="connsiteY475" fmla="*/ 3958 h 657839"/>
                  <a:gd name="connsiteX476" fmla="*/ 2614597 w 2616059"/>
                  <a:gd name="connsiteY476" fmla="*/ 6195 h 657839"/>
                  <a:gd name="connsiteX477" fmla="*/ 2615715 w 2616059"/>
                  <a:gd name="connsiteY477" fmla="*/ 10239 h 657839"/>
                  <a:gd name="connsiteX478" fmla="*/ 2616059 w 2616059"/>
                  <a:gd name="connsiteY478" fmla="*/ 16003 h 657839"/>
                  <a:gd name="connsiteX479" fmla="*/ 2615715 w 2616059"/>
                  <a:gd name="connsiteY479" fmla="*/ 21682 h 657839"/>
                  <a:gd name="connsiteX480" fmla="*/ 2614597 w 2616059"/>
                  <a:gd name="connsiteY480" fmla="*/ 25554 h 657839"/>
                  <a:gd name="connsiteX481" fmla="*/ 2612704 w 2616059"/>
                  <a:gd name="connsiteY481" fmla="*/ 27705 h 657839"/>
                  <a:gd name="connsiteX482" fmla="*/ 2610209 w 2616059"/>
                  <a:gd name="connsiteY482" fmla="*/ 28393 h 657839"/>
                  <a:gd name="connsiteX483" fmla="*/ 2547571 w 2616059"/>
                  <a:gd name="connsiteY483" fmla="*/ 28393 h 657839"/>
                  <a:gd name="connsiteX484" fmla="*/ 2547571 w 2616059"/>
                  <a:gd name="connsiteY484" fmla="*/ 221470 h 657839"/>
                  <a:gd name="connsiteX485" fmla="*/ 2546882 w 2616059"/>
                  <a:gd name="connsiteY485" fmla="*/ 223879 h 657839"/>
                  <a:gd name="connsiteX486" fmla="*/ 2544473 w 2616059"/>
                  <a:gd name="connsiteY486" fmla="*/ 225514 h 657839"/>
                  <a:gd name="connsiteX487" fmla="*/ 2539913 w 2616059"/>
                  <a:gd name="connsiteY487" fmla="*/ 226546 h 657839"/>
                  <a:gd name="connsiteX488" fmla="*/ 2532771 w 2616059"/>
                  <a:gd name="connsiteY488" fmla="*/ 226977 h 657839"/>
                  <a:gd name="connsiteX489" fmla="*/ 2525716 w 2616059"/>
                  <a:gd name="connsiteY489" fmla="*/ 226546 h 657839"/>
                  <a:gd name="connsiteX490" fmla="*/ 2521070 w 2616059"/>
                  <a:gd name="connsiteY490" fmla="*/ 225514 h 657839"/>
                  <a:gd name="connsiteX491" fmla="*/ 2518661 w 2616059"/>
                  <a:gd name="connsiteY491" fmla="*/ 223879 h 657839"/>
                  <a:gd name="connsiteX492" fmla="*/ 2517973 w 2616059"/>
                  <a:gd name="connsiteY492" fmla="*/ 221470 h 657839"/>
                  <a:gd name="connsiteX493" fmla="*/ 2517973 w 2616059"/>
                  <a:gd name="connsiteY493" fmla="*/ 28393 h 657839"/>
                  <a:gd name="connsiteX494" fmla="*/ 2455335 w 2616059"/>
                  <a:gd name="connsiteY494" fmla="*/ 28393 h 657839"/>
                  <a:gd name="connsiteX495" fmla="*/ 2452839 w 2616059"/>
                  <a:gd name="connsiteY495" fmla="*/ 27705 h 657839"/>
                  <a:gd name="connsiteX496" fmla="*/ 2451033 w 2616059"/>
                  <a:gd name="connsiteY496" fmla="*/ 25554 h 657839"/>
                  <a:gd name="connsiteX497" fmla="*/ 2449914 w 2616059"/>
                  <a:gd name="connsiteY497" fmla="*/ 21682 h 657839"/>
                  <a:gd name="connsiteX498" fmla="*/ 2449484 w 2616059"/>
                  <a:gd name="connsiteY498" fmla="*/ 16003 h 657839"/>
                  <a:gd name="connsiteX499" fmla="*/ 2449914 w 2616059"/>
                  <a:gd name="connsiteY499" fmla="*/ 10239 h 657839"/>
                  <a:gd name="connsiteX500" fmla="*/ 2451033 w 2616059"/>
                  <a:gd name="connsiteY500" fmla="*/ 6195 h 657839"/>
                  <a:gd name="connsiteX501" fmla="*/ 2452839 w 2616059"/>
                  <a:gd name="connsiteY501" fmla="*/ 3958 h 657839"/>
                  <a:gd name="connsiteX502" fmla="*/ 2455335 w 2616059"/>
                  <a:gd name="connsiteY502" fmla="*/ 3269 h 657839"/>
                  <a:gd name="connsiteX503" fmla="*/ 2316064 w 2616059"/>
                  <a:gd name="connsiteY503" fmla="*/ 3269 h 657839"/>
                  <a:gd name="connsiteX504" fmla="*/ 2421723 w 2616059"/>
                  <a:gd name="connsiteY504" fmla="*/ 3269 h 657839"/>
                  <a:gd name="connsiteX505" fmla="*/ 2424218 w 2616059"/>
                  <a:gd name="connsiteY505" fmla="*/ 3958 h 657839"/>
                  <a:gd name="connsiteX506" fmla="*/ 2426025 w 2616059"/>
                  <a:gd name="connsiteY506" fmla="*/ 6195 h 657839"/>
                  <a:gd name="connsiteX507" fmla="*/ 2427143 w 2616059"/>
                  <a:gd name="connsiteY507" fmla="*/ 10067 h 657839"/>
                  <a:gd name="connsiteX508" fmla="*/ 2427573 w 2616059"/>
                  <a:gd name="connsiteY508" fmla="*/ 15831 h 657839"/>
                  <a:gd name="connsiteX509" fmla="*/ 2427143 w 2616059"/>
                  <a:gd name="connsiteY509" fmla="*/ 21252 h 657839"/>
                  <a:gd name="connsiteX510" fmla="*/ 2426025 w 2616059"/>
                  <a:gd name="connsiteY510" fmla="*/ 25038 h 657839"/>
                  <a:gd name="connsiteX511" fmla="*/ 2424218 w 2616059"/>
                  <a:gd name="connsiteY511" fmla="*/ 27189 h 657839"/>
                  <a:gd name="connsiteX512" fmla="*/ 2421723 w 2616059"/>
                  <a:gd name="connsiteY512" fmla="*/ 27877 h 657839"/>
                  <a:gd name="connsiteX513" fmla="*/ 2334649 w 2616059"/>
                  <a:gd name="connsiteY513" fmla="*/ 27877 h 657839"/>
                  <a:gd name="connsiteX514" fmla="*/ 2334649 w 2616059"/>
                  <a:gd name="connsiteY514" fmla="*/ 97743 h 657839"/>
                  <a:gd name="connsiteX515" fmla="*/ 2409333 w 2616059"/>
                  <a:gd name="connsiteY515" fmla="*/ 97743 h 657839"/>
                  <a:gd name="connsiteX516" fmla="*/ 2411828 w 2616059"/>
                  <a:gd name="connsiteY516" fmla="*/ 98517 h 657839"/>
                  <a:gd name="connsiteX517" fmla="*/ 2413721 w 2616059"/>
                  <a:gd name="connsiteY517" fmla="*/ 100668 h 657839"/>
                  <a:gd name="connsiteX518" fmla="*/ 2414839 w 2616059"/>
                  <a:gd name="connsiteY518" fmla="*/ 104454 h 657839"/>
                  <a:gd name="connsiteX519" fmla="*/ 2415183 w 2616059"/>
                  <a:gd name="connsiteY519" fmla="*/ 110133 h 657839"/>
                  <a:gd name="connsiteX520" fmla="*/ 2414839 w 2616059"/>
                  <a:gd name="connsiteY520" fmla="*/ 115467 h 657839"/>
                  <a:gd name="connsiteX521" fmla="*/ 2413721 w 2616059"/>
                  <a:gd name="connsiteY521" fmla="*/ 119081 h 657839"/>
                  <a:gd name="connsiteX522" fmla="*/ 2411828 w 2616059"/>
                  <a:gd name="connsiteY522" fmla="*/ 121060 h 657839"/>
                  <a:gd name="connsiteX523" fmla="*/ 2409333 w 2616059"/>
                  <a:gd name="connsiteY523" fmla="*/ 121662 h 657839"/>
                  <a:gd name="connsiteX524" fmla="*/ 2334649 w 2616059"/>
                  <a:gd name="connsiteY524" fmla="*/ 121662 h 657839"/>
                  <a:gd name="connsiteX525" fmla="*/ 2334649 w 2616059"/>
                  <a:gd name="connsiteY525" fmla="*/ 201336 h 657839"/>
                  <a:gd name="connsiteX526" fmla="*/ 2422927 w 2616059"/>
                  <a:gd name="connsiteY526" fmla="*/ 201336 h 657839"/>
                  <a:gd name="connsiteX527" fmla="*/ 2425422 w 2616059"/>
                  <a:gd name="connsiteY527" fmla="*/ 202025 h 657839"/>
                  <a:gd name="connsiteX528" fmla="*/ 2427401 w 2616059"/>
                  <a:gd name="connsiteY528" fmla="*/ 204176 h 657839"/>
                  <a:gd name="connsiteX529" fmla="*/ 2428606 w 2616059"/>
                  <a:gd name="connsiteY529" fmla="*/ 207962 h 657839"/>
                  <a:gd name="connsiteX530" fmla="*/ 2428950 w 2616059"/>
                  <a:gd name="connsiteY530" fmla="*/ 213726 h 657839"/>
                  <a:gd name="connsiteX531" fmla="*/ 2428606 w 2616059"/>
                  <a:gd name="connsiteY531" fmla="*/ 219147 h 657839"/>
                  <a:gd name="connsiteX532" fmla="*/ 2427401 w 2616059"/>
                  <a:gd name="connsiteY532" fmla="*/ 223019 h 657839"/>
                  <a:gd name="connsiteX533" fmla="*/ 2425422 w 2616059"/>
                  <a:gd name="connsiteY533" fmla="*/ 225256 h 657839"/>
                  <a:gd name="connsiteX534" fmla="*/ 2422927 w 2616059"/>
                  <a:gd name="connsiteY534" fmla="*/ 225944 h 657839"/>
                  <a:gd name="connsiteX535" fmla="*/ 2316064 w 2616059"/>
                  <a:gd name="connsiteY535" fmla="*/ 225944 h 657839"/>
                  <a:gd name="connsiteX536" fmla="*/ 2308578 w 2616059"/>
                  <a:gd name="connsiteY536" fmla="*/ 223277 h 657839"/>
                  <a:gd name="connsiteX537" fmla="*/ 2305051 w 2616059"/>
                  <a:gd name="connsiteY537" fmla="*/ 213898 h 657839"/>
                  <a:gd name="connsiteX538" fmla="*/ 2305051 w 2616059"/>
                  <a:gd name="connsiteY538" fmla="*/ 15315 h 657839"/>
                  <a:gd name="connsiteX539" fmla="*/ 2308578 w 2616059"/>
                  <a:gd name="connsiteY539" fmla="*/ 5937 h 657839"/>
                  <a:gd name="connsiteX540" fmla="*/ 2316064 w 2616059"/>
                  <a:gd name="connsiteY540" fmla="*/ 3269 h 657839"/>
                  <a:gd name="connsiteX541" fmla="*/ 1896964 w 2616059"/>
                  <a:gd name="connsiteY541" fmla="*/ 3269 h 657839"/>
                  <a:gd name="connsiteX542" fmla="*/ 1944287 w 2616059"/>
                  <a:gd name="connsiteY542" fmla="*/ 3269 h 657839"/>
                  <a:gd name="connsiteX543" fmla="*/ 1958311 w 2616059"/>
                  <a:gd name="connsiteY543" fmla="*/ 3700 h 657839"/>
                  <a:gd name="connsiteX544" fmla="*/ 1968378 w 2616059"/>
                  <a:gd name="connsiteY544" fmla="*/ 4646 h 657839"/>
                  <a:gd name="connsiteX545" fmla="*/ 1991179 w 2616059"/>
                  <a:gd name="connsiteY545" fmla="*/ 11701 h 657839"/>
                  <a:gd name="connsiteX546" fmla="*/ 2007785 w 2616059"/>
                  <a:gd name="connsiteY546" fmla="*/ 23919 h 657839"/>
                  <a:gd name="connsiteX547" fmla="*/ 2017852 w 2616059"/>
                  <a:gd name="connsiteY547" fmla="*/ 40869 h 657839"/>
                  <a:gd name="connsiteX548" fmla="*/ 2021207 w 2616059"/>
                  <a:gd name="connsiteY548" fmla="*/ 61949 h 657839"/>
                  <a:gd name="connsiteX549" fmla="*/ 2018196 w 2616059"/>
                  <a:gd name="connsiteY549" fmla="*/ 81997 h 657839"/>
                  <a:gd name="connsiteX550" fmla="*/ 2009506 w 2616059"/>
                  <a:gd name="connsiteY550" fmla="*/ 97657 h 657839"/>
                  <a:gd name="connsiteX551" fmla="*/ 1995911 w 2616059"/>
                  <a:gd name="connsiteY551" fmla="*/ 109444 h 657839"/>
                  <a:gd name="connsiteX552" fmla="*/ 1978187 w 2616059"/>
                  <a:gd name="connsiteY552" fmla="*/ 117876 h 657839"/>
                  <a:gd name="connsiteX553" fmla="*/ 1988168 w 2616059"/>
                  <a:gd name="connsiteY553" fmla="*/ 123985 h 657839"/>
                  <a:gd name="connsiteX554" fmla="*/ 1996514 w 2616059"/>
                  <a:gd name="connsiteY554" fmla="*/ 132847 h 657839"/>
                  <a:gd name="connsiteX555" fmla="*/ 2003827 w 2616059"/>
                  <a:gd name="connsiteY555" fmla="*/ 144721 h 657839"/>
                  <a:gd name="connsiteX556" fmla="*/ 2010711 w 2616059"/>
                  <a:gd name="connsiteY556" fmla="*/ 159864 h 657839"/>
                  <a:gd name="connsiteX557" fmla="*/ 2030672 w 2616059"/>
                  <a:gd name="connsiteY557" fmla="*/ 208908 h 657839"/>
                  <a:gd name="connsiteX558" fmla="*/ 2033770 w 2616059"/>
                  <a:gd name="connsiteY558" fmla="*/ 217598 h 657839"/>
                  <a:gd name="connsiteX559" fmla="*/ 2034458 w 2616059"/>
                  <a:gd name="connsiteY559" fmla="*/ 221470 h 657839"/>
                  <a:gd name="connsiteX560" fmla="*/ 2033942 w 2616059"/>
                  <a:gd name="connsiteY560" fmla="*/ 223879 h 657839"/>
                  <a:gd name="connsiteX561" fmla="*/ 2031705 w 2616059"/>
                  <a:gd name="connsiteY561" fmla="*/ 225600 h 657839"/>
                  <a:gd name="connsiteX562" fmla="*/ 2026886 w 2616059"/>
                  <a:gd name="connsiteY562" fmla="*/ 226632 h 657839"/>
                  <a:gd name="connsiteX563" fmla="*/ 2018627 w 2616059"/>
                  <a:gd name="connsiteY563" fmla="*/ 226977 h 657839"/>
                  <a:gd name="connsiteX564" fmla="*/ 2011313 w 2616059"/>
                  <a:gd name="connsiteY564" fmla="*/ 226632 h 657839"/>
                  <a:gd name="connsiteX565" fmla="*/ 2006753 w 2616059"/>
                  <a:gd name="connsiteY565" fmla="*/ 225514 h 657839"/>
                  <a:gd name="connsiteX566" fmla="*/ 2004085 w 2616059"/>
                  <a:gd name="connsiteY566" fmla="*/ 223363 h 657839"/>
                  <a:gd name="connsiteX567" fmla="*/ 2002451 w 2616059"/>
                  <a:gd name="connsiteY567" fmla="*/ 219921 h 657839"/>
                  <a:gd name="connsiteX568" fmla="*/ 1981973 w 2616059"/>
                  <a:gd name="connsiteY568" fmla="*/ 167436 h 657839"/>
                  <a:gd name="connsiteX569" fmla="*/ 1974487 w 2616059"/>
                  <a:gd name="connsiteY569" fmla="*/ 151002 h 657839"/>
                  <a:gd name="connsiteX570" fmla="*/ 1965281 w 2616059"/>
                  <a:gd name="connsiteY570" fmla="*/ 138096 h 657839"/>
                  <a:gd name="connsiteX571" fmla="*/ 1952719 w 2616059"/>
                  <a:gd name="connsiteY571" fmla="*/ 129664 h 657839"/>
                  <a:gd name="connsiteX572" fmla="*/ 1935339 w 2616059"/>
                  <a:gd name="connsiteY572" fmla="*/ 126653 h 657839"/>
                  <a:gd name="connsiteX573" fmla="*/ 1915549 w 2616059"/>
                  <a:gd name="connsiteY573" fmla="*/ 126653 h 657839"/>
                  <a:gd name="connsiteX574" fmla="*/ 1915549 w 2616059"/>
                  <a:gd name="connsiteY574" fmla="*/ 221470 h 657839"/>
                  <a:gd name="connsiteX575" fmla="*/ 1914775 w 2616059"/>
                  <a:gd name="connsiteY575" fmla="*/ 223879 h 657839"/>
                  <a:gd name="connsiteX576" fmla="*/ 1912365 w 2616059"/>
                  <a:gd name="connsiteY576" fmla="*/ 225514 h 657839"/>
                  <a:gd name="connsiteX577" fmla="*/ 1907891 w 2616059"/>
                  <a:gd name="connsiteY577" fmla="*/ 226546 h 657839"/>
                  <a:gd name="connsiteX578" fmla="*/ 1900750 w 2616059"/>
                  <a:gd name="connsiteY578" fmla="*/ 226977 h 657839"/>
                  <a:gd name="connsiteX579" fmla="*/ 1893608 w 2616059"/>
                  <a:gd name="connsiteY579" fmla="*/ 226546 h 657839"/>
                  <a:gd name="connsiteX580" fmla="*/ 1889048 w 2616059"/>
                  <a:gd name="connsiteY580" fmla="*/ 225514 h 657839"/>
                  <a:gd name="connsiteX581" fmla="*/ 1886639 w 2616059"/>
                  <a:gd name="connsiteY581" fmla="*/ 223879 h 657839"/>
                  <a:gd name="connsiteX582" fmla="*/ 1885951 w 2616059"/>
                  <a:gd name="connsiteY582" fmla="*/ 221470 h 657839"/>
                  <a:gd name="connsiteX583" fmla="*/ 1885951 w 2616059"/>
                  <a:gd name="connsiteY583" fmla="*/ 15315 h 657839"/>
                  <a:gd name="connsiteX584" fmla="*/ 1889479 w 2616059"/>
                  <a:gd name="connsiteY584" fmla="*/ 5937 h 657839"/>
                  <a:gd name="connsiteX585" fmla="*/ 1896964 w 2616059"/>
                  <a:gd name="connsiteY585" fmla="*/ 3269 h 657839"/>
                  <a:gd name="connsiteX586" fmla="*/ 1725514 w 2616059"/>
                  <a:gd name="connsiteY586" fmla="*/ 3269 h 657839"/>
                  <a:gd name="connsiteX587" fmla="*/ 1831173 w 2616059"/>
                  <a:gd name="connsiteY587" fmla="*/ 3269 h 657839"/>
                  <a:gd name="connsiteX588" fmla="*/ 1833668 w 2616059"/>
                  <a:gd name="connsiteY588" fmla="*/ 3958 h 657839"/>
                  <a:gd name="connsiteX589" fmla="*/ 1835475 w 2616059"/>
                  <a:gd name="connsiteY589" fmla="*/ 6195 h 657839"/>
                  <a:gd name="connsiteX590" fmla="*/ 1836593 w 2616059"/>
                  <a:gd name="connsiteY590" fmla="*/ 10067 h 657839"/>
                  <a:gd name="connsiteX591" fmla="*/ 1837023 w 2616059"/>
                  <a:gd name="connsiteY591" fmla="*/ 15831 h 657839"/>
                  <a:gd name="connsiteX592" fmla="*/ 1836593 w 2616059"/>
                  <a:gd name="connsiteY592" fmla="*/ 21252 h 657839"/>
                  <a:gd name="connsiteX593" fmla="*/ 1835475 w 2616059"/>
                  <a:gd name="connsiteY593" fmla="*/ 25038 h 657839"/>
                  <a:gd name="connsiteX594" fmla="*/ 1833668 w 2616059"/>
                  <a:gd name="connsiteY594" fmla="*/ 27189 h 657839"/>
                  <a:gd name="connsiteX595" fmla="*/ 1831173 w 2616059"/>
                  <a:gd name="connsiteY595" fmla="*/ 27877 h 657839"/>
                  <a:gd name="connsiteX596" fmla="*/ 1744099 w 2616059"/>
                  <a:gd name="connsiteY596" fmla="*/ 27877 h 657839"/>
                  <a:gd name="connsiteX597" fmla="*/ 1744099 w 2616059"/>
                  <a:gd name="connsiteY597" fmla="*/ 97743 h 657839"/>
                  <a:gd name="connsiteX598" fmla="*/ 1818783 w 2616059"/>
                  <a:gd name="connsiteY598" fmla="*/ 97743 h 657839"/>
                  <a:gd name="connsiteX599" fmla="*/ 1821278 w 2616059"/>
                  <a:gd name="connsiteY599" fmla="*/ 98517 h 657839"/>
                  <a:gd name="connsiteX600" fmla="*/ 1823171 w 2616059"/>
                  <a:gd name="connsiteY600" fmla="*/ 100668 h 657839"/>
                  <a:gd name="connsiteX601" fmla="*/ 1824289 w 2616059"/>
                  <a:gd name="connsiteY601" fmla="*/ 104454 h 657839"/>
                  <a:gd name="connsiteX602" fmla="*/ 1824634 w 2616059"/>
                  <a:gd name="connsiteY602" fmla="*/ 110133 h 657839"/>
                  <a:gd name="connsiteX603" fmla="*/ 1824289 w 2616059"/>
                  <a:gd name="connsiteY603" fmla="*/ 115467 h 657839"/>
                  <a:gd name="connsiteX604" fmla="*/ 1823171 w 2616059"/>
                  <a:gd name="connsiteY604" fmla="*/ 119081 h 657839"/>
                  <a:gd name="connsiteX605" fmla="*/ 1821278 w 2616059"/>
                  <a:gd name="connsiteY605" fmla="*/ 121060 h 657839"/>
                  <a:gd name="connsiteX606" fmla="*/ 1818783 w 2616059"/>
                  <a:gd name="connsiteY606" fmla="*/ 121662 h 657839"/>
                  <a:gd name="connsiteX607" fmla="*/ 1744099 w 2616059"/>
                  <a:gd name="connsiteY607" fmla="*/ 121662 h 657839"/>
                  <a:gd name="connsiteX608" fmla="*/ 1744099 w 2616059"/>
                  <a:gd name="connsiteY608" fmla="*/ 201336 h 657839"/>
                  <a:gd name="connsiteX609" fmla="*/ 1832377 w 2616059"/>
                  <a:gd name="connsiteY609" fmla="*/ 201336 h 657839"/>
                  <a:gd name="connsiteX610" fmla="*/ 1834873 w 2616059"/>
                  <a:gd name="connsiteY610" fmla="*/ 202025 h 657839"/>
                  <a:gd name="connsiteX611" fmla="*/ 1836851 w 2616059"/>
                  <a:gd name="connsiteY611" fmla="*/ 204176 h 657839"/>
                  <a:gd name="connsiteX612" fmla="*/ 1838056 w 2616059"/>
                  <a:gd name="connsiteY612" fmla="*/ 207962 h 657839"/>
                  <a:gd name="connsiteX613" fmla="*/ 1838400 w 2616059"/>
                  <a:gd name="connsiteY613" fmla="*/ 213726 h 657839"/>
                  <a:gd name="connsiteX614" fmla="*/ 1838056 w 2616059"/>
                  <a:gd name="connsiteY614" fmla="*/ 219147 h 657839"/>
                  <a:gd name="connsiteX615" fmla="*/ 1836851 w 2616059"/>
                  <a:gd name="connsiteY615" fmla="*/ 223019 h 657839"/>
                  <a:gd name="connsiteX616" fmla="*/ 1834873 w 2616059"/>
                  <a:gd name="connsiteY616" fmla="*/ 225256 h 657839"/>
                  <a:gd name="connsiteX617" fmla="*/ 1832377 w 2616059"/>
                  <a:gd name="connsiteY617" fmla="*/ 225944 h 657839"/>
                  <a:gd name="connsiteX618" fmla="*/ 1725514 w 2616059"/>
                  <a:gd name="connsiteY618" fmla="*/ 225944 h 657839"/>
                  <a:gd name="connsiteX619" fmla="*/ 1718029 w 2616059"/>
                  <a:gd name="connsiteY619" fmla="*/ 223277 h 657839"/>
                  <a:gd name="connsiteX620" fmla="*/ 1714501 w 2616059"/>
                  <a:gd name="connsiteY620" fmla="*/ 213898 h 657839"/>
                  <a:gd name="connsiteX621" fmla="*/ 1714501 w 2616059"/>
                  <a:gd name="connsiteY621" fmla="*/ 15315 h 657839"/>
                  <a:gd name="connsiteX622" fmla="*/ 1718029 w 2616059"/>
                  <a:gd name="connsiteY622" fmla="*/ 5937 h 657839"/>
                  <a:gd name="connsiteX623" fmla="*/ 1725514 w 2616059"/>
                  <a:gd name="connsiteY623" fmla="*/ 3269 h 657839"/>
                  <a:gd name="connsiteX624" fmla="*/ 1521884 w 2616059"/>
                  <a:gd name="connsiteY624" fmla="*/ 3269 h 657839"/>
                  <a:gd name="connsiteX625" fmla="*/ 1676758 w 2616059"/>
                  <a:gd name="connsiteY625" fmla="*/ 3269 h 657839"/>
                  <a:gd name="connsiteX626" fmla="*/ 1679253 w 2616059"/>
                  <a:gd name="connsiteY626" fmla="*/ 3958 h 657839"/>
                  <a:gd name="connsiteX627" fmla="*/ 1681146 w 2616059"/>
                  <a:gd name="connsiteY627" fmla="*/ 6195 h 657839"/>
                  <a:gd name="connsiteX628" fmla="*/ 1682264 w 2616059"/>
                  <a:gd name="connsiteY628" fmla="*/ 10239 h 657839"/>
                  <a:gd name="connsiteX629" fmla="*/ 1682609 w 2616059"/>
                  <a:gd name="connsiteY629" fmla="*/ 16003 h 657839"/>
                  <a:gd name="connsiteX630" fmla="*/ 1682264 w 2616059"/>
                  <a:gd name="connsiteY630" fmla="*/ 21682 h 657839"/>
                  <a:gd name="connsiteX631" fmla="*/ 1681146 w 2616059"/>
                  <a:gd name="connsiteY631" fmla="*/ 25554 h 657839"/>
                  <a:gd name="connsiteX632" fmla="*/ 1679253 w 2616059"/>
                  <a:gd name="connsiteY632" fmla="*/ 27705 h 657839"/>
                  <a:gd name="connsiteX633" fmla="*/ 1676758 w 2616059"/>
                  <a:gd name="connsiteY633" fmla="*/ 28393 h 657839"/>
                  <a:gd name="connsiteX634" fmla="*/ 1614120 w 2616059"/>
                  <a:gd name="connsiteY634" fmla="*/ 28393 h 657839"/>
                  <a:gd name="connsiteX635" fmla="*/ 1614120 w 2616059"/>
                  <a:gd name="connsiteY635" fmla="*/ 221470 h 657839"/>
                  <a:gd name="connsiteX636" fmla="*/ 1613431 w 2616059"/>
                  <a:gd name="connsiteY636" fmla="*/ 223879 h 657839"/>
                  <a:gd name="connsiteX637" fmla="*/ 1611022 w 2616059"/>
                  <a:gd name="connsiteY637" fmla="*/ 225514 h 657839"/>
                  <a:gd name="connsiteX638" fmla="*/ 1606462 w 2616059"/>
                  <a:gd name="connsiteY638" fmla="*/ 226546 h 657839"/>
                  <a:gd name="connsiteX639" fmla="*/ 1599321 w 2616059"/>
                  <a:gd name="connsiteY639" fmla="*/ 226977 h 657839"/>
                  <a:gd name="connsiteX640" fmla="*/ 1592265 w 2616059"/>
                  <a:gd name="connsiteY640" fmla="*/ 226546 h 657839"/>
                  <a:gd name="connsiteX641" fmla="*/ 1587619 w 2616059"/>
                  <a:gd name="connsiteY641" fmla="*/ 225514 h 657839"/>
                  <a:gd name="connsiteX642" fmla="*/ 1585210 w 2616059"/>
                  <a:gd name="connsiteY642" fmla="*/ 223879 h 657839"/>
                  <a:gd name="connsiteX643" fmla="*/ 1584522 w 2616059"/>
                  <a:gd name="connsiteY643" fmla="*/ 221470 h 657839"/>
                  <a:gd name="connsiteX644" fmla="*/ 1584522 w 2616059"/>
                  <a:gd name="connsiteY644" fmla="*/ 28393 h 657839"/>
                  <a:gd name="connsiteX645" fmla="*/ 1521884 w 2616059"/>
                  <a:gd name="connsiteY645" fmla="*/ 28393 h 657839"/>
                  <a:gd name="connsiteX646" fmla="*/ 1519388 w 2616059"/>
                  <a:gd name="connsiteY646" fmla="*/ 27705 h 657839"/>
                  <a:gd name="connsiteX647" fmla="*/ 1517582 w 2616059"/>
                  <a:gd name="connsiteY647" fmla="*/ 25554 h 657839"/>
                  <a:gd name="connsiteX648" fmla="*/ 1516463 w 2616059"/>
                  <a:gd name="connsiteY648" fmla="*/ 21682 h 657839"/>
                  <a:gd name="connsiteX649" fmla="*/ 1516033 w 2616059"/>
                  <a:gd name="connsiteY649" fmla="*/ 16003 h 657839"/>
                  <a:gd name="connsiteX650" fmla="*/ 1516463 w 2616059"/>
                  <a:gd name="connsiteY650" fmla="*/ 10239 h 657839"/>
                  <a:gd name="connsiteX651" fmla="*/ 1517582 w 2616059"/>
                  <a:gd name="connsiteY651" fmla="*/ 6195 h 657839"/>
                  <a:gd name="connsiteX652" fmla="*/ 1519388 w 2616059"/>
                  <a:gd name="connsiteY652" fmla="*/ 3958 h 657839"/>
                  <a:gd name="connsiteX653" fmla="*/ 1521884 w 2616059"/>
                  <a:gd name="connsiteY653" fmla="*/ 3269 h 657839"/>
                  <a:gd name="connsiteX654" fmla="*/ 982564 w 2616059"/>
                  <a:gd name="connsiteY654" fmla="*/ 3269 h 657839"/>
                  <a:gd name="connsiteX655" fmla="*/ 1088223 w 2616059"/>
                  <a:gd name="connsiteY655" fmla="*/ 3269 h 657839"/>
                  <a:gd name="connsiteX656" fmla="*/ 1090718 w 2616059"/>
                  <a:gd name="connsiteY656" fmla="*/ 3958 h 657839"/>
                  <a:gd name="connsiteX657" fmla="*/ 1092525 w 2616059"/>
                  <a:gd name="connsiteY657" fmla="*/ 6195 h 657839"/>
                  <a:gd name="connsiteX658" fmla="*/ 1093643 w 2616059"/>
                  <a:gd name="connsiteY658" fmla="*/ 10067 h 657839"/>
                  <a:gd name="connsiteX659" fmla="*/ 1094073 w 2616059"/>
                  <a:gd name="connsiteY659" fmla="*/ 15831 h 657839"/>
                  <a:gd name="connsiteX660" fmla="*/ 1093643 w 2616059"/>
                  <a:gd name="connsiteY660" fmla="*/ 21252 h 657839"/>
                  <a:gd name="connsiteX661" fmla="*/ 1092525 w 2616059"/>
                  <a:gd name="connsiteY661" fmla="*/ 25038 h 657839"/>
                  <a:gd name="connsiteX662" fmla="*/ 1090718 w 2616059"/>
                  <a:gd name="connsiteY662" fmla="*/ 27189 h 657839"/>
                  <a:gd name="connsiteX663" fmla="*/ 1088223 w 2616059"/>
                  <a:gd name="connsiteY663" fmla="*/ 27877 h 657839"/>
                  <a:gd name="connsiteX664" fmla="*/ 1001149 w 2616059"/>
                  <a:gd name="connsiteY664" fmla="*/ 27877 h 657839"/>
                  <a:gd name="connsiteX665" fmla="*/ 1001149 w 2616059"/>
                  <a:gd name="connsiteY665" fmla="*/ 97743 h 657839"/>
                  <a:gd name="connsiteX666" fmla="*/ 1075833 w 2616059"/>
                  <a:gd name="connsiteY666" fmla="*/ 97743 h 657839"/>
                  <a:gd name="connsiteX667" fmla="*/ 1078328 w 2616059"/>
                  <a:gd name="connsiteY667" fmla="*/ 98517 h 657839"/>
                  <a:gd name="connsiteX668" fmla="*/ 1080221 w 2616059"/>
                  <a:gd name="connsiteY668" fmla="*/ 100668 h 657839"/>
                  <a:gd name="connsiteX669" fmla="*/ 1081339 w 2616059"/>
                  <a:gd name="connsiteY669" fmla="*/ 104454 h 657839"/>
                  <a:gd name="connsiteX670" fmla="*/ 1081684 w 2616059"/>
                  <a:gd name="connsiteY670" fmla="*/ 110133 h 657839"/>
                  <a:gd name="connsiteX671" fmla="*/ 1081339 w 2616059"/>
                  <a:gd name="connsiteY671" fmla="*/ 115467 h 657839"/>
                  <a:gd name="connsiteX672" fmla="*/ 1080221 w 2616059"/>
                  <a:gd name="connsiteY672" fmla="*/ 119081 h 657839"/>
                  <a:gd name="connsiteX673" fmla="*/ 1078328 w 2616059"/>
                  <a:gd name="connsiteY673" fmla="*/ 121060 h 657839"/>
                  <a:gd name="connsiteX674" fmla="*/ 1075833 w 2616059"/>
                  <a:gd name="connsiteY674" fmla="*/ 121662 h 657839"/>
                  <a:gd name="connsiteX675" fmla="*/ 1001149 w 2616059"/>
                  <a:gd name="connsiteY675" fmla="*/ 121662 h 657839"/>
                  <a:gd name="connsiteX676" fmla="*/ 1001149 w 2616059"/>
                  <a:gd name="connsiteY676" fmla="*/ 201336 h 657839"/>
                  <a:gd name="connsiteX677" fmla="*/ 1089427 w 2616059"/>
                  <a:gd name="connsiteY677" fmla="*/ 201336 h 657839"/>
                  <a:gd name="connsiteX678" fmla="*/ 1091923 w 2616059"/>
                  <a:gd name="connsiteY678" fmla="*/ 202025 h 657839"/>
                  <a:gd name="connsiteX679" fmla="*/ 1093901 w 2616059"/>
                  <a:gd name="connsiteY679" fmla="*/ 204176 h 657839"/>
                  <a:gd name="connsiteX680" fmla="*/ 1095106 w 2616059"/>
                  <a:gd name="connsiteY680" fmla="*/ 207962 h 657839"/>
                  <a:gd name="connsiteX681" fmla="*/ 1095450 w 2616059"/>
                  <a:gd name="connsiteY681" fmla="*/ 213726 h 657839"/>
                  <a:gd name="connsiteX682" fmla="*/ 1095106 w 2616059"/>
                  <a:gd name="connsiteY682" fmla="*/ 219147 h 657839"/>
                  <a:gd name="connsiteX683" fmla="*/ 1093901 w 2616059"/>
                  <a:gd name="connsiteY683" fmla="*/ 223019 h 657839"/>
                  <a:gd name="connsiteX684" fmla="*/ 1091923 w 2616059"/>
                  <a:gd name="connsiteY684" fmla="*/ 225256 h 657839"/>
                  <a:gd name="connsiteX685" fmla="*/ 1089427 w 2616059"/>
                  <a:gd name="connsiteY685" fmla="*/ 225944 h 657839"/>
                  <a:gd name="connsiteX686" fmla="*/ 982564 w 2616059"/>
                  <a:gd name="connsiteY686" fmla="*/ 225944 h 657839"/>
                  <a:gd name="connsiteX687" fmla="*/ 975078 w 2616059"/>
                  <a:gd name="connsiteY687" fmla="*/ 223277 h 657839"/>
                  <a:gd name="connsiteX688" fmla="*/ 971551 w 2616059"/>
                  <a:gd name="connsiteY688" fmla="*/ 213898 h 657839"/>
                  <a:gd name="connsiteX689" fmla="*/ 971551 w 2616059"/>
                  <a:gd name="connsiteY689" fmla="*/ 15315 h 657839"/>
                  <a:gd name="connsiteX690" fmla="*/ 975078 w 2616059"/>
                  <a:gd name="connsiteY690" fmla="*/ 5937 h 657839"/>
                  <a:gd name="connsiteX691" fmla="*/ 982564 w 2616059"/>
                  <a:gd name="connsiteY691" fmla="*/ 3269 h 657839"/>
                  <a:gd name="connsiteX692" fmla="*/ 553938 w 2616059"/>
                  <a:gd name="connsiteY692" fmla="*/ 3269 h 657839"/>
                  <a:gd name="connsiteX693" fmla="*/ 604530 w 2616059"/>
                  <a:gd name="connsiteY693" fmla="*/ 3269 h 657839"/>
                  <a:gd name="connsiteX694" fmla="*/ 637226 w 2616059"/>
                  <a:gd name="connsiteY694" fmla="*/ 7055 h 657839"/>
                  <a:gd name="connsiteX695" fmla="*/ 658478 w 2616059"/>
                  <a:gd name="connsiteY695" fmla="*/ 18068 h 657839"/>
                  <a:gd name="connsiteX696" fmla="*/ 671298 w 2616059"/>
                  <a:gd name="connsiteY696" fmla="*/ 35793 h 657839"/>
                  <a:gd name="connsiteX697" fmla="*/ 675601 w 2616059"/>
                  <a:gd name="connsiteY697" fmla="*/ 59540 h 657839"/>
                  <a:gd name="connsiteX698" fmla="*/ 673708 w 2616059"/>
                  <a:gd name="connsiteY698" fmla="*/ 74684 h 657839"/>
                  <a:gd name="connsiteX699" fmla="*/ 668115 w 2616059"/>
                  <a:gd name="connsiteY699" fmla="*/ 88020 h 657839"/>
                  <a:gd name="connsiteX700" fmla="*/ 658822 w 2616059"/>
                  <a:gd name="connsiteY700" fmla="*/ 98947 h 657839"/>
                  <a:gd name="connsiteX701" fmla="*/ 646002 w 2616059"/>
                  <a:gd name="connsiteY701" fmla="*/ 106863 h 657839"/>
                  <a:gd name="connsiteX702" fmla="*/ 663038 w 2616059"/>
                  <a:gd name="connsiteY702" fmla="*/ 113144 h 657839"/>
                  <a:gd name="connsiteX703" fmla="*/ 676891 w 2616059"/>
                  <a:gd name="connsiteY703" fmla="*/ 124760 h 657839"/>
                  <a:gd name="connsiteX704" fmla="*/ 686269 w 2616059"/>
                  <a:gd name="connsiteY704" fmla="*/ 141280 h 657839"/>
                  <a:gd name="connsiteX705" fmla="*/ 689711 w 2616059"/>
                  <a:gd name="connsiteY705" fmla="*/ 162102 h 657839"/>
                  <a:gd name="connsiteX706" fmla="*/ 687044 w 2616059"/>
                  <a:gd name="connsiteY706" fmla="*/ 181461 h 657839"/>
                  <a:gd name="connsiteX707" fmla="*/ 679558 w 2616059"/>
                  <a:gd name="connsiteY707" fmla="*/ 197378 h 657839"/>
                  <a:gd name="connsiteX708" fmla="*/ 667943 w 2616059"/>
                  <a:gd name="connsiteY708" fmla="*/ 209768 h 657839"/>
                  <a:gd name="connsiteX709" fmla="*/ 652628 w 2616059"/>
                  <a:gd name="connsiteY709" fmla="*/ 218717 h 657839"/>
                  <a:gd name="connsiteX710" fmla="*/ 634387 w 2616059"/>
                  <a:gd name="connsiteY710" fmla="*/ 224137 h 657839"/>
                  <a:gd name="connsiteX711" fmla="*/ 612102 w 2616059"/>
                  <a:gd name="connsiteY711" fmla="*/ 225944 h 657839"/>
                  <a:gd name="connsiteX712" fmla="*/ 553938 w 2616059"/>
                  <a:gd name="connsiteY712" fmla="*/ 225944 h 657839"/>
                  <a:gd name="connsiteX713" fmla="*/ 546453 w 2616059"/>
                  <a:gd name="connsiteY713" fmla="*/ 223277 h 657839"/>
                  <a:gd name="connsiteX714" fmla="*/ 542925 w 2616059"/>
                  <a:gd name="connsiteY714" fmla="*/ 213898 h 657839"/>
                  <a:gd name="connsiteX715" fmla="*/ 542925 w 2616059"/>
                  <a:gd name="connsiteY715" fmla="*/ 15315 h 657839"/>
                  <a:gd name="connsiteX716" fmla="*/ 546453 w 2616059"/>
                  <a:gd name="connsiteY716" fmla="*/ 5937 h 657839"/>
                  <a:gd name="connsiteX717" fmla="*/ 553938 w 2616059"/>
                  <a:gd name="connsiteY717" fmla="*/ 3269 h 657839"/>
                  <a:gd name="connsiteX718" fmla="*/ 12406 w 2616059"/>
                  <a:gd name="connsiteY718" fmla="*/ 3269 h 657839"/>
                  <a:gd name="connsiteX719" fmla="*/ 30580 w 2616059"/>
                  <a:gd name="connsiteY719" fmla="*/ 3269 h 657839"/>
                  <a:gd name="connsiteX720" fmla="*/ 40364 w 2616059"/>
                  <a:gd name="connsiteY720" fmla="*/ 4302 h 657839"/>
                  <a:gd name="connsiteX721" fmla="*/ 47703 w 2616059"/>
                  <a:gd name="connsiteY721" fmla="*/ 7571 h 657839"/>
                  <a:gd name="connsiteX722" fmla="*/ 52945 w 2616059"/>
                  <a:gd name="connsiteY722" fmla="*/ 13250 h 657839"/>
                  <a:gd name="connsiteX723" fmla="*/ 56615 w 2616059"/>
                  <a:gd name="connsiteY723" fmla="*/ 21338 h 657839"/>
                  <a:gd name="connsiteX724" fmla="*/ 120286 w 2616059"/>
                  <a:gd name="connsiteY724" fmla="*/ 182579 h 657839"/>
                  <a:gd name="connsiteX725" fmla="*/ 121146 w 2616059"/>
                  <a:gd name="connsiteY725" fmla="*/ 182579 h 657839"/>
                  <a:gd name="connsiteX726" fmla="*/ 187398 w 2616059"/>
                  <a:gd name="connsiteY726" fmla="*/ 21854 h 657839"/>
                  <a:gd name="connsiteX727" fmla="*/ 191594 w 2616059"/>
                  <a:gd name="connsiteY727" fmla="*/ 13078 h 657839"/>
                  <a:gd name="connsiteX728" fmla="*/ 196577 w 2616059"/>
                  <a:gd name="connsiteY728" fmla="*/ 7313 h 657839"/>
                  <a:gd name="connsiteX729" fmla="*/ 202608 w 2616059"/>
                  <a:gd name="connsiteY729" fmla="*/ 4216 h 657839"/>
                  <a:gd name="connsiteX730" fmla="*/ 210301 w 2616059"/>
                  <a:gd name="connsiteY730" fmla="*/ 3269 h 657839"/>
                  <a:gd name="connsiteX731" fmla="*/ 229356 w 2616059"/>
                  <a:gd name="connsiteY731" fmla="*/ 3269 h 657839"/>
                  <a:gd name="connsiteX732" fmla="*/ 234340 w 2616059"/>
                  <a:gd name="connsiteY732" fmla="*/ 4044 h 657839"/>
                  <a:gd name="connsiteX733" fmla="*/ 238361 w 2616059"/>
                  <a:gd name="connsiteY733" fmla="*/ 6453 h 657839"/>
                  <a:gd name="connsiteX734" fmla="*/ 241071 w 2616059"/>
                  <a:gd name="connsiteY734" fmla="*/ 10583 h 657839"/>
                  <a:gd name="connsiteX735" fmla="*/ 242120 w 2616059"/>
                  <a:gd name="connsiteY735" fmla="*/ 16692 h 657839"/>
                  <a:gd name="connsiteX736" fmla="*/ 242120 w 2616059"/>
                  <a:gd name="connsiteY736" fmla="*/ 221470 h 657839"/>
                  <a:gd name="connsiteX737" fmla="*/ 241412 w 2616059"/>
                  <a:gd name="connsiteY737" fmla="*/ 223879 h 657839"/>
                  <a:gd name="connsiteX738" fmla="*/ 238930 w 2616059"/>
                  <a:gd name="connsiteY738" fmla="*/ 225514 h 657839"/>
                  <a:gd name="connsiteX739" fmla="*/ 234410 w 2616059"/>
                  <a:gd name="connsiteY739" fmla="*/ 226546 h 657839"/>
                  <a:gd name="connsiteX740" fmla="*/ 227232 w 2616059"/>
                  <a:gd name="connsiteY740" fmla="*/ 226977 h 657839"/>
                  <a:gd name="connsiteX741" fmla="*/ 220232 w 2616059"/>
                  <a:gd name="connsiteY741" fmla="*/ 226546 h 657839"/>
                  <a:gd name="connsiteX742" fmla="*/ 215623 w 2616059"/>
                  <a:gd name="connsiteY742" fmla="*/ 225514 h 657839"/>
                  <a:gd name="connsiteX743" fmla="*/ 213230 w 2616059"/>
                  <a:gd name="connsiteY743" fmla="*/ 223879 h 657839"/>
                  <a:gd name="connsiteX744" fmla="*/ 212522 w 2616059"/>
                  <a:gd name="connsiteY744" fmla="*/ 221470 h 657839"/>
                  <a:gd name="connsiteX745" fmla="*/ 212522 w 2616059"/>
                  <a:gd name="connsiteY745" fmla="*/ 27533 h 657839"/>
                  <a:gd name="connsiteX746" fmla="*/ 212178 w 2616059"/>
                  <a:gd name="connsiteY746" fmla="*/ 27533 h 657839"/>
                  <a:gd name="connsiteX747" fmla="*/ 133708 w 2616059"/>
                  <a:gd name="connsiteY747" fmla="*/ 222330 h 657839"/>
                  <a:gd name="connsiteX748" fmla="*/ 132245 w 2616059"/>
                  <a:gd name="connsiteY748" fmla="*/ 224395 h 657839"/>
                  <a:gd name="connsiteX749" fmla="*/ 129492 w 2616059"/>
                  <a:gd name="connsiteY749" fmla="*/ 225858 h 657839"/>
                  <a:gd name="connsiteX750" fmla="*/ 125190 w 2616059"/>
                  <a:gd name="connsiteY750" fmla="*/ 226719 h 657839"/>
                  <a:gd name="connsiteX751" fmla="*/ 119253 w 2616059"/>
                  <a:gd name="connsiteY751" fmla="*/ 226977 h 657839"/>
                  <a:gd name="connsiteX752" fmla="*/ 113058 w 2616059"/>
                  <a:gd name="connsiteY752" fmla="*/ 226632 h 657839"/>
                  <a:gd name="connsiteX753" fmla="*/ 108756 w 2616059"/>
                  <a:gd name="connsiteY753" fmla="*/ 225686 h 657839"/>
                  <a:gd name="connsiteX754" fmla="*/ 106089 w 2616059"/>
                  <a:gd name="connsiteY754" fmla="*/ 224223 h 657839"/>
                  <a:gd name="connsiteX755" fmla="*/ 104798 w 2616059"/>
                  <a:gd name="connsiteY755" fmla="*/ 222330 h 657839"/>
                  <a:gd name="connsiteX756" fmla="*/ 29770 w 2616059"/>
                  <a:gd name="connsiteY756" fmla="*/ 27533 h 657839"/>
                  <a:gd name="connsiteX757" fmla="*/ 29598 w 2616059"/>
                  <a:gd name="connsiteY757" fmla="*/ 27533 h 657839"/>
                  <a:gd name="connsiteX758" fmla="*/ 29598 w 2616059"/>
                  <a:gd name="connsiteY758" fmla="*/ 221470 h 657839"/>
                  <a:gd name="connsiteX759" fmla="*/ 28890 w 2616059"/>
                  <a:gd name="connsiteY759" fmla="*/ 223879 h 657839"/>
                  <a:gd name="connsiteX760" fmla="*/ 26408 w 2616059"/>
                  <a:gd name="connsiteY760" fmla="*/ 225514 h 657839"/>
                  <a:gd name="connsiteX761" fmla="*/ 21799 w 2616059"/>
                  <a:gd name="connsiteY761" fmla="*/ 226546 h 657839"/>
                  <a:gd name="connsiteX762" fmla="*/ 14533 w 2616059"/>
                  <a:gd name="connsiteY762" fmla="*/ 226977 h 657839"/>
                  <a:gd name="connsiteX763" fmla="*/ 7444 w 2616059"/>
                  <a:gd name="connsiteY763" fmla="*/ 226546 h 657839"/>
                  <a:gd name="connsiteX764" fmla="*/ 2924 w 2616059"/>
                  <a:gd name="connsiteY764" fmla="*/ 225514 h 657839"/>
                  <a:gd name="connsiteX765" fmla="*/ 620 w 2616059"/>
                  <a:gd name="connsiteY765" fmla="*/ 223879 h 657839"/>
                  <a:gd name="connsiteX766" fmla="*/ 0 w 2616059"/>
                  <a:gd name="connsiteY766" fmla="*/ 221470 h 657839"/>
                  <a:gd name="connsiteX767" fmla="*/ 0 w 2616059"/>
                  <a:gd name="connsiteY767" fmla="*/ 16692 h 657839"/>
                  <a:gd name="connsiteX768" fmla="*/ 3844 w 2616059"/>
                  <a:gd name="connsiteY768" fmla="*/ 6367 h 657839"/>
                  <a:gd name="connsiteX769" fmla="*/ 12406 w 2616059"/>
                  <a:gd name="connsiteY769" fmla="*/ 3269 h 657839"/>
                  <a:gd name="connsiteX770" fmla="*/ 2230219 w 2616059"/>
                  <a:gd name="connsiteY770" fmla="*/ 2753 h 657839"/>
                  <a:gd name="connsiteX771" fmla="*/ 2237120 w 2616059"/>
                  <a:gd name="connsiteY771" fmla="*/ 3097 h 657839"/>
                  <a:gd name="connsiteX772" fmla="*/ 2241660 w 2616059"/>
                  <a:gd name="connsiteY772" fmla="*/ 4216 h 657839"/>
                  <a:gd name="connsiteX773" fmla="*/ 2244020 w 2616059"/>
                  <a:gd name="connsiteY773" fmla="*/ 6023 h 657839"/>
                  <a:gd name="connsiteX774" fmla="*/ 2244746 w 2616059"/>
                  <a:gd name="connsiteY774" fmla="*/ 8260 h 657839"/>
                  <a:gd name="connsiteX775" fmla="*/ 2244746 w 2616059"/>
                  <a:gd name="connsiteY775" fmla="*/ 213726 h 657839"/>
                  <a:gd name="connsiteX776" fmla="*/ 2243590 w 2616059"/>
                  <a:gd name="connsiteY776" fmla="*/ 219577 h 657839"/>
                  <a:gd name="connsiteX777" fmla="*/ 2240566 w 2616059"/>
                  <a:gd name="connsiteY777" fmla="*/ 223535 h 657839"/>
                  <a:gd name="connsiteX778" fmla="*/ 2236383 w 2616059"/>
                  <a:gd name="connsiteY778" fmla="*/ 225772 h 657839"/>
                  <a:gd name="connsiteX779" fmla="*/ 2231754 w 2616059"/>
                  <a:gd name="connsiteY779" fmla="*/ 226460 h 657839"/>
                  <a:gd name="connsiteX780" fmla="*/ 2221967 w 2616059"/>
                  <a:gd name="connsiteY780" fmla="*/ 226460 h 657839"/>
                  <a:gd name="connsiteX781" fmla="*/ 2213868 w 2616059"/>
                  <a:gd name="connsiteY781" fmla="*/ 225514 h 657839"/>
                  <a:gd name="connsiteX782" fmla="*/ 2207284 w 2616059"/>
                  <a:gd name="connsiteY782" fmla="*/ 222072 h 657839"/>
                  <a:gd name="connsiteX783" fmla="*/ 2201055 w 2616059"/>
                  <a:gd name="connsiteY783" fmla="*/ 215275 h 657839"/>
                  <a:gd name="connsiteX784" fmla="*/ 2194444 w 2616059"/>
                  <a:gd name="connsiteY784" fmla="*/ 204262 h 657839"/>
                  <a:gd name="connsiteX785" fmla="*/ 2126515 w 2616059"/>
                  <a:gd name="connsiteY785" fmla="*/ 77609 h 657839"/>
                  <a:gd name="connsiteX786" fmla="*/ 2115777 w 2616059"/>
                  <a:gd name="connsiteY786" fmla="*/ 57045 h 657839"/>
                  <a:gd name="connsiteX787" fmla="*/ 2105704 w 2616059"/>
                  <a:gd name="connsiteY787" fmla="*/ 36137 h 657839"/>
                  <a:gd name="connsiteX788" fmla="*/ 2105360 w 2616059"/>
                  <a:gd name="connsiteY788" fmla="*/ 36137 h 657839"/>
                  <a:gd name="connsiteX789" fmla="*/ 2105876 w 2616059"/>
                  <a:gd name="connsiteY789" fmla="*/ 61433 h 657839"/>
                  <a:gd name="connsiteX790" fmla="*/ 2106048 w 2616059"/>
                  <a:gd name="connsiteY790" fmla="*/ 87074 h 657839"/>
                  <a:gd name="connsiteX791" fmla="*/ 2106048 w 2616059"/>
                  <a:gd name="connsiteY791" fmla="*/ 221470 h 657839"/>
                  <a:gd name="connsiteX792" fmla="*/ 2105322 w 2616059"/>
                  <a:gd name="connsiteY792" fmla="*/ 223793 h 657839"/>
                  <a:gd name="connsiteX793" fmla="*/ 2102871 w 2616059"/>
                  <a:gd name="connsiteY793" fmla="*/ 225514 h 657839"/>
                  <a:gd name="connsiteX794" fmla="*/ 2098331 w 2616059"/>
                  <a:gd name="connsiteY794" fmla="*/ 226546 h 657839"/>
                  <a:gd name="connsiteX795" fmla="*/ 2091158 w 2616059"/>
                  <a:gd name="connsiteY795" fmla="*/ 226977 h 657839"/>
                  <a:gd name="connsiteX796" fmla="*/ 2083985 w 2616059"/>
                  <a:gd name="connsiteY796" fmla="*/ 226546 h 657839"/>
                  <a:gd name="connsiteX797" fmla="*/ 2079536 w 2616059"/>
                  <a:gd name="connsiteY797" fmla="*/ 225514 h 657839"/>
                  <a:gd name="connsiteX798" fmla="*/ 2077176 w 2616059"/>
                  <a:gd name="connsiteY798" fmla="*/ 223793 h 657839"/>
                  <a:gd name="connsiteX799" fmla="*/ 2076450 w 2616059"/>
                  <a:gd name="connsiteY799" fmla="*/ 221470 h 657839"/>
                  <a:gd name="connsiteX800" fmla="*/ 2076450 w 2616059"/>
                  <a:gd name="connsiteY800" fmla="*/ 16003 h 657839"/>
                  <a:gd name="connsiteX801" fmla="*/ 2080358 w 2616059"/>
                  <a:gd name="connsiteY801" fmla="*/ 6195 h 657839"/>
                  <a:gd name="connsiteX802" fmla="*/ 2088883 w 2616059"/>
                  <a:gd name="connsiteY802" fmla="*/ 3269 h 657839"/>
                  <a:gd name="connsiteX803" fmla="*/ 2103448 w 2616059"/>
                  <a:gd name="connsiteY803" fmla="*/ 3269 h 657839"/>
                  <a:gd name="connsiteX804" fmla="*/ 2112062 w 2616059"/>
                  <a:gd name="connsiteY804" fmla="*/ 4130 h 657839"/>
                  <a:gd name="connsiteX805" fmla="*/ 2118278 w 2616059"/>
                  <a:gd name="connsiteY805" fmla="*/ 6969 h 657839"/>
                  <a:gd name="connsiteX806" fmla="*/ 2123606 w 2616059"/>
                  <a:gd name="connsiteY806" fmla="*/ 12476 h 657839"/>
                  <a:gd name="connsiteX807" fmla="*/ 2129010 w 2616059"/>
                  <a:gd name="connsiteY807" fmla="*/ 21338 h 657839"/>
                  <a:gd name="connsiteX808" fmla="*/ 2181232 w 2616059"/>
                  <a:gd name="connsiteY808" fmla="*/ 119081 h 657839"/>
                  <a:gd name="connsiteX809" fmla="*/ 2190546 w 2616059"/>
                  <a:gd name="connsiteY809" fmla="*/ 136547 h 657839"/>
                  <a:gd name="connsiteX810" fmla="*/ 2199194 w 2616059"/>
                  <a:gd name="connsiteY810" fmla="*/ 153325 h 657839"/>
                  <a:gd name="connsiteX811" fmla="*/ 2207426 w 2616059"/>
                  <a:gd name="connsiteY811" fmla="*/ 169587 h 657839"/>
                  <a:gd name="connsiteX812" fmla="*/ 2215492 w 2616059"/>
                  <a:gd name="connsiteY812" fmla="*/ 185677 h 657839"/>
                  <a:gd name="connsiteX813" fmla="*/ 2215664 w 2616059"/>
                  <a:gd name="connsiteY813" fmla="*/ 185677 h 657839"/>
                  <a:gd name="connsiteX814" fmla="*/ 2215234 w 2616059"/>
                  <a:gd name="connsiteY814" fmla="*/ 157369 h 657839"/>
                  <a:gd name="connsiteX815" fmla="*/ 2215148 w 2616059"/>
                  <a:gd name="connsiteY815" fmla="*/ 129062 h 657839"/>
                  <a:gd name="connsiteX816" fmla="*/ 2215148 w 2616059"/>
                  <a:gd name="connsiteY816" fmla="*/ 8260 h 657839"/>
                  <a:gd name="connsiteX817" fmla="*/ 2215874 w 2616059"/>
                  <a:gd name="connsiteY817" fmla="*/ 6023 h 657839"/>
                  <a:gd name="connsiteX818" fmla="*/ 2218325 w 2616059"/>
                  <a:gd name="connsiteY818" fmla="*/ 4216 h 657839"/>
                  <a:gd name="connsiteX819" fmla="*/ 2222865 w 2616059"/>
                  <a:gd name="connsiteY819" fmla="*/ 3097 h 657839"/>
                  <a:gd name="connsiteX820" fmla="*/ 2230219 w 2616059"/>
                  <a:gd name="connsiteY820" fmla="*/ 2753 h 657839"/>
                  <a:gd name="connsiteX821" fmla="*/ 1468219 w 2616059"/>
                  <a:gd name="connsiteY821" fmla="*/ 2753 h 657839"/>
                  <a:gd name="connsiteX822" fmla="*/ 1475120 w 2616059"/>
                  <a:gd name="connsiteY822" fmla="*/ 3097 h 657839"/>
                  <a:gd name="connsiteX823" fmla="*/ 1479660 w 2616059"/>
                  <a:gd name="connsiteY823" fmla="*/ 4216 h 657839"/>
                  <a:gd name="connsiteX824" fmla="*/ 1482020 w 2616059"/>
                  <a:gd name="connsiteY824" fmla="*/ 6023 h 657839"/>
                  <a:gd name="connsiteX825" fmla="*/ 1482746 w 2616059"/>
                  <a:gd name="connsiteY825" fmla="*/ 8260 h 657839"/>
                  <a:gd name="connsiteX826" fmla="*/ 1482746 w 2616059"/>
                  <a:gd name="connsiteY826" fmla="*/ 213726 h 657839"/>
                  <a:gd name="connsiteX827" fmla="*/ 1481590 w 2616059"/>
                  <a:gd name="connsiteY827" fmla="*/ 219577 h 657839"/>
                  <a:gd name="connsiteX828" fmla="*/ 1478565 w 2616059"/>
                  <a:gd name="connsiteY828" fmla="*/ 223535 h 657839"/>
                  <a:gd name="connsiteX829" fmla="*/ 1474383 w 2616059"/>
                  <a:gd name="connsiteY829" fmla="*/ 225772 h 657839"/>
                  <a:gd name="connsiteX830" fmla="*/ 1469754 w 2616059"/>
                  <a:gd name="connsiteY830" fmla="*/ 226460 h 657839"/>
                  <a:gd name="connsiteX831" fmla="*/ 1459967 w 2616059"/>
                  <a:gd name="connsiteY831" fmla="*/ 226460 h 657839"/>
                  <a:gd name="connsiteX832" fmla="*/ 1451868 w 2616059"/>
                  <a:gd name="connsiteY832" fmla="*/ 225514 h 657839"/>
                  <a:gd name="connsiteX833" fmla="*/ 1445284 w 2616059"/>
                  <a:gd name="connsiteY833" fmla="*/ 222072 h 657839"/>
                  <a:gd name="connsiteX834" fmla="*/ 1439055 w 2616059"/>
                  <a:gd name="connsiteY834" fmla="*/ 215275 h 657839"/>
                  <a:gd name="connsiteX835" fmla="*/ 1432445 w 2616059"/>
                  <a:gd name="connsiteY835" fmla="*/ 204262 h 657839"/>
                  <a:gd name="connsiteX836" fmla="*/ 1364515 w 2616059"/>
                  <a:gd name="connsiteY836" fmla="*/ 77609 h 657839"/>
                  <a:gd name="connsiteX837" fmla="*/ 1353777 w 2616059"/>
                  <a:gd name="connsiteY837" fmla="*/ 57045 h 657839"/>
                  <a:gd name="connsiteX838" fmla="*/ 1343704 w 2616059"/>
                  <a:gd name="connsiteY838" fmla="*/ 36137 h 657839"/>
                  <a:gd name="connsiteX839" fmla="*/ 1343360 w 2616059"/>
                  <a:gd name="connsiteY839" fmla="*/ 36137 h 657839"/>
                  <a:gd name="connsiteX840" fmla="*/ 1343876 w 2616059"/>
                  <a:gd name="connsiteY840" fmla="*/ 61433 h 657839"/>
                  <a:gd name="connsiteX841" fmla="*/ 1344048 w 2616059"/>
                  <a:gd name="connsiteY841" fmla="*/ 87074 h 657839"/>
                  <a:gd name="connsiteX842" fmla="*/ 1344048 w 2616059"/>
                  <a:gd name="connsiteY842" fmla="*/ 221470 h 657839"/>
                  <a:gd name="connsiteX843" fmla="*/ 1343322 w 2616059"/>
                  <a:gd name="connsiteY843" fmla="*/ 223793 h 657839"/>
                  <a:gd name="connsiteX844" fmla="*/ 1340871 w 2616059"/>
                  <a:gd name="connsiteY844" fmla="*/ 225514 h 657839"/>
                  <a:gd name="connsiteX845" fmla="*/ 1336331 w 2616059"/>
                  <a:gd name="connsiteY845" fmla="*/ 226546 h 657839"/>
                  <a:gd name="connsiteX846" fmla="*/ 1329157 w 2616059"/>
                  <a:gd name="connsiteY846" fmla="*/ 226977 h 657839"/>
                  <a:gd name="connsiteX847" fmla="*/ 1321985 w 2616059"/>
                  <a:gd name="connsiteY847" fmla="*/ 226546 h 657839"/>
                  <a:gd name="connsiteX848" fmla="*/ 1317536 w 2616059"/>
                  <a:gd name="connsiteY848" fmla="*/ 225514 h 657839"/>
                  <a:gd name="connsiteX849" fmla="*/ 1315176 w 2616059"/>
                  <a:gd name="connsiteY849" fmla="*/ 223793 h 657839"/>
                  <a:gd name="connsiteX850" fmla="*/ 1314450 w 2616059"/>
                  <a:gd name="connsiteY850" fmla="*/ 221470 h 657839"/>
                  <a:gd name="connsiteX851" fmla="*/ 1314450 w 2616059"/>
                  <a:gd name="connsiteY851" fmla="*/ 16003 h 657839"/>
                  <a:gd name="connsiteX852" fmla="*/ 1318358 w 2616059"/>
                  <a:gd name="connsiteY852" fmla="*/ 6195 h 657839"/>
                  <a:gd name="connsiteX853" fmla="*/ 1326883 w 2616059"/>
                  <a:gd name="connsiteY853" fmla="*/ 3269 h 657839"/>
                  <a:gd name="connsiteX854" fmla="*/ 1341448 w 2616059"/>
                  <a:gd name="connsiteY854" fmla="*/ 3269 h 657839"/>
                  <a:gd name="connsiteX855" fmla="*/ 1350061 w 2616059"/>
                  <a:gd name="connsiteY855" fmla="*/ 4130 h 657839"/>
                  <a:gd name="connsiteX856" fmla="*/ 1356278 w 2616059"/>
                  <a:gd name="connsiteY856" fmla="*/ 6969 h 657839"/>
                  <a:gd name="connsiteX857" fmla="*/ 1361606 w 2616059"/>
                  <a:gd name="connsiteY857" fmla="*/ 12476 h 657839"/>
                  <a:gd name="connsiteX858" fmla="*/ 1367010 w 2616059"/>
                  <a:gd name="connsiteY858" fmla="*/ 21338 h 657839"/>
                  <a:gd name="connsiteX859" fmla="*/ 1419232 w 2616059"/>
                  <a:gd name="connsiteY859" fmla="*/ 119081 h 657839"/>
                  <a:gd name="connsiteX860" fmla="*/ 1428546 w 2616059"/>
                  <a:gd name="connsiteY860" fmla="*/ 136547 h 657839"/>
                  <a:gd name="connsiteX861" fmla="*/ 1437194 w 2616059"/>
                  <a:gd name="connsiteY861" fmla="*/ 153325 h 657839"/>
                  <a:gd name="connsiteX862" fmla="*/ 1445426 w 2616059"/>
                  <a:gd name="connsiteY862" fmla="*/ 169587 h 657839"/>
                  <a:gd name="connsiteX863" fmla="*/ 1453492 w 2616059"/>
                  <a:gd name="connsiteY863" fmla="*/ 185677 h 657839"/>
                  <a:gd name="connsiteX864" fmla="*/ 1453664 w 2616059"/>
                  <a:gd name="connsiteY864" fmla="*/ 185677 h 657839"/>
                  <a:gd name="connsiteX865" fmla="*/ 1453234 w 2616059"/>
                  <a:gd name="connsiteY865" fmla="*/ 157369 h 657839"/>
                  <a:gd name="connsiteX866" fmla="*/ 1453148 w 2616059"/>
                  <a:gd name="connsiteY866" fmla="*/ 129062 h 657839"/>
                  <a:gd name="connsiteX867" fmla="*/ 1453148 w 2616059"/>
                  <a:gd name="connsiteY867" fmla="*/ 8260 h 657839"/>
                  <a:gd name="connsiteX868" fmla="*/ 1453874 w 2616059"/>
                  <a:gd name="connsiteY868" fmla="*/ 6023 h 657839"/>
                  <a:gd name="connsiteX869" fmla="*/ 1456325 w 2616059"/>
                  <a:gd name="connsiteY869" fmla="*/ 4216 h 657839"/>
                  <a:gd name="connsiteX870" fmla="*/ 1460865 w 2616059"/>
                  <a:gd name="connsiteY870" fmla="*/ 3097 h 657839"/>
                  <a:gd name="connsiteX871" fmla="*/ 1468219 w 2616059"/>
                  <a:gd name="connsiteY871" fmla="*/ 2753 h 657839"/>
                  <a:gd name="connsiteX872" fmla="*/ 1243524 w 2616059"/>
                  <a:gd name="connsiteY872" fmla="*/ 2237 h 657839"/>
                  <a:gd name="connsiteX873" fmla="*/ 1250665 w 2616059"/>
                  <a:gd name="connsiteY873" fmla="*/ 2667 h 657839"/>
                  <a:gd name="connsiteX874" fmla="*/ 1255226 w 2616059"/>
                  <a:gd name="connsiteY874" fmla="*/ 3700 h 657839"/>
                  <a:gd name="connsiteX875" fmla="*/ 1257635 w 2616059"/>
                  <a:gd name="connsiteY875" fmla="*/ 5334 h 657839"/>
                  <a:gd name="connsiteX876" fmla="*/ 1258323 w 2616059"/>
                  <a:gd name="connsiteY876" fmla="*/ 7743 h 657839"/>
                  <a:gd name="connsiteX877" fmla="*/ 1258323 w 2616059"/>
                  <a:gd name="connsiteY877" fmla="*/ 221470 h 657839"/>
                  <a:gd name="connsiteX878" fmla="*/ 1257635 w 2616059"/>
                  <a:gd name="connsiteY878" fmla="*/ 223879 h 657839"/>
                  <a:gd name="connsiteX879" fmla="*/ 1255226 w 2616059"/>
                  <a:gd name="connsiteY879" fmla="*/ 225514 h 657839"/>
                  <a:gd name="connsiteX880" fmla="*/ 1250665 w 2616059"/>
                  <a:gd name="connsiteY880" fmla="*/ 226546 h 657839"/>
                  <a:gd name="connsiteX881" fmla="*/ 1243524 w 2616059"/>
                  <a:gd name="connsiteY881" fmla="*/ 226977 h 657839"/>
                  <a:gd name="connsiteX882" fmla="*/ 1236468 w 2616059"/>
                  <a:gd name="connsiteY882" fmla="*/ 226546 h 657839"/>
                  <a:gd name="connsiteX883" fmla="*/ 1231822 w 2616059"/>
                  <a:gd name="connsiteY883" fmla="*/ 225514 h 657839"/>
                  <a:gd name="connsiteX884" fmla="*/ 1229413 w 2616059"/>
                  <a:gd name="connsiteY884" fmla="*/ 223879 h 657839"/>
                  <a:gd name="connsiteX885" fmla="*/ 1228725 w 2616059"/>
                  <a:gd name="connsiteY885" fmla="*/ 221470 h 657839"/>
                  <a:gd name="connsiteX886" fmla="*/ 1228725 w 2616059"/>
                  <a:gd name="connsiteY886" fmla="*/ 7743 h 657839"/>
                  <a:gd name="connsiteX887" fmla="*/ 1229499 w 2616059"/>
                  <a:gd name="connsiteY887" fmla="*/ 5334 h 657839"/>
                  <a:gd name="connsiteX888" fmla="*/ 1232080 w 2616059"/>
                  <a:gd name="connsiteY888" fmla="*/ 3700 h 657839"/>
                  <a:gd name="connsiteX889" fmla="*/ 1236727 w 2616059"/>
                  <a:gd name="connsiteY889" fmla="*/ 2667 h 657839"/>
                  <a:gd name="connsiteX890" fmla="*/ 1243524 w 2616059"/>
                  <a:gd name="connsiteY890" fmla="*/ 2237 h 657839"/>
                  <a:gd name="connsiteX891" fmla="*/ 833950 w 2616059"/>
                  <a:gd name="connsiteY891" fmla="*/ 2237 h 657839"/>
                  <a:gd name="connsiteX892" fmla="*/ 841091 w 2616059"/>
                  <a:gd name="connsiteY892" fmla="*/ 2667 h 657839"/>
                  <a:gd name="connsiteX893" fmla="*/ 845651 w 2616059"/>
                  <a:gd name="connsiteY893" fmla="*/ 3700 h 657839"/>
                  <a:gd name="connsiteX894" fmla="*/ 848061 w 2616059"/>
                  <a:gd name="connsiteY894" fmla="*/ 5334 h 657839"/>
                  <a:gd name="connsiteX895" fmla="*/ 848749 w 2616059"/>
                  <a:gd name="connsiteY895" fmla="*/ 7743 h 657839"/>
                  <a:gd name="connsiteX896" fmla="*/ 848749 w 2616059"/>
                  <a:gd name="connsiteY896" fmla="*/ 200304 h 657839"/>
                  <a:gd name="connsiteX897" fmla="*/ 928595 w 2616059"/>
                  <a:gd name="connsiteY897" fmla="*/ 200304 h 657839"/>
                  <a:gd name="connsiteX898" fmla="*/ 931263 w 2616059"/>
                  <a:gd name="connsiteY898" fmla="*/ 201078 h 657839"/>
                  <a:gd name="connsiteX899" fmla="*/ 933155 w 2616059"/>
                  <a:gd name="connsiteY899" fmla="*/ 203315 h 657839"/>
                  <a:gd name="connsiteX900" fmla="*/ 934274 w 2616059"/>
                  <a:gd name="connsiteY900" fmla="*/ 207187 h 657839"/>
                  <a:gd name="connsiteX901" fmla="*/ 934618 w 2616059"/>
                  <a:gd name="connsiteY901" fmla="*/ 213038 h 657839"/>
                  <a:gd name="connsiteX902" fmla="*/ 934274 w 2616059"/>
                  <a:gd name="connsiteY902" fmla="*/ 218803 h 657839"/>
                  <a:gd name="connsiteX903" fmla="*/ 933155 w 2616059"/>
                  <a:gd name="connsiteY903" fmla="*/ 222761 h 657839"/>
                  <a:gd name="connsiteX904" fmla="*/ 931263 w 2616059"/>
                  <a:gd name="connsiteY904" fmla="*/ 225170 h 657839"/>
                  <a:gd name="connsiteX905" fmla="*/ 928595 w 2616059"/>
                  <a:gd name="connsiteY905" fmla="*/ 225944 h 657839"/>
                  <a:gd name="connsiteX906" fmla="*/ 830164 w 2616059"/>
                  <a:gd name="connsiteY906" fmla="*/ 225944 h 657839"/>
                  <a:gd name="connsiteX907" fmla="*/ 822678 w 2616059"/>
                  <a:gd name="connsiteY907" fmla="*/ 223277 h 657839"/>
                  <a:gd name="connsiteX908" fmla="*/ 819151 w 2616059"/>
                  <a:gd name="connsiteY908" fmla="*/ 213898 h 657839"/>
                  <a:gd name="connsiteX909" fmla="*/ 819151 w 2616059"/>
                  <a:gd name="connsiteY909" fmla="*/ 7743 h 657839"/>
                  <a:gd name="connsiteX910" fmla="*/ 819839 w 2616059"/>
                  <a:gd name="connsiteY910" fmla="*/ 5334 h 657839"/>
                  <a:gd name="connsiteX911" fmla="*/ 822248 w 2616059"/>
                  <a:gd name="connsiteY911" fmla="*/ 3700 h 657839"/>
                  <a:gd name="connsiteX912" fmla="*/ 826894 w 2616059"/>
                  <a:gd name="connsiteY912" fmla="*/ 2667 h 657839"/>
                  <a:gd name="connsiteX913" fmla="*/ 833950 w 2616059"/>
                  <a:gd name="connsiteY913" fmla="*/ 2237 h 657839"/>
                  <a:gd name="connsiteX914" fmla="*/ 748224 w 2616059"/>
                  <a:gd name="connsiteY914" fmla="*/ 2237 h 657839"/>
                  <a:gd name="connsiteX915" fmla="*/ 755365 w 2616059"/>
                  <a:gd name="connsiteY915" fmla="*/ 2667 h 657839"/>
                  <a:gd name="connsiteX916" fmla="*/ 759925 w 2616059"/>
                  <a:gd name="connsiteY916" fmla="*/ 3700 h 657839"/>
                  <a:gd name="connsiteX917" fmla="*/ 762335 w 2616059"/>
                  <a:gd name="connsiteY917" fmla="*/ 5334 h 657839"/>
                  <a:gd name="connsiteX918" fmla="*/ 763023 w 2616059"/>
                  <a:gd name="connsiteY918" fmla="*/ 7743 h 657839"/>
                  <a:gd name="connsiteX919" fmla="*/ 763023 w 2616059"/>
                  <a:gd name="connsiteY919" fmla="*/ 221470 h 657839"/>
                  <a:gd name="connsiteX920" fmla="*/ 762335 w 2616059"/>
                  <a:gd name="connsiteY920" fmla="*/ 223879 h 657839"/>
                  <a:gd name="connsiteX921" fmla="*/ 759925 w 2616059"/>
                  <a:gd name="connsiteY921" fmla="*/ 225514 h 657839"/>
                  <a:gd name="connsiteX922" fmla="*/ 755365 w 2616059"/>
                  <a:gd name="connsiteY922" fmla="*/ 226546 h 657839"/>
                  <a:gd name="connsiteX923" fmla="*/ 748224 w 2616059"/>
                  <a:gd name="connsiteY923" fmla="*/ 226977 h 657839"/>
                  <a:gd name="connsiteX924" fmla="*/ 741168 w 2616059"/>
                  <a:gd name="connsiteY924" fmla="*/ 226546 h 657839"/>
                  <a:gd name="connsiteX925" fmla="*/ 736522 w 2616059"/>
                  <a:gd name="connsiteY925" fmla="*/ 225514 h 657839"/>
                  <a:gd name="connsiteX926" fmla="*/ 734113 w 2616059"/>
                  <a:gd name="connsiteY926" fmla="*/ 223879 h 657839"/>
                  <a:gd name="connsiteX927" fmla="*/ 733425 w 2616059"/>
                  <a:gd name="connsiteY927" fmla="*/ 221470 h 657839"/>
                  <a:gd name="connsiteX928" fmla="*/ 733425 w 2616059"/>
                  <a:gd name="connsiteY928" fmla="*/ 7743 h 657839"/>
                  <a:gd name="connsiteX929" fmla="*/ 734199 w 2616059"/>
                  <a:gd name="connsiteY929" fmla="*/ 5334 h 657839"/>
                  <a:gd name="connsiteX930" fmla="*/ 736780 w 2616059"/>
                  <a:gd name="connsiteY930" fmla="*/ 3700 h 657839"/>
                  <a:gd name="connsiteX931" fmla="*/ 741426 w 2616059"/>
                  <a:gd name="connsiteY931" fmla="*/ 2667 h 657839"/>
                  <a:gd name="connsiteX932" fmla="*/ 748224 w 2616059"/>
                  <a:gd name="connsiteY932" fmla="*/ 2237 h 657839"/>
                  <a:gd name="connsiteX933" fmla="*/ 394112 w 2616059"/>
                  <a:gd name="connsiteY933" fmla="*/ 0 h 657839"/>
                  <a:gd name="connsiteX934" fmla="*/ 436960 w 2616059"/>
                  <a:gd name="connsiteY934" fmla="*/ 7399 h 657839"/>
                  <a:gd name="connsiteX935" fmla="*/ 467333 w 2616059"/>
                  <a:gd name="connsiteY935" fmla="*/ 28996 h 657839"/>
                  <a:gd name="connsiteX936" fmla="*/ 485402 w 2616059"/>
                  <a:gd name="connsiteY936" fmla="*/ 64101 h 657839"/>
                  <a:gd name="connsiteX937" fmla="*/ 491338 w 2616059"/>
                  <a:gd name="connsiteY937" fmla="*/ 112026 h 657839"/>
                  <a:gd name="connsiteX938" fmla="*/ 484971 w 2616059"/>
                  <a:gd name="connsiteY938" fmla="*/ 160725 h 657839"/>
                  <a:gd name="connsiteX939" fmla="*/ 465956 w 2616059"/>
                  <a:gd name="connsiteY939" fmla="*/ 197637 h 657839"/>
                  <a:gd name="connsiteX940" fmla="*/ 434207 w 2616059"/>
                  <a:gd name="connsiteY940" fmla="*/ 221040 h 657839"/>
                  <a:gd name="connsiteX941" fmla="*/ 389638 w 2616059"/>
                  <a:gd name="connsiteY941" fmla="*/ 229214 h 657839"/>
                  <a:gd name="connsiteX942" fmla="*/ 346187 w 2616059"/>
                  <a:gd name="connsiteY942" fmla="*/ 221728 h 657839"/>
                  <a:gd name="connsiteX943" fmla="*/ 315900 w 2616059"/>
                  <a:gd name="connsiteY943" fmla="*/ 199960 h 657839"/>
                  <a:gd name="connsiteX944" fmla="*/ 298090 w 2616059"/>
                  <a:gd name="connsiteY944" fmla="*/ 164511 h 657839"/>
                  <a:gd name="connsiteX945" fmla="*/ 292239 w 2616059"/>
                  <a:gd name="connsiteY945" fmla="*/ 115811 h 657839"/>
                  <a:gd name="connsiteX946" fmla="*/ 298606 w 2616059"/>
                  <a:gd name="connsiteY946" fmla="*/ 67972 h 657839"/>
                  <a:gd name="connsiteX947" fmla="*/ 317707 w 2616059"/>
                  <a:gd name="connsiteY947" fmla="*/ 31405 h 657839"/>
                  <a:gd name="connsiteX948" fmla="*/ 349542 w 2616059"/>
                  <a:gd name="connsiteY948" fmla="*/ 8174 h 657839"/>
                  <a:gd name="connsiteX949" fmla="*/ 394112 w 2616059"/>
                  <a:gd name="connsiteY949" fmla="*/ 0 h 657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Lst>
                <a:rect l="l" t="t" r="r" b="b"/>
                <a:pathLst>
                  <a:path w="2616059" h="657839">
                    <a:moveTo>
                      <a:pt x="2058424" y="456330"/>
                    </a:moveTo>
                    <a:lnTo>
                      <a:pt x="2058424" y="531358"/>
                    </a:lnTo>
                    <a:lnTo>
                      <a:pt x="2087334" y="531358"/>
                    </a:lnTo>
                    <a:cubicBezTo>
                      <a:pt x="2095135" y="531358"/>
                      <a:pt x="2101875" y="530412"/>
                      <a:pt x="2107553" y="528519"/>
                    </a:cubicBezTo>
                    <a:cubicBezTo>
                      <a:pt x="2113232" y="526626"/>
                      <a:pt x="2117965" y="523987"/>
                      <a:pt x="2121750" y="520603"/>
                    </a:cubicBezTo>
                    <a:cubicBezTo>
                      <a:pt x="2125536" y="517219"/>
                      <a:pt x="2128318" y="513232"/>
                      <a:pt x="2130096" y="508643"/>
                    </a:cubicBezTo>
                    <a:cubicBezTo>
                      <a:pt x="2131875" y="504054"/>
                      <a:pt x="2132763" y="499064"/>
                      <a:pt x="2132763" y="493672"/>
                    </a:cubicBezTo>
                    <a:cubicBezTo>
                      <a:pt x="2132763" y="484953"/>
                      <a:pt x="2130813" y="477582"/>
                      <a:pt x="2126913" y="471559"/>
                    </a:cubicBezTo>
                    <a:cubicBezTo>
                      <a:pt x="2123012" y="465537"/>
                      <a:pt x="2116473" y="461206"/>
                      <a:pt x="2107295" y="458567"/>
                    </a:cubicBezTo>
                    <a:cubicBezTo>
                      <a:pt x="2104427" y="457764"/>
                      <a:pt x="2101187" y="457191"/>
                      <a:pt x="2097573" y="456846"/>
                    </a:cubicBezTo>
                    <a:cubicBezTo>
                      <a:pt x="2093959" y="456502"/>
                      <a:pt x="2089227" y="456330"/>
                      <a:pt x="2083376" y="456330"/>
                    </a:cubicBezTo>
                    <a:close/>
                    <a:moveTo>
                      <a:pt x="2230339" y="431894"/>
                    </a:moveTo>
                    <a:lnTo>
                      <a:pt x="2335997" y="431894"/>
                    </a:lnTo>
                    <a:cubicBezTo>
                      <a:pt x="2336915" y="431894"/>
                      <a:pt x="2337747" y="432124"/>
                      <a:pt x="2338493" y="432583"/>
                    </a:cubicBezTo>
                    <a:cubicBezTo>
                      <a:pt x="2339238" y="433042"/>
                      <a:pt x="2339841" y="433787"/>
                      <a:pt x="2340299" y="434820"/>
                    </a:cubicBezTo>
                    <a:cubicBezTo>
                      <a:pt x="2340759" y="435852"/>
                      <a:pt x="2341131" y="437143"/>
                      <a:pt x="2341418" y="438692"/>
                    </a:cubicBezTo>
                    <a:cubicBezTo>
                      <a:pt x="2341705" y="440240"/>
                      <a:pt x="2341848" y="442162"/>
                      <a:pt x="2341848" y="444456"/>
                    </a:cubicBezTo>
                    <a:cubicBezTo>
                      <a:pt x="2341848" y="446521"/>
                      <a:pt x="2341705" y="448328"/>
                      <a:pt x="2341418" y="449877"/>
                    </a:cubicBezTo>
                    <a:cubicBezTo>
                      <a:pt x="2341131" y="451426"/>
                      <a:pt x="2340759" y="452688"/>
                      <a:pt x="2340299" y="453663"/>
                    </a:cubicBezTo>
                    <a:cubicBezTo>
                      <a:pt x="2339841" y="454638"/>
                      <a:pt x="2339238" y="455355"/>
                      <a:pt x="2338493" y="455814"/>
                    </a:cubicBezTo>
                    <a:cubicBezTo>
                      <a:pt x="2337747" y="456273"/>
                      <a:pt x="2336915" y="456502"/>
                      <a:pt x="2335997" y="456502"/>
                    </a:cubicBezTo>
                    <a:lnTo>
                      <a:pt x="2248924" y="456502"/>
                    </a:lnTo>
                    <a:lnTo>
                      <a:pt x="2248924" y="526368"/>
                    </a:lnTo>
                    <a:lnTo>
                      <a:pt x="2323607" y="526368"/>
                    </a:lnTo>
                    <a:cubicBezTo>
                      <a:pt x="2324525" y="526368"/>
                      <a:pt x="2325357" y="526626"/>
                      <a:pt x="2326103" y="527142"/>
                    </a:cubicBezTo>
                    <a:cubicBezTo>
                      <a:pt x="2326849" y="527658"/>
                      <a:pt x="2327479" y="528375"/>
                      <a:pt x="2327996" y="529293"/>
                    </a:cubicBezTo>
                    <a:cubicBezTo>
                      <a:pt x="2328512" y="530211"/>
                      <a:pt x="2328885" y="531473"/>
                      <a:pt x="2329114" y="533079"/>
                    </a:cubicBezTo>
                    <a:cubicBezTo>
                      <a:pt x="2329343" y="534685"/>
                      <a:pt x="2329459" y="536578"/>
                      <a:pt x="2329459" y="538758"/>
                    </a:cubicBezTo>
                    <a:cubicBezTo>
                      <a:pt x="2329459" y="540823"/>
                      <a:pt x="2329343" y="542601"/>
                      <a:pt x="2329114" y="544092"/>
                    </a:cubicBezTo>
                    <a:cubicBezTo>
                      <a:pt x="2328885" y="545584"/>
                      <a:pt x="2328512" y="546788"/>
                      <a:pt x="2327996" y="547706"/>
                    </a:cubicBezTo>
                    <a:cubicBezTo>
                      <a:pt x="2327479" y="548624"/>
                      <a:pt x="2326849" y="549283"/>
                      <a:pt x="2326103" y="549685"/>
                    </a:cubicBezTo>
                    <a:cubicBezTo>
                      <a:pt x="2325357" y="550086"/>
                      <a:pt x="2324525" y="550287"/>
                      <a:pt x="2323607" y="550287"/>
                    </a:cubicBezTo>
                    <a:lnTo>
                      <a:pt x="2248924" y="550287"/>
                    </a:lnTo>
                    <a:lnTo>
                      <a:pt x="2248924" y="629961"/>
                    </a:lnTo>
                    <a:lnTo>
                      <a:pt x="2337202" y="629961"/>
                    </a:lnTo>
                    <a:cubicBezTo>
                      <a:pt x="2338120" y="629961"/>
                      <a:pt x="2338952" y="630191"/>
                      <a:pt x="2339697" y="630650"/>
                    </a:cubicBezTo>
                    <a:cubicBezTo>
                      <a:pt x="2340443" y="631109"/>
                      <a:pt x="2341103" y="631826"/>
                      <a:pt x="2341676" y="632801"/>
                    </a:cubicBezTo>
                    <a:cubicBezTo>
                      <a:pt x="2342250" y="633776"/>
                      <a:pt x="2342651" y="635038"/>
                      <a:pt x="2342881" y="636587"/>
                    </a:cubicBezTo>
                    <a:cubicBezTo>
                      <a:pt x="2343110" y="638135"/>
                      <a:pt x="2343225" y="640057"/>
                      <a:pt x="2343225" y="642351"/>
                    </a:cubicBezTo>
                    <a:cubicBezTo>
                      <a:pt x="2343225" y="644416"/>
                      <a:pt x="2343110" y="646223"/>
                      <a:pt x="2342881" y="647772"/>
                    </a:cubicBezTo>
                    <a:cubicBezTo>
                      <a:pt x="2342651" y="649321"/>
                      <a:pt x="2342250" y="650611"/>
                      <a:pt x="2341676" y="651644"/>
                    </a:cubicBezTo>
                    <a:cubicBezTo>
                      <a:pt x="2341103" y="652676"/>
                      <a:pt x="2340443" y="653422"/>
                      <a:pt x="2339697" y="653881"/>
                    </a:cubicBezTo>
                    <a:cubicBezTo>
                      <a:pt x="2338952" y="654340"/>
                      <a:pt x="2338120" y="654569"/>
                      <a:pt x="2337202" y="654569"/>
                    </a:cubicBezTo>
                    <a:lnTo>
                      <a:pt x="2230339" y="654569"/>
                    </a:lnTo>
                    <a:cubicBezTo>
                      <a:pt x="2227701" y="654569"/>
                      <a:pt x="2225205" y="653680"/>
                      <a:pt x="2222853" y="651902"/>
                    </a:cubicBezTo>
                    <a:cubicBezTo>
                      <a:pt x="2220501" y="650124"/>
                      <a:pt x="2219326" y="646998"/>
                      <a:pt x="2219326" y="642523"/>
                    </a:cubicBezTo>
                    <a:lnTo>
                      <a:pt x="2219326" y="443940"/>
                    </a:lnTo>
                    <a:cubicBezTo>
                      <a:pt x="2219326" y="439466"/>
                      <a:pt x="2220501" y="436340"/>
                      <a:pt x="2222853" y="434562"/>
                    </a:cubicBezTo>
                    <a:cubicBezTo>
                      <a:pt x="2225205" y="432783"/>
                      <a:pt x="2227701" y="431894"/>
                      <a:pt x="2230339" y="431894"/>
                    </a:cubicBezTo>
                    <a:close/>
                    <a:moveTo>
                      <a:pt x="2039839" y="431894"/>
                    </a:moveTo>
                    <a:lnTo>
                      <a:pt x="2087162" y="431894"/>
                    </a:lnTo>
                    <a:cubicBezTo>
                      <a:pt x="2092783" y="431894"/>
                      <a:pt x="2097458" y="432038"/>
                      <a:pt x="2101187" y="432325"/>
                    </a:cubicBezTo>
                    <a:cubicBezTo>
                      <a:pt x="2104915" y="432611"/>
                      <a:pt x="2108271" y="432927"/>
                      <a:pt x="2111253" y="433271"/>
                    </a:cubicBezTo>
                    <a:cubicBezTo>
                      <a:pt x="2119857" y="434762"/>
                      <a:pt x="2127458" y="437114"/>
                      <a:pt x="2134054" y="440326"/>
                    </a:cubicBezTo>
                    <a:cubicBezTo>
                      <a:pt x="2140651" y="443539"/>
                      <a:pt x="2146186" y="447611"/>
                      <a:pt x="2150660" y="452544"/>
                    </a:cubicBezTo>
                    <a:cubicBezTo>
                      <a:pt x="2155134" y="457477"/>
                      <a:pt x="2158490" y="463127"/>
                      <a:pt x="2160727" y="469494"/>
                    </a:cubicBezTo>
                    <a:cubicBezTo>
                      <a:pt x="2162964" y="475861"/>
                      <a:pt x="2164083" y="482888"/>
                      <a:pt x="2164083" y="490575"/>
                    </a:cubicBezTo>
                    <a:cubicBezTo>
                      <a:pt x="2164083" y="498031"/>
                      <a:pt x="2163079" y="504714"/>
                      <a:pt x="2161071" y="510622"/>
                    </a:cubicBezTo>
                    <a:cubicBezTo>
                      <a:pt x="2159063" y="516530"/>
                      <a:pt x="2156167" y="521750"/>
                      <a:pt x="2152381" y="526282"/>
                    </a:cubicBezTo>
                    <a:cubicBezTo>
                      <a:pt x="2148595" y="530813"/>
                      <a:pt x="2144064" y="534742"/>
                      <a:pt x="2138787" y="538069"/>
                    </a:cubicBezTo>
                    <a:cubicBezTo>
                      <a:pt x="2133509" y="541396"/>
                      <a:pt x="2127601" y="544207"/>
                      <a:pt x="2121062" y="546501"/>
                    </a:cubicBezTo>
                    <a:cubicBezTo>
                      <a:pt x="2124733" y="548107"/>
                      <a:pt x="2128060" y="550144"/>
                      <a:pt x="2131043" y="552610"/>
                    </a:cubicBezTo>
                    <a:cubicBezTo>
                      <a:pt x="2134025" y="555077"/>
                      <a:pt x="2136807" y="558031"/>
                      <a:pt x="2139389" y="561473"/>
                    </a:cubicBezTo>
                    <a:cubicBezTo>
                      <a:pt x="2141970" y="564914"/>
                      <a:pt x="2144408" y="568872"/>
                      <a:pt x="2146702" y="573346"/>
                    </a:cubicBezTo>
                    <a:cubicBezTo>
                      <a:pt x="2148997" y="577820"/>
                      <a:pt x="2151291" y="582868"/>
                      <a:pt x="2153585" y="588489"/>
                    </a:cubicBezTo>
                    <a:lnTo>
                      <a:pt x="2173547" y="637533"/>
                    </a:lnTo>
                    <a:cubicBezTo>
                      <a:pt x="2175153" y="641663"/>
                      <a:pt x="2176186" y="644560"/>
                      <a:pt x="2176645" y="646223"/>
                    </a:cubicBezTo>
                    <a:cubicBezTo>
                      <a:pt x="2177103" y="647887"/>
                      <a:pt x="2177333" y="649177"/>
                      <a:pt x="2177333" y="650095"/>
                    </a:cubicBezTo>
                    <a:cubicBezTo>
                      <a:pt x="2177333" y="651013"/>
                      <a:pt x="2177161" y="651816"/>
                      <a:pt x="2176817" y="652504"/>
                    </a:cubicBezTo>
                    <a:cubicBezTo>
                      <a:pt x="2176473" y="653193"/>
                      <a:pt x="2175727" y="653766"/>
                      <a:pt x="2174580" y="654225"/>
                    </a:cubicBezTo>
                    <a:cubicBezTo>
                      <a:pt x="2173433" y="654684"/>
                      <a:pt x="2171826" y="655028"/>
                      <a:pt x="2169761" y="655258"/>
                    </a:cubicBezTo>
                    <a:cubicBezTo>
                      <a:pt x="2167696" y="655487"/>
                      <a:pt x="2164943" y="655602"/>
                      <a:pt x="2161501" y="655602"/>
                    </a:cubicBezTo>
                    <a:cubicBezTo>
                      <a:pt x="2158519" y="655602"/>
                      <a:pt x="2156081" y="655487"/>
                      <a:pt x="2154188" y="655258"/>
                    </a:cubicBezTo>
                    <a:cubicBezTo>
                      <a:pt x="2152295" y="655028"/>
                      <a:pt x="2150775" y="654655"/>
                      <a:pt x="2149628" y="654139"/>
                    </a:cubicBezTo>
                    <a:cubicBezTo>
                      <a:pt x="2148481" y="653623"/>
                      <a:pt x="2147591" y="652906"/>
                      <a:pt x="2146961" y="651988"/>
                    </a:cubicBezTo>
                    <a:cubicBezTo>
                      <a:pt x="2146329" y="651070"/>
                      <a:pt x="2145785" y="649923"/>
                      <a:pt x="2145325" y="648546"/>
                    </a:cubicBezTo>
                    <a:lnTo>
                      <a:pt x="2124848" y="596061"/>
                    </a:lnTo>
                    <a:cubicBezTo>
                      <a:pt x="2122439" y="590096"/>
                      <a:pt x="2119943" y="584618"/>
                      <a:pt x="2117362" y="579627"/>
                    </a:cubicBezTo>
                    <a:cubicBezTo>
                      <a:pt x="2114781" y="574637"/>
                      <a:pt x="2111712" y="570335"/>
                      <a:pt x="2108156" y="566721"/>
                    </a:cubicBezTo>
                    <a:cubicBezTo>
                      <a:pt x="2104599" y="563107"/>
                      <a:pt x="2100412" y="560297"/>
                      <a:pt x="2095594" y="558289"/>
                    </a:cubicBezTo>
                    <a:cubicBezTo>
                      <a:pt x="2090775" y="556281"/>
                      <a:pt x="2084982" y="555278"/>
                      <a:pt x="2078213" y="555278"/>
                    </a:cubicBezTo>
                    <a:lnTo>
                      <a:pt x="2058424" y="555278"/>
                    </a:lnTo>
                    <a:lnTo>
                      <a:pt x="2058424" y="650095"/>
                    </a:lnTo>
                    <a:cubicBezTo>
                      <a:pt x="2058424" y="651013"/>
                      <a:pt x="2058166" y="651816"/>
                      <a:pt x="2057649" y="652504"/>
                    </a:cubicBezTo>
                    <a:cubicBezTo>
                      <a:pt x="2057133" y="653193"/>
                      <a:pt x="2056330" y="653737"/>
                      <a:pt x="2055241" y="654139"/>
                    </a:cubicBezTo>
                    <a:cubicBezTo>
                      <a:pt x="2054151" y="654540"/>
                      <a:pt x="2052659" y="654885"/>
                      <a:pt x="2050766" y="655171"/>
                    </a:cubicBezTo>
                    <a:cubicBezTo>
                      <a:pt x="2048873" y="655458"/>
                      <a:pt x="2046493" y="655602"/>
                      <a:pt x="2043625" y="655602"/>
                    </a:cubicBezTo>
                    <a:cubicBezTo>
                      <a:pt x="2040757" y="655602"/>
                      <a:pt x="2038376" y="655458"/>
                      <a:pt x="2036483" y="655171"/>
                    </a:cubicBezTo>
                    <a:cubicBezTo>
                      <a:pt x="2034591" y="654885"/>
                      <a:pt x="2033071" y="654540"/>
                      <a:pt x="2031923" y="654139"/>
                    </a:cubicBezTo>
                    <a:cubicBezTo>
                      <a:pt x="2030776" y="653737"/>
                      <a:pt x="2029973" y="653193"/>
                      <a:pt x="2029514" y="652504"/>
                    </a:cubicBezTo>
                    <a:cubicBezTo>
                      <a:pt x="2029055" y="651816"/>
                      <a:pt x="2028826" y="651013"/>
                      <a:pt x="2028826" y="650095"/>
                    </a:cubicBezTo>
                    <a:lnTo>
                      <a:pt x="2028826" y="443940"/>
                    </a:lnTo>
                    <a:cubicBezTo>
                      <a:pt x="2028826" y="439466"/>
                      <a:pt x="2030002" y="436340"/>
                      <a:pt x="2032353" y="434562"/>
                    </a:cubicBezTo>
                    <a:cubicBezTo>
                      <a:pt x="2034705" y="432783"/>
                      <a:pt x="2037201" y="431894"/>
                      <a:pt x="2039839" y="431894"/>
                    </a:cubicBezTo>
                    <a:close/>
                    <a:moveTo>
                      <a:pt x="1607609" y="431894"/>
                    </a:moveTo>
                    <a:lnTo>
                      <a:pt x="1762483" y="431894"/>
                    </a:lnTo>
                    <a:cubicBezTo>
                      <a:pt x="1763400" y="431894"/>
                      <a:pt x="1764232" y="432124"/>
                      <a:pt x="1764978" y="432583"/>
                    </a:cubicBezTo>
                    <a:cubicBezTo>
                      <a:pt x="1765724" y="433042"/>
                      <a:pt x="1766355" y="433787"/>
                      <a:pt x="1766871" y="434820"/>
                    </a:cubicBezTo>
                    <a:cubicBezTo>
                      <a:pt x="1767387" y="435852"/>
                      <a:pt x="1767760" y="437200"/>
                      <a:pt x="1767990" y="438864"/>
                    </a:cubicBezTo>
                    <a:cubicBezTo>
                      <a:pt x="1768219" y="440527"/>
                      <a:pt x="1768334" y="442449"/>
                      <a:pt x="1768334" y="444628"/>
                    </a:cubicBezTo>
                    <a:cubicBezTo>
                      <a:pt x="1768334" y="446808"/>
                      <a:pt x="1768219" y="448701"/>
                      <a:pt x="1767990" y="450307"/>
                    </a:cubicBezTo>
                    <a:cubicBezTo>
                      <a:pt x="1767760" y="451913"/>
                      <a:pt x="1767387" y="453204"/>
                      <a:pt x="1766871" y="454179"/>
                    </a:cubicBezTo>
                    <a:cubicBezTo>
                      <a:pt x="1766355" y="455154"/>
                      <a:pt x="1765724" y="455871"/>
                      <a:pt x="1764978" y="456330"/>
                    </a:cubicBezTo>
                    <a:cubicBezTo>
                      <a:pt x="1764232" y="456789"/>
                      <a:pt x="1763400" y="457018"/>
                      <a:pt x="1762483" y="457018"/>
                    </a:cubicBezTo>
                    <a:lnTo>
                      <a:pt x="1699845" y="457018"/>
                    </a:lnTo>
                    <a:lnTo>
                      <a:pt x="1699845" y="650095"/>
                    </a:lnTo>
                    <a:cubicBezTo>
                      <a:pt x="1699845" y="651013"/>
                      <a:pt x="1699615" y="651816"/>
                      <a:pt x="1699156" y="652504"/>
                    </a:cubicBezTo>
                    <a:cubicBezTo>
                      <a:pt x="1698698" y="653193"/>
                      <a:pt x="1697894" y="653737"/>
                      <a:pt x="1696747" y="654139"/>
                    </a:cubicBezTo>
                    <a:cubicBezTo>
                      <a:pt x="1695600" y="654540"/>
                      <a:pt x="1694080" y="654885"/>
                      <a:pt x="1692187" y="655171"/>
                    </a:cubicBezTo>
                    <a:cubicBezTo>
                      <a:pt x="1690294" y="655458"/>
                      <a:pt x="1687914" y="655602"/>
                      <a:pt x="1685046" y="655602"/>
                    </a:cubicBezTo>
                    <a:cubicBezTo>
                      <a:pt x="1682292" y="655602"/>
                      <a:pt x="1679941" y="655458"/>
                      <a:pt x="1677990" y="655171"/>
                    </a:cubicBezTo>
                    <a:cubicBezTo>
                      <a:pt x="1676040" y="654885"/>
                      <a:pt x="1674491" y="654540"/>
                      <a:pt x="1673344" y="654139"/>
                    </a:cubicBezTo>
                    <a:cubicBezTo>
                      <a:pt x="1672197" y="653737"/>
                      <a:pt x="1671394" y="653193"/>
                      <a:pt x="1670935" y="652504"/>
                    </a:cubicBezTo>
                    <a:cubicBezTo>
                      <a:pt x="1670476" y="651816"/>
                      <a:pt x="1670247" y="651013"/>
                      <a:pt x="1670247" y="650095"/>
                    </a:cubicBezTo>
                    <a:lnTo>
                      <a:pt x="1670247" y="457018"/>
                    </a:lnTo>
                    <a:lnTo>
                      <a:pt x="1607609" y="457018"/>
                    </a:lnTo>
                    <a:cubicBezTo>
                      <a:pt x="1606691" y="457018"/>
                      <a:pt x="1605859" y="456789"/>
                      <a:pt x="1605113" y="456330"/>
                    </a:cubicBezTo>
                    <a:cubicBezTo>
                      <a:pt x="1604368" y="455871"/>
                      <a:pt x="1603765" y="455154"/>
                      <a:pt x="1603306" y="454179"/>
                    </a:cubicBezTo>
                    <a:cubicBezTo>
                      <a:pt x="1602848" y="453204"/>
                      <a:pt x="1602475" y="451913"/>
                      <a:pt x="1602188" y="450307"/>
                    </a:cubicBezTo>
                    <a:cubicBezTo>
                      <a:pt x="1601901" y="448701"/>
                      <a:pt x="1601758" y="446808"/>
                      <a:pt x="1601758" y="444628"/>
                    </a:cubicBezTo>
                    <a:cubicBezTo>
                      <a:pt x="1601758" y="442449"/>
                      <a:pt x="1601901" y="440527"/>
                      <a:pt x="1602188" y="438864"/>
                    </a:cubicBezTo>
                    <a:cubicBezTo>
                      <a:pt x="1602475" y="437200"/>
                      <a:pt x="1602848" y="435852"/>
                      <a:pt x="1603306" y="434820"/>
                    </a:cubicBezTo>
                    <a:cubicBezTo>
                      <a:pt x="1603765" y="433787"/>
                      <a:pt x="1604368" y="433042"/>
                      <a:pt x="1605113" y="432583"/>
                    </a:cubicBezTo>
                    <a:cubicBezTo>
                      <a:pt x="1605859" y="432124"/>
                      <a:pt x="1606691" y="431894"/>
                      <a:pt x="1607609" y="431894"/>
                    </a:cubicBezTo>
                    <a:close/>
                    <a:moveTo>
                      <a:pt x="1249263" y="431894"/>
                    </a:moveTo>
                    <a:lnTo>
                      <a:pt x="1349415" y="431894"/>
                    </a:lnTo>
                    <a:cubicBezTo>
                      <a:pt x="1350218" y="431894"/>
                      <a:pt x="1350992" y="432124"/>
                      <a:pt x="1351738" y="432583"/>
                    </a:cubicBezTo>
                    <a:cubicBezTo>
                      <a:pt x="1352484" y="433042"/>
                      <a:pt x="1353144" y="433787"/>
                      <a:pt x="1353717" y="434820"/>
                    </a:cubicBezTo>
                    <a:cubicBezTo>
                      <a:pt x="1354291" y="435852"/>
                      <a:pt x="1354692" y="437200"/>
                      <a:pt x="1354922" y="438864"/>
                    </a:cubicBezTo>
                    <a:cubicBezTo>
                      <a:pt x="1355151" y="440527"/>
                      <a:pt x="1355266" y="442449"/>
                      <a:pt x="1355266" y="444628"/>
                    </a:cubicBezTo>
                    <a:cubicBezTo>
                      <a:pt x="1355266" y="446808"/>
                      <a:pt x="1355151" y="448701"/>
                      <a:pt x="1354922" y="450307"/>
                    </a:cubicBezTo>
                    <a:cubicBezTo>
                      <a:pt x="1354692" y="451913"/>
                      <a:pt x="1354291" y="453204"/>
                      <a:pt x="1353717" y="454179"/>
                    </a:cubicBezTo>
                    <a:cubicBezTo>
                      <a:pt x="1353144" y="455154"/>
                      <a:pt x="1352484" y="455871"/>
                      <a:pt x="1351738" y="456330"/>
                    </a:cubicBezTo>
                    <a:cubicBezTo>
                      <a:pt x="1350992" y="456789"/>
                      <a:pt x="1350218" y="457018"/>
                      <a:pt x="1349415" y="457018"/>
                    </a:cubicBezTo>
                    <a:lnTo>
                      <a:pt x="1267848" y="457018"/>
                    </a:lnTo>
                    <a:lnTo>
                      <a:pt x="1267848" y="532735"/>
                    </a:lnTo>
                    <a:lnTo>
                      <a:pt x="1344941" y="532735"/>
                    </a:lnTo>
                    <a:cubicBezTo>
                      <a:pt x="1345744" y="532735"/>
                      <a:pt x="1346518" y="532935"/>
                      <a:pt x="1347264" y="533337"/>
                    </a:cubicBezTo>
                    <a:cubicBezTo>
                      <a:pt x="1348010" y="533739"/>
                      <a:pt x="1348669" y="534398"/>
                      <a:pt x="1349243" y="535316"/>
                    </a:cubicBezTo>
                    <a:cubicBezTo>
                      <a:pt x="1349817" y="536234"/>
                      <a:pt x="1350218" y="537467"/>
                      <a:pt x="1350448" y="539016"/>
                    </a:cubicBezTo>
                    <a:cubicBezTo>
                      <a:pt x="1350677" y="540565"/>
                      <a:pt x="1350792" y="542543"/>
                      <a:pt x="1350792" y="544953"/>
                    </a:cubicBezTo>
                    <a:cubicBezTo>
                      <a:pt x="1350792" y="547132"/>
                      <a:pt x="1350677" y="548997"/>
                      <a:pt x="1350448" y="550545"/>
                    </a:cubicBezTo>
                    <a:cubicBezTo>
                      <a:pt x="1350218" y="552094"/>
                      <a:pt x="1349817" y="553356"/>
                      <a:pt x="1349243" y="554331"/>
                    </a:cubicBezTo>
                    <a:cubicBezTo>
                      <a:pt x="1348669" y="555306"/>
                      <a:pt x="1348010" y="556052"/>
                      <a:pt x="1347264" y="556568"/>
                    </a:cubicBezTo>
                    <a:cubicBezTo>
                      <a:pt x="1346518" y="557084"/>
                      <a:pt x="1345744" y="557343"/>
                      <a:pt x="1344941" y="557343"/>
                    </a:cubicBezTo>
                    <a:lnTo>
                      <a:pt x="1267848" y="557343"/>
                    </a:lnTo>
                    <a:lnTo>
                      <a:pt x="1267848" y="650095"/>
                    </a:lnTo>
                    <a:cubicBezTo>
                      <a:pt x="1267848" y="650898"/>
                      <a:pt x="1267618" y="651672"/>
                      <a:pt x="1267160" y="652418"/>
                    </a:cubicBezTo>
                    <a:cubicBezTo>
                      <a:pt x="1266701" y="653164"/>
                      <a:pt x="1265898" y="653737"/>
                      <a:pt x="1264750" y="654139"/>
                    </a:cubicBezTo>
                    <a:cubicBezTo>
                      <a:pt x="1263603" y="654540"/>
                      <a:pt x="1262112" y="654885"/>
                      <a:pt x="1260276" y="655171"/>
                    </a:cubicBezTo>
                    <a:cubicBezTo>
                      <a:pt x="1258441" y="655458"/>
                      <a:pt x="1256032" y="655602"/>
                      <a:pt x="1253049" y="655602"/>
                    </a:cubicBezTo>
                    <a:cubicBezTo>
                      <a:pt x="1250296" y="655602"/>
                      <a:pt x="1247944" y="655458"/>
                      <a:pt x="1245994" y="655171"/>
                    </a:cubicBezTo>
                    <a:cubicBezTo>
                      <a:pt x="1244043" y="654885"/>
                      <a:pt x="1242494" y="654540"/>
                      <a:pt x="1241347" y="654139"/>
                    </a:cubicBezTo>
                    <a:cubicBezTo>
                      <a:pt x="1240200" y="653737"/>
                      <a:pt x="1239397" y="653164"/>
                      <a:pt x="1238938" y="652418"/>
                    </a:cubicBezTo>
                    <a:cubicBezTo>
                      <a:pt x="1238479" y="651672"/>
                      <a:pt x="1238250" y="650898"/>
                      <a:pt x="1238250" y="650095"/>
                    </a:cubicBezTo>
                    <a:lnTo>
                      <a:pt x="1238250" y="443940"/>
                    </a:lnTo>
                    <a:cubicBezTo>
                      <a:pt x="1238250" y="439466"/>
                      <a:pt x="1239426" y="436340"/>
                      <a:pt x="1241778" y="434562"/>
                    </a:cubicBezTo>
                    <a:cubicBezTo>
                      <a:pt x="1244129" y="432783"/>
                      <a:pt x="1246624" y="431894"/>
                      <a:pt x="1249263" y="431894"/>
                    </a:cubicBezTo>
                    <a:close/>
                    <a:moveTo>
                      <a:pt x="992089" y="431894"/>
                    </a:moveTo>
                    <a:lnTo>
                      <a:pt x="1097748" y="431894"/>
                    </a:lnTo>
                    <a:cubicBezTo>
                      <a:pt x="1098665" y="431894"/>
                      <a:pt x="1099497" y="432124"/>
                      <a:pt x="1100243" y="432583"/>
                    </a:cubicBezTo>
                    <a:cubicBezTo>
                      <a:pt x="1100989" y="433042"/>
                      <a:pt x="1101591" y="433787"/>
                      <a:pt x="1102050" y="434820"/>
                    </a:cubicBezTo>
                    <a:cubicBezTo>
                      <a:pt x="1102509" y="435852"/>
                      <a:pt x="1102881" y="437143"/>
                      <a:pt x="1103168" y="438692"/>
                    </a:cubicBezTo>
                    <a:cubicBezTo>
                      <a:pt x="1103455" y="440240"/>
                      <a:pt x="1103599" y="442162"/>
                      <a:pt x="1103599" y="444456"/>
                    </a:cubicBezTo>
                    <a:cubicBezTo>
                      <a:pt x="1103599" y="446521"/>
                      <a:pt x="1103455" y="448328"/>
                      <a:pt x="1103168" y="449877"/>
                    </a:cubicBezTo>
                    <a:cubicBezTo>
                      <a:pt x="1102881" y="451426"/>
                      <a:pt x="1102509" y="452688"/>
                      <a:pt x="1102050" y="453663"/>
                    </a:cubicBezTo>
                    <a:cubicBezTo>
                      <a:pt x="1101591" y="454638"/>
                      <a:pt x="1100989" y="455355"/>
                      <a:pt x="1100243" y="455814"/>
                    </a:cubicBezTo>
                    <a:cubicBezTo>
                      <a:pt x="1099497" y="456273"/>
                      <a:pt x="1098665" y="456502"/>
                      <a:pt x="1097748" y="456502"/>
                    </a:cubicBezTo>
                    <a:lnTo>
                      <a:pt x="1010674" y="456502"/>
                    </a:lnTo>
                    <a:lnTo>
                      <a:pt x="1010674" y="526368"/>
                    </a:lnTo>
                    <a:lnTo>
                      <a:pt x="1085358" y="526368"/>
                    </a:lnTo>
                    <a:cubicBezTo>
                      <a:pt x="1086275" y="526368"/>
                      <a:pt x="1087107" y="526626"/>
                      <a:pt x="1087853" y="527142"/>
                    </a:cubicBezTo>
                    <a:cubicBezTo>
                      <a:pt x="1088599" y="527658"/>
                      <a:pt x="1089230" y="528375"/>
                      <a:pt x="1089746" y="529293"/>
                    </a:cubicBezTo>
                    <a:cubicBezTo>
                      <a:pt x="1090262" y="530211"/>
                      <a:pt x="1090635" y="531473"/>
                      <a:pt x="1090864" y="533079"/>
                    </a:cubicBezTo>
                    <a:cubicBezTo>
                      <a:pt x="1091094" y="534685"/>
                      <a:pt x="1091209" y="536578"/>
                      <a:pt x="1091209" y="538758"/>
                    </a:cubicBezTo>
                    <a:cubicBezTo>
                      <a:pt x="1091209" y="540823"/>
                      <a:pt x="1091094" y="542601"/>
                      <a:pt x="1090864" y="544092"/>
                    </a:cubicBezTo>
                    <a:cubicBezTo>
                      <a:pt x="1090635" y="545584"/>
                      <a:pt x="1090262" y="546788"/>
                      <a:pt x="1089746" y="547706"/>
                    </a:cubicBezTo>
                    <a:cubicBezTo>
                      <a:pt x="1089230" y="548624"/>
                      <a:pt x="1088599" y="549283"/>
                      <a:pt x="1087853" y="549685"/>
                    </a:cubicBezTo>
                    <a:cubicBezTo>
                      <a:pt x="1087107" y="550086"/>
                      <a:pt x="1086275" y="550287"/>
                      <a:pt x="1085358" y="550287"/>
                    </a:cubicBezTo>
                    <a:lnTo>
                      <a:pt x="1010674" y="550287"/>
                    </a:lnTo>
                    <a:lnTo>
                      <a:pt x="1010674" y="629961"/>
                    </a:lnTo>
                    <a:lnTo>
                      <a:pt x="1098952" y="629961"/>
                    </a:lnTo>
                    <a:cubicBezTo>
                      <a:pt x="1099870" y="629961"/>
                      <a:pt x="1100702" y="630191"/>
                      <a:pt x="1101447" y="630650"/>
                    </a:cubicBezTo>
                    <a:cubicBezTo>
                      <a:pt x="1102193" y="631109"/>
                      <a:pt x="1102853" y="631826"/>
                      <a:pt x="1103426" y="632801"/>
                    </a:cubicBezTo>
                    <a:cubicBezTo>
                      <a:pt x="1104000" y="633776"/>
                      <a:pt x="1104401" y="635038"/>
                      <a:pt x="1104631" y="636587"/>
                    </a:cubicBezTo>
                    <a:cubicBezTo>
                      <a:pt x="1104861" y="638135"/>
                      <a:pt x="1104975" y="640057"/>
                      <a:pt x="1104975" y="642351"/>
                    </a:cubicBezTo>
                    <a:cubicBezTo>
                      <a:pt x="1104975" y="644416"/>
                      <a:pt x="1104861" y="646223"/>
                      <a:pt x="1104631" y="647772"/>
                    </a:cubicBezTo>
                    <a:cubicBezTo>
                      <a:pt x="1104401" y="649321"/>
                      <a:pt x="1104000" y="650611"/>
                      <a:pt x="1103426" y="651644"/>
                    </a:cubicBezTo>
                    <a:cubicBezTo>
                      <a:pt x="1102853" y="652676"/>
                      <a:pt x="1102193" y="653422"/>
                      <a:pt x="1101447" y="653881"/>
                    </a:cubicBezTo>
                    <a:cubicBezTo>
                      <a:pt x="1100702" y="654340"/>
                      <a:pt x="1099870" y="654569"/>
                      <a:pt x="1098952" y="654569"/>
                    </a:cubicBezTo>
                    <a:lnTo>
                      <a:pt x="992089" y="654569"/>
                    </a:lnTo>
                    <a:cubicBezTo>
                      <a:pt x="989450" y="654569"/>
                      <a:pt x="986955" y="653680"/>
                      <a:pt x="984603" y="651902"/>
                    </a:cubicBezTo>
                    <a:cubicBezTo>
                      <a:pt x="982252" y="650124"/>
                      <a:pt x="981076" y="646998"/>
                      <a:pt x="981076" y="642523"/>
                    </a:cubicBezTo>
                    <a:lnTo>
                      <a:pt x="981076" y="443940"/>
                    </a:lnTo>
                    <a:cubicBezTo>
                      <a:pt x="981076" y="439466"/>
                      <a:pt x="982252" y="436340"/>
                      <a:pt x="984603" y="434562"/>
                    </a:cubicBezTo>
                    <a:cubicBezTo>
                      <a:pt x="986955" y="432783"/>
                      <a:pt x="989450" y="431894"/>
                      <a:pt x="992089" y="431894"/>
                    </a:cubicBezTo>
                    <a:close/>
                    <a:moveTo>
                      <a:pt x="569384" y="431894"/>
                    </a:moveTo>
                    <a:lnTo>
                      <a:pt x="724258" y="431894"/>
                    </a:lnTo>
                    <a:cubicBezTo>
                      <a:pt x="725176" y="431894"/>
                      <a:pt x="726007" y="432124"/>
                      <a:pt x="726753" y="432583"/>
                    </a:cubicBezTo>
                    <a:cubicBezTo>
                      <a:pt x="727499" y="433042"/>
                      <a:pt x="728130" y="433787"/>
                      <a:pt x="728646" y="434820"/>
                    </a:cubicBezTo>
                    <a:cubicBezTo>
                      <a:pt x="729162" y="435852"/>
                      <a:pt x="729535" y="437200"/>
                      <a:pt x="729764" y="438864"/>
                    </a:cubicBezTo>
                    <a:cubicBezTo>
                      <a:pt x="729994" y="440527"/>
                      <a:pt x="730109" y="442449"/>
                      <a:pt x="730109" y="444628"/>
                    </a:cubicBezTo>
                    <a:cubicBezTo>
                      <a:pt x="730109" y="446808"/>
                      <a:pt x="729994" y="448701"/>
                      <a:pt x="729764" y="450307"/>
                    </a:cubicBezTo>
                    <a:cubicBezTo>
                      <a:pt x="729535" y="451913"/>
                      <a:pt x="729162" y="453204"/>
                      <a:pt x="728646" y="454179"/>
                    </a:cubicBezTo>
                    <a:cubicBezTo>
                      <a:pt x="728130" y="455154"/>
                      <a:pt x="727499" y="455871"/>
                      <a:pt x="726753" y="456330"/>
                    </a:cubicBezTo>
                    <a:cubicBezTo>
                      <a:pt x="726007" y="456789"/>
                      <a:pt x="725176" y="457018"/>
                      <a:pt x="724258" y="457018"/>
                    </a:cubicBezTo>
                    <a:lnTo>
                      <a:pt x="661620" y="457018"/>
                    </a:lnTo>
                    <a:lnTo>
                      <a:pt x="661620" y="650095"/>
                    </a:lnTo>
                    <a:cubicBezTo>
                      <a:pt x="661620" y="651013"/>
                      <a:pt x="661391" y="651816"/>
                      <a:pt x="660932" y="652504"/>
                    </a:cubicBezTo>
                    <a:cubicBezTo>
                      <a:pt x="660473" y="653193"/>
                      <a:pt x="659670" y="653737"/>
                      <a:pt x="658523" y="654139"/>
                    </a:cubicBezTo>
                    <a:cubicBezTo>
                      <a:pt x="657375" y="654540"/>
                      <a:pt x="655855" y="654885"/>
                      <a:pt x="653962" y="655171"/>
                    </a:cubicBezTo>
                    <a:cubicBezTo>
                      <a:pt x="652069" y="655458"/>
                      <a:pt x="649689" y="655602"/>
                      <a:pt x="646821" y="655602"/>
                    </a:cubicBezTo>
                    <a:cubicBezTo>
                      <a:pt x="644068" y="655602"/>
                      <a:pt x="641716" y="655458"/>
                      <a:pt x="639766" y="655171"/>
                    </a:cubicBezTo>
                    <a:cubicBezTo>
                      <a:pt x="637815" y="654885"/>
                      <a:pt x="636267" y="654540"/>
                      <a:pt x="635119" y="654139"/>
                    </a:cubicBezTo>
                    <a:cubicBezTo>
                      <a:pt x="633972" y="653737"/>
                      <a:pt x="633169" y="653193"/>
                      <a:pt x="632710" y="652504"/>
                    </a:cubicBezTo>
                    <a:cubicBezTo>
                      <a:pt x="632251" y="651816"/>
                      <a:pt x="632022" y="651013"/>
                      <a:pt x="632022" y="650095"/>
                    </a:cubicBezTo>
                    <a:lnTo>
                      <a:pt x="632022" y="457018"/>
                    </a:lnTo>
                    <a:lnTo>
                      <a:pt x="569384" y="457018"/>
                    </a:lnTo>
                    <a:cubicBezTo>
                      <a:pt x="568466" y="457018"/>
                      <a:pt x="567634" y="456789"/>
                      <a:pt x="566889" y="456330"/>
                    </a:cubicBezTo>
                    <a:cubicBezTo>
                      <a:pt x="566143" y="455871"/>
                      <a:pt x="565541" y="455154"/>
                      <a:pt x="565082" y="454179"/>
                    </a:cubicBezTo>
                    <a:cubicBezTo>
                      <a:pt x="564623" y="453204"/>
                      <a:pt x="564250" y="451913"/>
                      <a:pt x="563963" y="450307"/>
                    </a:cubicBezTo>
                    <a:cubicBezTo>
                      <a:pt x="563676" y="448701"/>
                      <a:pt x="563533" y="446808"/>
                      <a:pt x="563533" y="444628"/>
                    </a:cubicBezTo>
                    <a:cubicBezTo>
                      <a:pt x="563533" y="442449"/>
                      <a:pt x="563676" y="440527"/>
                      <a:pt x="563963" y="438864"/>
                    </a:cubicBezTo>
                    <a:cubicBezTo>
                      <a:pt x="564250" y="437200"/>
                      <a:pt x="564623" y="435852"/>
                      <a:pt x="565082" y="434820"/>
                    </a:cubicBezTo>
                    <a:cubicBezTo>
                      <a:pt x="565541" y="433787"/>
                      <a:pt x="566143" y="433042"/>
                      <a:pt x="566889" y="432583"/>
                    </a:cubicBezTo>
                    <a:cubicBezTo>
                      <a:pt x="567634" y="432124"/>
                      <a:pt x="568466" y="431894"/>
                      <a:pt x="569384" y="431894"/>
                    </a:cubicBezTo>
                    <a:close/>
                    <a:moveTo>
                      <a:pt x="1814680" y="430862"/>
                    </a:moveTo>
                    <a:cubicBezTo>
                      <a:pt x="1817433" y="430862"/>
                      <a:pt x="1819785" y="431005"/>
                      <a:pt x="1821735" y="431292"/>
                    </a:cubicBezTo>
                    <a:cubicBezTo>
                      <a:pt x="1823685" y="431579"/>
                      <a:pt x="1825205" y="431923"/>
                      <a:pt x="1826295" y="432325"/>
                    </a:cubicBezTo>
                    <a:cubicBezTo>
                      <a:pt x="1827385" y="432726"/>
                      <a:pt x="1828160" y="433271"/>
                      <a:pt x="1828618" y="433959"/>
                    </a:cubicBezTo>
                    <a:cubicBezTo>
                      <a:pt x="1829077" y="434648"/>
                      <a:pt x="1829307" y="435451"/>
                      <a:pt x="1829307" y="436369"/>
                    </a:cubicBezTo>
                    <a:lnTo>
                      <a:pt x="1829307" y="570937"/>
                    </a:lnTo>
                    <a:cubicBezTo>
                      <a:pt x="1829307" y="581262"/>
                      <a:pt x="1830569" y="590268"/>
                      <a:pt x="1833092" y="597954"/>
                    </a:cubicBezTo>
                    <a:cubicBezTo>
                      <a:pt x="1835616" y="605640"/>
                      <a:pt x="1839259" y="612036"/>
                      <a:pt x="1844020" y="617141"/>
                    </a:cubicBezTo>
                    <a:cubicBezTo>
                      <a:pt x="1848781" y="622246"/>
                      <a:pt x="1854517" y="626090"/>
                      <a:pt x="1861228" y="628671"/>
                    </a:cubicBezTo>
                    <a:cubicBezTo>
                      <a:pt x="1867939" y="631252"/>
                      <a:pt x="1875482" y="632543"/>
                      <a:pt x="1883857" y="632543"/>
                    </a:cubicBezTo>
                    <a:cubicBezTo>
                      <a:pt x="1892461" y="632543"/>
                      <a:pt x="1900119" y="631281"/>
                      <a:pt x="1906830" y="628757"/>
                    </a:cubicBezTo>
                    <a:cubicBezTo>
                      <a:pt x="1913541" y="626233"/>
                      <a:pt x="1919220" y="622447"/>
                      <a:pt x="1923866" y="617399"/>
                    </a:cubicBezTo>
                    <a:cubicBezTo>
                      <a:pt x="1928512" y="612352"/>
                      <a:pt x="1932069" y="606099"/>
                      <a:pt x="1934535" y="598642"/>
                    </a:cubicBezTo>
                    <a:cubicBezTo>
                      <a:pt x="1937002" y="591185"/>
                      <a:pt x="1938235" y="582467"/>
                      <a:pt x="1938235" y="572486"/>
                    </a:cubicBezTo>
                    <a:lnTo>
                      <a:pt x="1938235" y="436369"/>
                    </a:lnTo>
                    <a:cubicBezTo>
                      <a:pt x="1938235" y="435451"/>
                      <a:pt x="1938464" y="434648"/>
                      <a:pt x="1938923" y="433959"/>
                    </a:cubicBezTo>
                    <a:cubicBezTo>
                      <a:pt x="1939382" y="433271"/>
                      <a:pt x="1940185" y="432726"/>
                      <a:pt x="1941332" y="432325"/>
                    </a:cubicBezTo>
                    <a:cubicBezTo>
                      <a:pt x="1942480" y="431923"/>
                      <a:pt x="1944000" y="431579"/>
                      <a:pt x="1945893" y="431292"/>
                    </a:cubicBezTo>
                    <a:cubicBezTo>
                      <a:pt x="1947786" y="431005"/>
                      <a:pt x="1950166" y="430862"/>
                      <a:pt x="1953034" y="430862"/>
                    </a:cubicBezTo>
                    <a:cubicBezTo>
                      <a:pt x="1955787" y="430862"/>
                      <a:pt x="1958110" y="431005"/>
                      <a:pt x="1960003" y="431292"/>
                    </a:cubicBezTo>
                    <a:cubicBezTo>
                      <a:pt x="1961896" y="431579"/>
                      <a:pt x="1963388" y="431923"/>
                      <a:pt x="1964478" y="432325"/>
                    </a:cubicBezTo>
                    <a:cubicBezTo>
                      <a:pt x="1965568" y="432726"/>
                      <a:pt x="1966370" y="433271"/>
                      <a:pt x="1966887" y="433959"/>
                    </a:cubicBezTo>
                    <a:cubicBezTo>
                      <a:pt x="1967403" y="434648"/>
                      <a:pt x="1967661" y="435451"/>
                      <a:pt x="1967661" y="436369"/>
                    </a:cubicBezTo>
                    <a:lnTo>
                      <a:pt x="1967661" y="572314"/>
                    </a:lnTo>
                    <a:cubicBezTo>
                      <a:pt x="1967661" y="585851"/>
                      <a:pt x="1965682" y="597925"/>
                      <a:pt x="1961724" y="608537"/>
                    </a:cubicBezTo>
                    <a:cubicBezTo>
                      <a:pt x="1957766" y="619149"/>
                      <a:pt x="1952116" y="628126"/>
                      <a:pt x="1944774" y="635468"/>
                    </a:cubicBezTo>
                    <a:cubicBezTo>
                      <a:pt x="1937432" y="642810"/>
                      <a:pt x="1928484" y="648374"/>
                      <a:pt x="1917929" y="652160"/>
                    </a:cubicBezTo>
                    <a:cubicBezTo>
                      <a:pt x="1907375" y="655946"/>
                      <a:pt x="1895386" y="657839"/>
                      <a:pt x="1881964" y="657839"/>
                    </a:cubicBezTo>
                    <a:cubicBezTo>
                      <a:pt x="1869689" y="657839"/>
                      <a:pt x="1858503" y="656061"/>
                      <a:pt x="1848408" y="652504"/>
                    </a:cubicBezTo>
                    <a:cubicBezTo>
                      <a:pt x="1838312" y="648948"/>
                      <a:pt x="1829651" y="643699"/>
                      <a:pt x="1822423" y="636759"/>
                    </a:cubicBezTo>
                    <a:cubicBezTo>
                      <a:pt x="1815196" y="629818"/>
                      <a:pt x="1809632" y="621128"/>
                      <a:pt x="1805731" y="610688"/>
                    </a:cubicBezTo>
                    <a:cubicBezTo>
                      <a:pt x="1801831" y="600248"/>
                      <a:pt x="1799881" y="588203"/>
                      <a:pt x="1799881" y="574551"/>
                    </a:cubicBezTo>
                    <a:lnTo>
                      <a:pt x="1799881" y="436369"/>
                    </a:lnTo>
                    <a:cubicBezTo>
                      <a:pt x="1799881" y="435451"/>
                      <a:pt x="1800110" y="434648"/>
                      <a:pt x="1800569" y="433959"/>
                    </a:cubicBezTo>
                    <a:cubicBezTo>
                      <a:pt x="1801028" y="433271"/>
                      <a:pt x="1801831" y="432726"/>
                      <a:pt x="1802978" y="432325"/>
                    </a:cubicBezTo>
                    <a:cubicBezTo>
                      <a:pt x="1804125" y="431923"/>
                      <a:pt x="1805617" y="431579"/>
                      <a:pt x="1807452" y="431292"/>
                    </a:cubicBezTo>
                    <a:cubicBezTo>
                      <a:pt x="1809288" y="431005"/>
                      <a:pt x="1811697" y="430862"/>
                      <a:pt x="1814680" y="430862"/>
                    </a:cubicBezTo>
                    <a:close/>
                    <a:moveTo>
                      <a:pt x="1414630" y="430862"/>
                    </a:moveTo>
                    <a:cubicBezTo>
                      <a:pt x="1417383" y="430862"/>
                      <a:pt x="1419735" y="431005"/>
                      <a:pt x="1421685" y="431292"/>
                    </a:cubicBezTo>
                    <a:cubicBezTo>
                      <a:pt x="1423635" y="431579"/>
                      <a:pt x="1425155" y="431923"/>
                      <a:pt x="1426245" y="432325"/>
                    </a:cubicBezTo>
                    <a:cubicBezTo>
                      <a:pt x="1427335" y="432726"/>
                      <a:pt x="1428110" y="433271"/>
                      <a:pt x="1428568" y="433959"/>
                    </a:cubicBezTo>
                    <a:cubicBezTo>
                      <a:pt x="1429027" y="434648"/>
                      <a:pt x="1429257" y="435451"/>
                      <a:pt x="1429257" y="436369"/>
                    </a:cubicBezTo>
                    <a:lnTo>
                      <a:pt x="1429257" y="570937"/>
                    </a:lnTo>
                    <a:cubicBezTo>
                      <a:pt x="1429257" y="581262"/>
                      <a:pt x="1430518" y="590268"/>
                      <a:pt x="1433042" y="597954"/>
                    </a:cubicBezTo>
                    <a:cubicBezTo>
                      <a:pt x="1435566" y="605640"/>
                      <a:pt x="1439209" y="612036"/>
                      <a:pt x="1443970" y="617141"/>
                    </a:cubicBezTo>
                    <a:cubicBezTo>
                      <a:pt x="1448731" y="622246"/>
                      <a:pt x="1454467" y="626090"/>
                      <a:pt x="1461178" y="628671"/>
                    </a:cubicBezTo>
                    <a:cubicBezTo>
                      <a:pt x="1467889" y="631252"/>
                      <a:pt x="1475432" y="632543"/>
                      <a:pt x="1483807" y="632543"/>
                    </a:cubicBezTo>
                    <a:cubicBezTo>
                      <a:pt x="1492411" y="632543"/>
                      <a:pt x="1500069" y="631281"/>
                      <a:pt x="1506780" y="628757"/>
                    </a:cubicBezTo>
                    <a:cubicBezTo>
                      <a:pt x="1513491" y="626233"/>
                      <a:pt x="1519170" y="622447"/>
                      <a:pt x="1523816" y="617399"/>
                    </a:cubicBezTo>
                    <a:cubicBezTo>
                      <a:pt x="1528462" y="612352"/>
                      <a:pt x="1532019" y="606099"/>
                      <a:pt x="1534485" y="598642"/>
                    </a:cubicBezTo>
                    <a:cubicBezTo>
                      <a:pt x="1536952" y="591185"/>
                      <a:pt x="1538185" y="582467"/>
                      <a:pt x="1538185" y="572486"/>
                    </a:cubicBezTo>
                    <a:lnTo>
                      <a:pt x="1538185" y="436369"/>
                    </a:lnTo>
                    <a:cubicBezTo>
                      <a:pt x="1538185" y="435451"/>
                      <a:pt x="1538414" y="434648"/>
                      <a:pt x="1538873" y="433959"/>
                    </a:cubicBezTo>
                    <a:cubicBezTo>
                      <a:pt x="1539332" y="433271"/>
                      <a:pt x="1540135" y="432726"/>
                      <a:pt x="1541282" y="432325"/>
                    </a:cubicBezTo>
                    <a:cubicBezTo>
                      <a:pt x="1542430" y="431923"/>
                      <a:pt x="1543950" y="431579"/>
                      <a:pt x="1545843" y="431292"/>
                    </a:cubicBezTo>
                    <a:cubicBezTo>
                      <a:pt x="1547736" y="431005"/>
                      <a:pt x="1550116" y="430862"/>
                      <a:pt x="1552984" y="430862"/>
                    </a:cubicBezTo>
                    <a:cubicBezTo>
                      <a:pt x="1555737" y="430862"/>
                      <a:pt x="1558060" y="431005"/>
                      <a:pt x="1559953" y="431292"/>
                    </a:cubicBezTo>
                    <a:cubicBezTo>
                      <a:pt x="1561846" y="431579"/>
                      <a:pt x="1563338" y="431923"/>
                      <a:pt x="1564428" y="432325"/>
                    </a:cubicBezTo>
                    <a:cubicBezTo>
                      <a:pt x="1565517" y="432726"/>
                      <a:pt x="1566320" y="433271"/>
                      <a:pt x="1566837" y="433959"/>
                    </a:cubicBezTo>
                    <a:cubicBezTo>
                      <a:pt x="1567353" y="434648"/>
                      <a:pt x="1567611" y="435451"/>
                      <a:pt x="1567611" y="436369"/>
                    </a:cubicBezTo>
                    <a:lnTo>
                      <a:pt x="1567611" y="572314"/>
                    </a:lnTo>
                    <a:cubicBezTo>
                      <a:pt x="1567611" y="585851"/>
                      <a:pt x="1565632" y="597925"/>
                      <a:pt x="1561674" y="608537"/>
                    </a:cubicBezTo>
                    <a:cubicBezTo>
                      <a:pt x="1557716" y="619149"/>
                      <a:pt x="1552066" y="628126"/>
                      <a:pt x="1544724" y="635468"/>
                    </a:cubicBezTo>
                    <a:cubicBezTo>
                      <a:pt x="1537382" y="642810"/>
                      <a:pt x="1528434" y="648374"/>
                      <a:pt x="1517879" y="652160"/>
                    </a:cubicBezTo>
                    <a:cubicBezTo>
                      <a:pt x="1507325" y="655946"/>
                      <a:pt x="1495336" y="657839"/>
                      <a:pt x="1481914" y="657839"/>
                    </a:cubicBezTo>
                    <a:cubicBezTo>
                      <a:pt x="1469639" y="657839"/>
                      <a:pt x="1458453" y="656061"/>
                      <a:pt x="1448358" y="652504"/>
                    </a:cubicBezTo>
                    <a:cubicBezTo>
                      <a:pt x="1438262" y="648948"/>
                      <a:pt x="1429601" y="643699"/>
                      <a:pt x="1422373" y="636759"/>
                    </a:cubicBezTo>
                    <a:cubicBezTo>
                      <a:pt x="1415146" y="629818"/>
                      <a:pt x="1409582" y="621128"/>
                      <a:pt x="1405681" y="610688"/>
                    </a:cubicBezTo>
                    <a:cubicBezTo>
                      <a:pt x="1401781" y="600248"/>
                      <a:pt x="1399831" y="588203"/>
                      <a:pt x="1399831" y="574551"/>
                    </a:cubicBezTo>
                    <a:lnTo>
                      <a:pt x="1399831" y="436369"/>
                    </a:lnTo>
                    <a:cubicBezTo>
                      <a:pt x="1399831" y="435451"/>
                      <a:pt x="1400060" y="434648"/>
                      <a:pt x="1400519" y="433959"/>
                    </a:cubicBezTo>
                    <a:cubicBezTo>
                      <a:pt x="1400978" y="433271"/>
                      <a:pt x="1401781" y="432726"/>
                      <a:pt x="1402928" y="432325"/>
                    </a:cubicBezTo>
                    <a:cubicBezTo>
                      <a:pt x="1404075" y="431923"/>
                      <a:pt x="1405567" y="431579"/>
                      <a:pt x="1407402" y="431292"/>
                    </a:cubicBezTo>
                    <a:cubicBezTo>
                      <a:pt x="1409238" y="431005"/>
                      <a:pt x="1411647" y="430862"/>
                      <a:pt x="1414630" y="430862"/>
                    </a:cubicBezTo>
                    <a:close/>
                    <a:moveTo>
                      <a:pt x="776800" y="430862"/>
                    </a:moveTo>
                    <a:cubicBezTo>
                      <a:pt x="779668" y="430862"/>
                      <a:pt x="782048" y="431005"/>
                      <a:pt x="783941" y="431292"/>
                    </a:cubicBezTo>
                    <a:cubicBezTo>
                      <a:pt x="785834" y="431579"/>
                      <a:pt x="787354" y="431923"/>
                      <a:pt x="788501" y="432325"/>
                    </a:cubicBezTo>
                    <a:cubicBezTo>
                      <a:pt x="789649" y="432726"/>
                      <a:pt x="790452" y="433271"/>
                      <a:pt x="790911" y="433959"/>
                    </a:cubicBezTo>
                    <a:cubicBezTo>
                      <a:pt x="791369" y="434648"/>
                      <a:pt x="791599" y="435451"/>
                      <a:pt x="791599" y="436369"/>
                    </a:cubicBezTo>
                    <a:lnTo>
                      <a:pt x="791599" y="525507"/>
                    </a:lnTo>
                    <a:lnTo>
                      <a:pt x="892956" y="525507"/>
                    </a:lnTo>
                    <a:lnTo>
                      <a:pt x="892956" y="436369"/>
                    </a:lnTo>
                    <a:cubicBezTo>
                      <a:pt x="892956" y="435451"/>
                      <a:pt x="893185" y="434648"/>
                      <a:pt x="893644" y="433959"/>
                    </a:cubicBezTo>
                    <a:cubicBezTo>
                      <a:pt x="894103" y="433271"/>
                      <a:pt x="894906" y="432726"/>
                      <a:pt x="896053" y="432325"/>
                    </a:cubicBezTo>
                    <a:cubicBezTo>
                      <a:pt x="897200" y="431923"/>
                      <a:pt x="898692" y="431579"/>
                      <a:pt x="900527" y="431292"/>
                    </a:cubicBezTo>
                    <a:cubicBezTo>
                      <a:pt x="902363" y="431005"/>
                      <a:pt x="904772" y="430862"/>
                      <a:pt x="907755" y="430862"/>
                    </a:cubicBezTo>
                    <a:cubicBezTo>
                      <a:pt x="910508" y="430862"/>
                      <a:pt x="912831" y="431005"/>
                      <a:pt x="914724" y="431292"/>
                    </a:cubicBezTo>
                    <a:cubicBezTo>
                      <a:pt x="916617" y="431579"/>
                      <a:pt x="918137" y="431923"/>
                      <a:pt x="919284" y="432325"/>
                    </a:cubicBezTo>
                    <a:cubicBezTo>
                      <a:pt x="920431" y="432726"/>
                      <a:pt x="921234" y="433271"/>
                      <a:pt x="921693" y="433959"/>
                    </a:cubicBezTo>
                    <a:cubicBezTo>
                      <a:pt x="922152" y="434648"/>
                      <a:pt x="922382" y="435451"/>
                      <a:pt x="922382" y="436369"/>
                    </a:cubicBezTo>
                    <a:lnTo>
                      <a:pt x="922382" y="650095"/>
                    </a:lnTo>
                    <a:cubicBezTo>
                      <a:pt x="922382" y="651013"/>
                      <a:pt x="922152" y="651816"/>
                      <a:pt x="921693" y="652504"/>
                    </a:cubicBezTo>
                    <a:cubicBezTo>
                      <a:pt x="921234" y="653193"/>
                      <a:pt x="920431" y="653737"/>
                      <a:pt x="919284" y="654139"/>
                    </a:cubicBezTo>
                    <a:cubicBezTo>
                      <a:pt x="918137" y="654540"/>
                      <a:pt x="916617" y="654885"/>
                      <a:pt x="914724" y="655171"/>
                    </a:cubicBezTo>
                    <a:cubicBezTo>
                      <a:pt x="912831" y="655458"/>
                      <a:pt x="910508" y="655602"/>
                      <a:pt x="907755" y="655602"/>
                    </a:cubicBezTo>
                    <a:cubicBezTo>
                      <a:pt x="904772" y="655602"/>
                      <a:pt x="902363" y="655458"/>
                      <a:pt x="900527" y="655171"/>
                    </a:cubicBezTo>
                    <a:cubicBezTo>
                      <a:pt x="898692" y="654885"/>
                      <a:pt x="897200" y="654540"/>
                      <a:pt x="896053" y="654139"/>
                    </a:cubicBezTo>
                    <a:cubicBezTo>
                      <a:pt x="894906" y="653737"/>
                      <a:pt x="894103" y="653193"/>
                      <a:pt x="893644" y="652504"/>
                    </a:cubicBezTo>
                    <a:cubicBezTo>
                      <a:pt x="893185" y="651816"/>
                      <a:pt x="892956" y="651013"/>
                      <a:pt x="892956" y="650095"/>
                    </a:cubicBezTo>
                    <a:lnTo>
                      <a:pt x="892956" y="551320"/>
                    </a:lnTo>
                    <a:lnTo>
                      <a:pt x="791599" y="551320"/>
                    </a:lnTo>
                    <a:lnTo>
                      <a:pt x="791599" y="650095"/>
                    </a:lnTo>
                    <a:cubicBezTo>
                      <a:pt x="791599" y="651013"/>
                      <a:pt x="791369" y="651816"/>
                      <a:pt x="790911" y="652504"/>
                    </a:cubicBezTo>
                    <a:cubicBezTo>
                      <a:pt x="790452" y="653193"/>
                      <a:pt x="789649" y="653737"/>
                      <a:pt x="788501" y="654139"/>
                    </a:cubicBezTo>
                    <a:cubicBezTo>
                      <a:pt x="787354" y="654540"/>
                      <a:pt x="785834" y="654885"/>
                      <a:pt x="783941" y="655171"/>
                    </a:cubicBezTo>
                    <a:cubicBezTo>
                      <a:pt x="782048" y="655458"/>
                      <a:pt x="779668" y="655602"/>
                      <a:pt x="776800" y="655602"/>
                    </a:cubicBezTo>
                    <a:cubicBezTo>
                      <a:pt x="774047" y="655602"/>
                      <a:pt x="771695" y="655458"/>
                      <a:pt x="769744" y="655171"/>
                    </a:cubicBezTo>
                    <a:cubicBezTo>
                      <a:pt x="767794" y="654885"/>
                      <a:pt x="766245" y="654540"/>
                      <a:pt x="765098" y="654139"/>
                    </a:cubicBezTo>
                    <a:cubicBezTo>
                      <a:pt x="763951" y="653737"/>
                      <a:pt x="763148" y="653193"/>
                      <a:pt x="762689" y="652504"/>
                    </a:cubicBezTo>
                    <a:cubicBezTo>
                      <a:pt x="762230" y="651816"/>
                      <a:pt x="762001" y="651013"/>
                      <a:pt x="762001" y="650095"/>
                    </a:cubicBezTo>
                    <a:lnTo>
                      <a:pt x="762001" y="436369"/>
                    </a:lnTo>
                    <a:cubicBezTo>
                      <a:pt x="762001" y="435451"/>
                      <a:pt x="762230" y="434648"/>
                      <a:pt x="762689" y="433959"/>
                    </a:cubicBezTo>
                    <a:cubicBezTo>
                      <a:pt x="763148" y="433271"/>
                      <a:pt x="763951" y="432726"/>
                      <a:pt x="765098" y="432325"/>
                    </a:cubicBezTo>
                    <a:cubicBezTo>
                      <a:pt x="766245" y="431923"/>
                      <a:pt x="767794" y="431579"/>
                      <a:pt x="769744" y="431292"/>
                    </a:cubicBezTo>
                    <a:cubicBezTo>
                      <a:pt x="771695" y="431005"/>
                      <a:pt x="774047" y="430862"/>
                      <a:pt x="776800" y="430862"/>
                    </a:cubicBezTo>
                    <a:close/>
                    <a:moveTo>
                      <a:pt x="271974" y="430862"/>
                    </a:moveTo>
                    <a:cubicBezTo>
                      <a:pt x="274842" y="430862"/>
                      <a:pt x="277223" y="431005"/>
                      <a:pt x="279115" y="431292"/>
                    </a:cubicBezTo>
                    <a:cubicBezTo>
                      <a:pt x="281008" y="431579"/>
                      <a:pt x="282528" y="431923"/>
                      <a:pt x="283676" y="432325"/>
                    </a:cubicBezTo>
                    <a:cubicBezTo>
                      <a:pt x="284823" y="432726"/>
                      <a:pt x="285626" y="433271"/>
                      <a:pt x="286085" y="433959"/>
                    </a:cubicBezTo>
                    <a:cubicBezTo>
                      <a:pt x="286544" y="434648"/>
                      <a:pt x="286773" y="435451"/>
                      <a:pt x="286773" y="436369"/>
                    </a:cubicBezTo>
                    <a:lnTo>
                      <a:pt x="286773" y="650095"/>
                    </a:lnTo>
                    <a:cubicBezTo>
                      <a:pt x="286773" y="651013"/>
                      <a:pt x="286544" y="651816"/>
                      <a:pt x="286085" y="652504"/>
                    </a:cubicBezTo>
                    <a:cubicBezTo>
                      <a:pt x="285626" y="653193"/>
                      <a:pt x="284823" y="653737"/>
                      <a:pt x="283676" y="654139"/>
                    </a:cubicBezTo>
                    <a:cubicBezTo>
                      <a:pt x="282528" y="654540"/>
                      <a:pt x="281008" y="654885"/>
                      <a:pt x="279115" y="655171"/>
                    </a:cubicBezTo>
                    <a:cubicBezTo>
                      <a:pt x="277223" y="655458"/>
                      <a:pt x="274842" y="655602"/>
                      <a:pt x="271974" y="655602"/>
                    </a:cubicBezTo>
                    <a:cubicBezTo>
                      <a:pt x="269221" y="655602"/>
                      <a:pt x="266869" y="655458"/>
                      <a:pt x="264919" y="655171"/>
                    </a:cubicBezTo>
                    <a:cubicBezTo>
                      <a:pt x="262968" y="654885"/>
                      <a:pt x="261420" y="654540"/>
                      <a:pt x="260272" y="654139"/>
                    </a:cubicBezTo>
                    <a:cubicBezTo>
                      <a:pt x="259125" y="653737"/>
                      <a:pt x="258322" y="653193"/>
                      <a:pt x="257863" y="652504"/>
                    </a:cubicBezTo>
                    <a:cubicBezTo>
                      <a:pt x="257404" y="651816"/>
                      <a:pt x="257175" y="651013"/>
                      <a:pt x="257175" y="650095"/>
                    </a:cubicBezTo>
                    <a:lnTo>
                      <a:pt x="257175" y="436369"/>
                    </a:lnTo>
                    <a:cubicBezTo>
                      <a:pt x="257175" y="435451"/>
                      <a:pt x="257433" y="434648"/>
                      <a:pt x="257949" y="433959"/>
                    </a:cubicBezTo>
                    <a:cubicBezTo>
                      <a:pt x="258466" y="433271"/>
                      <a:pt x="259326" y="432726"/>
                      <a:pt x="260531" y="432325"/>
                    </a:cubicBezTo>
                    <a:cubicBezTo>
                      <a:pt x="261735" y="431923"/>
                      <a:pt x="263284" y="431579"/>
                      <a:pt x="265177" y="431292"/>
                    </a:cubicBezTo>
                    <a:cubicBezTo>
                      <a:pt x="267070" y="431005"/>
                      <a:pt x="269335" y="430862"/>
                      <a:pt x="271974" y="430862"/>
                    </a:cubicBezTo>
                    <a:close/>
                    <a:moveTo>
                      <a:pt x="398656" y="428625"/>
                    </a:moveTo>
                    <a:cubicBezTo>
                      <a:pt x="403589" y="428625"/>
                      <a:pt x="408550" y="429055"/>
                      <a:pt x="413541" y="429915"/>
                    </a:cubicBezTo>
                    <a:cubicBezTo>
                      <a:pt x="418531" y="430776"/>
                      <a:pt x="423235" y="431923"/>
                      <a:pt x="427652" y="433357"/>
                    </a:cubicBezTo>
                    <a:cubicBezTo>
                      <a:pt x="432068" y="434791"/>
                      <a:pt x="435998" y="436397"/>
                      <a:pt x="439439" y="438175"/>
                    </a:cubicBezTo>
                    <a:cubicBezTo>
                      <a:pt x="442881" y="439954"/>
                      <a:pt x="445147" y="441388"/>
                      <a:pt x="446236" y="442477"/>
                    </a:cubicBezTo>
                    <a:cubicBezTo>
                      <a:pt x="447326" y="443567"/>
                      <a:pt x="448043" y="444428"/>
                      <a:pt x="448387" y="445059"/>
                    </a:cubicBezTo>
                    <a:cubicBezTo>
                      <a:pt x="448732" y="445690"/>
                      <a:pt x="449018" y="446493"/>
                      <a:pt x="449248" y="447468"/>
                    </a:cubicBezTo>
                    <a:cubicBezTo>
                      <a:pt x="449477" y="448443"/>
                      <a:pt x="449649" y="449619"/>
                      <a:pt x="449764" y="450996"/>
                    </a:cubicBezTo>
                    <a:cubicBezTo>
                      <a:pt x="449879" y="452372"/>
                      <a:pt x="449936" y="454150"/>
                      <a:pt x="449936" y="456330"/>
                    </a:cubicBezTo>
                    <a:cubicBezTo>
                      <a:pt x="449936" y="458395"/>
                      <a:pt x="449850" y="460231"/>
                      <a:pt x="449678" y="461837"/>
                    </a:cubicBezTo>
                    <a:cubicBezTo>
                      <a:pt x="449506" y="463443"/>
                      <a:pt x="449248" y="464791"/>
                      <a:pt x="448904" y="465881"/>
                    </a:cubicBezTo>
                    <a:cubicBezTo>
                      <a:pt x="448560" y="466971"/>
                      <a:pt x="448072" y="467774"/>
                      <a:pt x="447441" y="468290"/>
                    </a:cubicBezTo>
                    <a:cubicBezTo>
                      <a:pt x="446810" y="468806"/>
                      <a:pt x="446093" y="469064"/>
                      <a:pt x="445290" y="469064"/>
                    </a:cubicBezTo>
                    <a:cubicBezTo>
                      <a:pt x="444028" y="469064"/>
                      <a:pt x="442049" y="468261"/>
                      <a:pt x="439353" y="466655"/>
                    </a:cubicBezTo>
                    <a:cubicBezTo>
                      <a:pt x="436657" y="465049"/>
                      <a:pt x="433359" y="463242"/>
                      <a:pt x="429458" y="461234"/>
                    </a:cubicBezTo>
                    <a:cubicBezTo>
                      <a:pt x="425558" y="459227"/>
                      <a:pt x="420940" y="457391"/>
                      <a:pt x="415606" y="455728"/>
                    </a:cubicBezTo>
                    <a:cubicBezTo>
                      <a:pt x="410271" y="454064"/>
                      <a:pt x="404277" y="453233"/>
                      <a:pt x="397623" y="453233"/>
                    </a:cubicBezTo>
                    <a:cubicBezTo>
                      <a:pt x="391428" y="453233"/>
                      <a:pt x="386036" y="454064"/>
                      <a:pt x="381447" y="455728"/>
                    </a:cubicBezTo>
                    <a:cubicBezTo>
                      <a:pt x="376859" y="457391"/>
                      <a:pt x="373073" y="459600"/>
                      <a:pt x="370090" y="462353"/>
                    </a:cubicBezTo>
                    <a:cubicBezTo>
                      <a:pt x="367107" y="465106"/>
                      <a:pt x="364870" y="468376"/>
                      <a:pt x="363379" y="472162"/>
                    </a:cubicBezTo>
                    <a:cubicBezTo>
                      <a:pt x="361887" y="475948"/>
                      <a:pt x="361142" y="479963"/>
                      <a:pt x="361142" y="484207"/>
                    </a:cubicBezTo>
                    <a:cubicBezTo>
                      <a:pt x="361142" y="490402"/>
                      <a:pt x="362576" y="495737"/>
                      <a:pt x="365444" y="500211"/>
                    </a:cubicBezTo>
                    <a:cubicBezTo>
                      <a:pt x="368312" y="504685"/>
                      <a:pt x="372126" y="508643"/>
                      <a:pt x="376887" y="512085"/>
                    </a:cubicBezTo>
                    <a:cubicBezTo>
                      <a:pt x="381648" y="515527"/>
                      <a:pt x="387069" y="518681"/>
                      <a:pt x="393149" y="521549"/>
                    </a:cubicBezTo>
                    <a:cubicBezTo>
                      <a:pt x="399229" y="524417"/>
                      <a:pt x="405424" y="527314"/>
                      <a:pt x="411734" y="530240"/>
                    </a:cubicBezTo>
                    <a:cubicBezTo>
                      <a:pt x="418044" y="533165"/>
                      <a:pt x="424239" y="536377"/>
                      <a:pt x="430319" y="539876"/>
                    </a:cubicBezTo>
                    <a:cubicBezTo>
                      <a:pt x="436399" y="543375"/>
                      <a:pt x="441820" y="547505"/>
                      <a:pt x="446581" y="552266"/>
                    </a:cubicBezTo>
                    <a:cubicBezTo>
                      <a:pt x="451342" y="557027"/>
                      <a:pt x="455185" y="562648"/>
                      <a:pt x="458110" y="569130"/>
                    </a:cubicBezTo>
                    <a:cubicBezTo>
                      <a:pt x="461036" y="575612"/>
                      <a:pt x="462498" y="583270"/>
                      <a:pt x="462498" y="592103"/>
                    </a:cubicBezTo>
                    <a:cubicBezTo>
                      <a:pt x="462498" y="602543"/>
                      <a:pt x="460577" y="611835"/>
                      <a:pt x="456733" y="619981"/>
                    </a:cubicBezTo>
                    <a:cubicBezTo>
                      <a:pt x="452890" y="628126"/>
                      <a:pt x="447556" y="635038"/>
                      <a:pt x="440730" y="640717"/>
                    </a:cubicBezTo>
                    <a:cubicBezTo>
                      <a:pt x="433904" y="646395"/>
                      <a:pt x="425873" y="650669"/>
                      <a:pt x="416638" y="653537"/>
                    </a:cubicBezTo>
                    <a:cubicBezTo>
                      <a:pt x="407403" y="656405"/>
                      <a:pt x="397451" y="657839"/>
                      <a:pt x="386782" y="657839"/>
                    </a:cubicBezTo>
                    <a:cubicBezTo>
                      <a:pt x="379325" y="657839"/>
                      <a:pt x="372413" y="657208"/>
                      <a:pt x="366046" y="655946"/>
                    </a:cubicBezTo>
                    <a:cubicBezTo>
                      <a:pt x="359679" y="654684"/>
                      <a:pt x="354000" y="653135"/>
                      <a:pt x="349010" y="651300"/>
                    </a:cubicBezTo>
                    <a:cubicBezTo>
                      <a:pt x="344019" y="649464"/>
                      <a:pt x="339832" y="647571"/>
                      <a:pt x="336448" y="645621"/>
                    </a:cubicBezTo>
                    <a:cubicBezTo>
                      <a:pt x="333064" y="643671"/>
                      <a:pt x="330712" y="642007"/>
                      <a:pt x="329392" y="640631"/>
                    </a:cubicBezTo>
                    <a:cubicBezTo>
                      <a:pt x="328073" y="639254"/>
                      <a:pt x="327098" y="637504"/>
                      <a:pt x="326467" y="635382"/>
                    </a:cubicBezTo>
                    <a:cubicBezTo>
                      <a:pt x="325836" y="633260"/>
                      <a:pt x="325521" y="630420"/>
                      <a:pt x="325521" y="626864"/>
                    </a:cubicBezTo>
                    <a:cubicBezTo>
                      <a:pt x="325521" y="624340"/>
                      <a:pt x="325635" y="622246"/>
                      <a:pt x="325865" y="620583"/>
                    </a:cubicBezTo>
                    <a:cubicBezTo>
                      <a:pt x="326094" y="618919"/>
                      <a:pt x="326438" y="617571"/>
                      <a:pt x="326897" y="616539"/>
                    </a:cubicBezTo>
                    <a:cubicBezTo>
                      <a:pt x="327356" y="615506"/>
                      <a:pt x="327930" y="614789"/>
                      <a:pt x="328618" y="614388"/>
                    </a:cubicBezTo>
                    <a:cubicBezTo>
                      <a:pt x="329306" y="613986"/>
                      <a:pt x="330109" y="613786"/>
                      <a:pt x="331027" y="613786"/>
                    </a:cubicBezTo>
                    <a:cubicBezTo>
                      <a:pt x="332633" y="613786"/>
                      <a:pt x="334899" y="614761"/>
                      <a:pt x="337824" y="616711"/>
                    </a:cubicBezTo>
                    <a:cubicBezTo>
                      <a:pt x="340750" y="618661"/>
                      <a:pt x="344507" y="620784"/>
                      <a:pt x="349096" y="623078"/>
                    </a:cubicBezTo>
                    <a:cubicBezTo>
                      <a:pt x="353685" y="625372"/>
                      <a:pt x="359220" y="627524"/>
                      <a:pt x="365702" y="629531"/>
                    </a:cubicBezTo>
                    <a:cubicBezTo>
                      <a:pt x="372184" y="631539"/>
                      <a:pt x="379669" y="632543"/>
                      <a:pt x="388159" y="632543"/>
                    </a:cubicBezTo>
                    <a:cubicBezTo>
                      <a:pt x="394583" y="632543"/>
                      <a:pt x="400463" y="631682"/>
                      <a:pt x="405797" y="629961"/>
                    </a:cubicBezTo>
                    <a:cubicBezTo>
                      <a:pt x="411132" y="628241"/>
                      <a:pt x="415721" y="625803"/>
                      <a:pt x="419564" y="622648"/>
                    </a:cubicBezTo>
                    <a:cubicBezTo>
                      <a:pt x="423407" y="619493"/>
                      <a:pt x="426361" y="615621"/>
                      <a:pt x="428426" y="611032"/>
                    </a:cubicBezTo>
                    <a:cubicBezTo>
                      <a:pt x="430491" y="606443"/>
                      <a:pt x="431523" y="601224"/>
                      <a:pt x="431523" y="595373"/>
                    </a:cubicBezTo>
                    <a:cubicBezTo>
                      <a:pt x="431523" y="589063"/>
                      <a:pt x="430089" y="583671"/>
                      <a:pt x="427221" y="579197"/>
                    </a:cubicBezTo>
                    <a:cubicBezTo>
                      <a:pt x="424353" y="574723"/>
                      <a:pt x="420567" y="570794"/>
                      <a:pt x="415864" y="567409"/>
                    </a:cubicBezTo>
                    <a:cubicBezTo>
                      <a:pt x="411160" y="564025"/>
                      <a:pt x="405797" y="560928"/>
                      <a:pt x="399774" y="558117"/>
                    </a:cubicBezTo>
                    <a:cubicBezTo>
                      <a:pt x="393751" y="555306"/>
                      <a:pt x="387585" y="552438"/>
                      <a:pt x="381275" y="549513"/>
                    </a:cubicBezTo>
                    <a:cubicBezTo>
                      <a:pt x="374966" y="546587"/>
                      <a:pt x="368828" y="543346"/>
                      <a:pt x="362862" y="539790"/>
                    </a:cubicBezTo>
                    <a:cubicBezTo>
                      <a:pt x="356897" y="536234"/>
                      <a:pt x="351562" y="532046"/>
                      <a:pt x="346859" y="527228"/>
                    </a:cubicBezTo>
                    <a:cubicBezTo>
                      <a:pt x="342155" y="522410"/>
                      <a:pt x="338341" y="516760"/>
                      <a:pt x="335415" y="510278"/>
                    </a:cubicBezTo>
                    <a:cubicBezTo>
                      <a:pt x="332490" y="503796"/>
                      <a:pt x="331027" y="496024"/>
                      <a:pt x="331027" y="486961"/>
                    </a:cubicBezTo>
                    <a:cubicBezTo>
                      <a:pt x="331027" y="477668"/>
                      <a:pt x="332719" y="469380"/>
                      <a:pt x="336104" y="462095"/>
                    </a:cubicBezTo>
                    <a:cubicBezTo>
                      <a:pt x="339488" y="454810"/>
                      <a:pt x="344192" y="448701"/>
                      <a:pt x="350214" y="443768"/>
                    </a:cubicBezTo>
                    <a:cubicBezTo>
                      <a:pt x="356237" y="438835"/>
                      <a:pt x="363407" y="435078"/>
                      <a:pt x="371725" y="432497"/>
                    </a:cubicBezTo>
                    <a:cubicBezTo>
                      <a:pt x="380042" y="429915"/>
                      <a:pt x="389019" y="428625"/>
                      <a:pt x="398656" y="428625"/>
                    </a:cubicBezTo>
                    <a:close/>
                    <a:moveTo>
                      <a:pt x="572351" y="123039"/>
                    </a:moveTo>
                    <a:lnTo>
                      <a:pt x="572351" y="201508"/>
                    </a:lnTo>
                    <a:lnTo>
                      <a:pt x="615286" y="201508"/>
                    </a:lnTo>
                    <a:cubicBezTo>
                      <a:pt x="622042" y="201508"/>
                      <a:pt x="627938" y="200705"/>
                      <a:pt x="632975" y="199099"/>
                    </a:cubicBezTo>
                    <a:cubicBezTo>
                      <a:pt x="638012" y="197493"/>
                      <a:pt x="642449" y="195113"/>
                      <a:pt x="646285" y="191958"/>
                    </a:cubicBezTo>
                    <a:cubicBezTo>
                      <a:pt x="650121" y="188803"/>
                      <a:pt x="653126" y="184874"/>
                      <a:pt x="655302" y="180170"/>
                    </a:cubicBezTo>
                    <a:cubicBezTo>
                      <a:pt x="657477" y="175467"/>
                      <a:pt x="658564" y="170017"/>
                      <a:pt x="658564" y="163822"/>
                    </a:cubicBezTo>
                    <a:cubicBezTo>
                      <a:pt x="658564" y="157168"/>
                      <a:pt x="657505" y="151318"/>
                      <a:pt x="655388" y="146270"/>
                    </a:cubicBezTo>
                    <a:cubicBezTo>
                      <a:pt x="653270" y="141222"/>
                      <a:pt x="650178" y="136977"/>
                      <a:pt x="646114" y="133536"/>
                    </a:cubicBezTo>
                    <a:cubicBezTo>
                      <a:pt x="642049" y="130094"/>
                      <a:pt x="636954" y="127484"/>
                      <a:pt x="630828" y="125706"/>
                    </a:cubicBezTo>
                    <a:cubicBezTo>
                      <a:pt x="624702" y="123928"/>
                      <a:pt x="617003" y="123039"/>
                      <a:pt x="607730" y="123039"/>
                    </a:cubicBezTo>
                    <a:close/>
                    <a:moveTo>
                      <a:pt x="1915549" y="27705"/>
                    </a:moveTo>
                    <a:lnTo>
                      <a:pt x="1915549" y="102733"/>
                    </a:lnTo>
                    <a:lnTo>
                      <a:pt x="1944459" y="102733"/>
                    </a:lnTo>
                    <a:cubicBezTo>
                      <a:pt x="1952260" y="102733"/>
                      <a:pt x="1959000" y="101787"/>
                      <a:pt x="1964679" y="99894"/>
                    </a:cubicBezTo>
                    <a:cubicBezTo>
                      <a:pt x="1970357" y="98001"/>
                      <a:pt x="1975089" y="95362"/>
                      <a:pt x="1978875" y="91978"/>
                    </a:cubicBezTo>
                    <a:cubicBezTo>
                      <a:pt x="1982661" y="88594"/>
                      <a:pt x="1985443" y="84607"/>
                      <a:pt x="1987221" y="80018"/>
                    </a:cubicBezTo>
                    <a:cubicBezTo>
                      <a:pt x="1988999" y="75429"/>
                      <a:pt x="1989889" y="70439"/>
                      <a:pt x="1989889" y="65047"/>
                    </a:cubicBezTo>
                    <a:cubicBezTo>
                      <a:pt x="1989889" y="56328"/>
                      <a:pt x="1987938" y="48957"/>
                      <a:pt x="1984038" y="42934"/>
                    </a:cubicBezTo>
                    <a:cubicBezTo>
                      <a:pt x="1980137" y="36911"/>
                      <a:pt x="1973598" y="32581"/>
                      <a:pt x="1964421" y="29942"/>
                    </a:cubicBezTo>
                    <a:cubicBezTo>
                      <a:pt x="1961553" y="29139"/>
                      <a:pt x="1958311" y="28565"/>
                      <a:pt x="1954698" y="28221"/>
                    </a:cubicBezTo>
                    <a:cubicBezTo>
                      <a:pt x="1951084" y="27877"/>
                      <a:pt x="1946352" y="27705"/>
                      <a:pt x="1940501" y="27705"/>
                    </a:cubicBezTo>
                    <a:close/>
                    <a:moveTo>
                      <a:pt x="572351" y="27361"/>
                    </a:moveTo>
                    <a:lnTo>
                      <a:pt x="572351" y="99463"/>
                    </a:lnTo>
                    <a:lnTo>
                      <a:pt x="605999" y="99463"/>
                    </a:lnTo>
                    <a:cubicBezTo>
                      <a:pt x="613667" y="99463"/>
                      <a:pt x="619848" y="98460"/>
                      <a:pt x="624540" y="96452"/>
                    </a:cubicBezTo>
                    <a:cubicBezTo>
                      <a:pt x="629233" y="94444"/>
                      <a:pt x="633125" y="91748"/>
                      <a:pt x="636215" y="88364"/>
                    </a:cubicBezTo>
                    <a:cubicBezTo>
                      <a:pt x="639305" y="84980"/>
                      <a:pt x="641566" y="81022"/>
                      <a:pt x="642996" y="76490"/>
                    </a:cubicBezTo>
                    <a:cubicBezTo>
                      <a:pt x="644427" y="71959"/>
                      <a:pt x="645142" y="67284"/>
                      <a:pt x="645142" y="62466"/>
                    </a:cubicBezTo>
                    <a:cubicBezTo>
                      <a:pt x="645142" y="57074"/>
                      <a:pt x="644398" y="52198"/>
                      <a:pt x="642910" y="47839"/>
                    </a:cubicBezTo>
                    <a:cubicBezTo>
                      <a:pt x="641422" y="43479"/>
                      <a:pt x="639076" y="39780"/>
                      <a:pt x="635871" y="36739"/>
                    </a:cubicBezTo>
                    <a:cubicBezTo>
                      <a:pt x="632666" y="33699"/>
                      <a:pt x="628488" y="31376"/>
                      <a:pt x="623339" y="29770"/>
                    </a:cubicBezTo>
                    <a:cubicBezTo>
                      <a:pt x="618189" y="28164"/>
                      <a:pt x="611379" y="27361"/>
                      <a:pt x="602909" y="27361"/>
                    </a:cubicBezTo>
                    <a:close/>
                    <a:moveTo>
                      <a:pt x="392305" y="25296"/>
                    </a:moveTo>
                    <a:cubicBezTo>
                      <a:pt x="379472" y="25296"/>
                      <a:pt x="368702" y="27705"/>
                      <a:pt x="359994" y="32523"/>
                    </a:cubicBezTo>
                    <a:cubicBezTo>
                      <a:pt x="351286" y="37342"/>
                      <a:pt x="344211" y="43766"/>
                      <a:pt x="338768" y="51797"/>
                    </a:cubicBezTo>
                    <a:cubicBezTo>
                      <a:pt x="333326" y="59827"/>
                      <a:pt x="329431" y="69206"/>
                      <a:pt x="327082" y="79932"/>
                    </a:cubicBezTo>
                    <a:cubicBezTo>
                      <a:pt x="324733" y="90659"/>
                      <a:pt x="323558" y="101930"/>
                      <a:pt x="323558" y="113746"/>
                    </a:cubicBezTo>
                    <a:cubicBezTo>
                      <a:pt x="323558" y="126825"/>
                      <a:pt x="324646" y="138870"/>
                      <a:pt x="326823" y="149884"/>
                    </a:cubicBezTo>
                    <a:cubicBezTo>
                      <a:pt x="329000" y="160897"/>
                      <a:pt x="332667" y="170390"/>
                      <a:pt x="337823" y="178363"/>
                    </a:cubicBezTo>
                    <a:cubicBezTo>
                      <a:pt x="342979" y="186336"/>
                      <a:pt x="349883" y="192531"/>
                      <a:pt x="358534" y="196948"/>
                    </a:cubicBezTo>
                    <a:cubicBezTo>
                      <a:pt x="367184" y="201365"/>
                      <a:pt x="378040" y="203573"/>
                      <a:pt x="391100" y="203573"/>
                    </a:cubicBezTo>
                    <a:cubicBezTo>
                      <a:pt x="404048" y="203573"/>
                      <a:pt x="414933" y="201164"/>
                      <a:pt x="423756" y="196346"/>
                    </a:cubicBezTo>
                    <a:cubicBezTo>
                      <a:pt x="432578" y="191528"/>
                      <a:pt x="439682" y="185017"/>
                      <a:pt x="445067" y="176815"/>
                    </a:cubicBezTo>
                    <a:cubicBezTo>
                      <a:pt x="450452" y="168612"/>
                      <a:pt x="454290" y="159119"/>
                      <a:pt x="456582" y="148335"/>
                    </a:cubicBezTo>
                    <a:cubicBezTo>
                      <a:pt x="458873" y="137551"/>
                      <a:pt x="460019" y="126136"/>
                      <a:pt x="460019" y="114090"/>
                    </a:cubicBezTo>
                    <a:cubicBezTo>
                      <a:pt x="460019" y="101471"/>
                      <a:pt x="458902" y="89741"/>
                      <a:pt x="456668" y="78900"/>
                    </a:cubicBezTo>
                    <a:cubicBezTo>
                      <a:pt x="454433" y="68058"/>
                      <a:pt x="450709" y="58651"/>
                      <a:pt x="445496" y="50678"/>
                    </a:cubicBezTo>
                    <a:cubicBezTo>
                      <a:pt x="440282" y="42705"/>
                      <a:pt x="433322" y="36481"/>
                      <a:pt x="424615" y="32007"/>
                    </a:cubicBezTo>
                    <a:cubicBezTo>
                      <a:pt x="415907" y="27533"/>
                      <a:pt x="405138" y="25296"/>
                      <a:pt x="392305" y="25296"/>
                    </a:cubicBezTo>
                    <a:close/>
                    <a:moveTo>
                      <a:pt x="2455335" y="3269"/>
                    </a:moveTo>
                    <a:lnTo>
                      <a:pt x="2610209" y="3269"/>
                    </a:lnTo>
                    <a:cubicBezTo>
                      <a:pt x="2611127" y="3269"/>
                      <a:pt x="2611958" y="3499"/>
                      <a:pt x="2612704" y="3958"/>
                    </a:cubicBezTo>
                    <a:cubicBezTo>
                      <a:pt x="2613450" y="4417"/>
                      <a:pt x="2614081" y="5162"/>
                      <a:pt x="2614597" y="6195"/>
                    </a:cubicBezTo>
                    <a:cubicBezTo>
                      <a:pt x="2615113" y="7227"/>
                      <a:pt x="2615486" y="8575"/>
                      <a:pt x="2615715" y="10239"/>
                    </a:cubicBezTo>
                    <a:cubicBezTo>
                      <a:pt x="2615945" y="11902"/>
                      <a:pt x="2616059" y="13824"/>
                      <a:pt x="2616059" y="16003"/>
                    </a:cubicBezTo>
                    <a:cubicBezTo>
                      <a:pt x="2616059" y="18183"/>
                      <a:pt x="2615945" y="20076"/>
                      <a:pt x="2615715" y="21682"/>
                    </a:cubicBezTo>
                    <a:cubicBezTo>
                      <a:pt x="2615486" y="23288"/>
                      <a:pt x="2615113" y="24579"/>
                      <a:pt x="2614597" y="25554"/>
                    </a:cubicBezTo>
                    <a:cubicBezTo>
                      <a:pt x="2614081" y="26529"/>
                      <a:pt x="2613450" y="27246"/>
                      <a:pt x="2612704" y="27705"/>
                    </a:cubicBezTo>
                    <a:cubicBezTo>
                      <a:pt x="2611958" y="28164"/>
                      <a:pt x="2611127" y="28393"/>
                      <a:pt x="2610209" y="28393"/>
                    </a:cubicBezTo>
                    <a:lnTo>
                      <a:pt x="2547571" y="28393"/>
                    </a:lnTo>
                    <a:lnTo>
                      <a:pt x="2547571" y="221470"/>
                    </a:lnTo>
                    <a:cubicBezTo>
                      <a:pt x="2547571" y="222388"/>
                      <a:pt x="2547341" y="223191"/>
                      <a:pt x="2546882" y="223879"/>
                    </a:cubicBezTo>
                    <a:cubicBezTo>
                      <a:pt x="2546424" y="224567"/>
                      <a:pt x="2545621" y="225112"/>
                      <a:pt x="2544473" y="225514"/>
                    </a:cubicBezTo>
                    <a:cubicBezTo>
                      <a:pt x="2543326" y="225915"/>
                      <a:pt x="2541806" y="226260"/>
                      <a:pt x="2539913" y="226546"/>
                    </a:cubicBezTo>
                    <a:cubicBezTo>
                      <a:pt x="2538020" y="226833"/>
                      <a:pt x="2535640" y="226977"/>
                      <a:pt x="2532771" y="226977"/>
                    </a:cubicBezTo>
                    <a:cubicBezTo>
                      <a:pt x="2530018" y="226977"/>
                      <a:pt x="2527667" y="226833"/>
                      <a:pt x="2525716" y="226546"/>
                    </a:cubicBezTo>
                    <a:cubicBezTo>
                      <a:pt x="2523766" y="226260"/>
                      <a:pt x="2522217" y="225915"/>
                      <a:pt x="2521070" y="225514"/>
                    </a:cubicBezTo>
                    <a:cubicBezTo>
                      <a:pt x="2519923" y="225112"/>
                      <a:pt x="2519120" y="224567"/>
                      <a:pt x="2518661" y="223879"/>
                    </a:cubicBezTo>
                    <a:cubicBezTo>
                      <a:pt x="2518202" y="223191"/>
                      <a:pt x="2517973" y="222388"/>
                      <a:pt x="2517973" y="221470"/>
                    </a:cubicBezTo>
                    <a:lnTo>
                      <a:pt x="2517973" y="28393"/>
                    </a:lnTo>
                    <a:lnTo>
                      <a:pt x="2455335" y="28393"/>
                    </a:lnTo>
                    <a:cubicBezTo>
                      <a:pt x="2454417" y="28393"/>
                      <a:pt x="2453585" y="28164"/>
                      <a:pt x="2452839" y="27705"/>
                    </a:cubicBezTo>
                    <a:cubicBezTo>
                      <a:pt x="2452094" y="27246"/>
                      <a:pt x="2451491" y="26529"/>
                      <a:pt x="2451033" y="25554"/>
                    </a:cubicBezTo>
                    <a:cubicBezTo>
                      <a:pt x="2450574" y="24579"/>
                      <a:pt x="2450201" y="23288"/>
                      <a:pt x="2449914" y="21682"/>
                    </a:cubicBezTo>
                    <a:cubicBezTo>
                      <a:pt x="2449627" y="20076"/>
                      <a:pt x="2449484" y="18183"/>
                      <a:pt x="2449484" y="16003"/>
                    </a:cubicBezTo>
                    <a:cubicBezTo>
                      <a:pt x="2449484" y="13824"/>
                      <a:pt x="2449627" y="11902"/>
                      <a:pt x="2449914" y="10239"/>
                    </a:cubicBezTo>
                    <a:cubicBezTo>
                      <a:pt x="2450201" y="8575"/>
                      <a:pt x="2450574" y="7227"/>
                      <a:pt x="2451033" y="6195"/>
                    </a:cubicBezTo>
                    <a:cubicBezTo>
                      <a:pt x="2451491" y="5162"/>
                      <a:pt x="2452094" y="4417"/>
                      <a:pt x="2452839" y="3958"/>
                    </a:cubicBezTo>
                    <a:cubicBezTo>
                      <a:pt x="2453585" y="3499"/>
                      <a:pt x="2454417" y="3269"/>
                      <a:pt x="2455335" y="3269"/>
                    </a:cubicBezTo>
                    <a:close/>
                    <a:moveTo>
                      <a:pt x="2316064" y="3269"/>
                    </a:moveTo>
                    <a:lnTo>
                      <a:pt x="2421723" y="3269"/>
                    </a:lnTo>
                    <a:cubicBezTo>
                      <a:pt x="2422641" y="3269"/>
                      <a:pt x="2423472" y="3499"/>
                      <a:pt x="2424218" y="3958"/>
                    </a:cubicBezTo>
                    <a:cubicBezTo>
                      <a:pt x="2424964" y="4417"/>
                      <a:pt x="2425566" y="5162"/>
                      <a:pt x="2426025" y="6195"/>
                    </a:cubicBezTo>
                    <a:cubicBezTo>
                      <a:pt x="2426483" y="7227"/>
                      <a:pt x="2426857" y="8518"/>
                      <a:pt x="2427143" y="10067"/>
                    </a:cubicBezTo>
                    <a:cubicBezTo>
                      <a:pt x="2427430" y="11615"/>
                      <a:pt x="2427573" y="13537"/>
                      <a:pt x="2427573" y="15831"/>
                    </a:cubicBezTo>
                    <a:cubicBezTo>
                      <a:pt x="2427573" y="17896"/>
                      <a:pt x="2427430" y="19703"/>
                      <a:pt x="2427143" y="21252"/>
                    </a:cubicBezTo>
                    <a:cubicBezTo>
                      <a:pt x="2426857" y="22801"/>
                      <a:pt x="2426483" y="24063"/>
                      <a:pt x="2426025" y="25038"/>
                    </a:cubicBezTo>
                    <a:cubicBezTo>
                      <a:pt x="2425566" y="26013"/>
                      <a:pt x="2424964" y="26730"/>
                      <a:pt x="2424218" y="27189"/>
                    </a:cubicBezTo>
                    <a:cubicBezTo>
                      <a:pt x="2423472" y="27648"/>
                      <a:pt x="2422641" y="27877"/>
                      <a:pt x="2421723" y="27877"/>
                    </a:cubicBezTo>
                    <a:lnTo>
                      <a:pt x="2334649" y="27877"/>
                    </a:lnTo>
                    <a:lnTo>
                      <a:pt x="2334649" y="97743"/>
                    </a:lnTo>
                    <a:lnTo>
                      <a:pt x="2409333" y="97743"/>
                    </a:lnTo>
                    <a:cubicBezTo>
                      <a:pt x="2410251" y="97743"/>
                      <a:pt x="2411082" y="98001"/>
                      <a:pt x="2411828" y="98517"/>
                    </a:cubicBezTo>
                    <a:cubicBezTo>
                      <a:pt x="2412574" y="99033"/>
                      <a:pt x="2413205" y="99750"/>
                      <a:pt x="2413721" y="100668"/>
                    </a:cubicBezTo>
                    <a:cubicBezTo>
                      <a:pt x="2414237" y="101586"/>
                      <a:pt x="2414610" y="102848"/>
                      <a:pt x="2414839" y="104454"/>
                    </a:cubicBezTo>
                    <a:cubicBezTo>
                      <a:pt x="2415069" y="106060"/>
                      <a:pt x="2415183" y="107953"/>
                      <a:pt x="2415183" y="110133"/>
                    </a:cubicBezTo>
                    <a:cubicBezTo>
                      <a:pt x="2415183" y="112198"/>
                      <a:pt x="2415069" y="113976"/>
                      <a:pt x="2414839" y="115467"/>
                    </a:cubicBezTo>
                    <a:cubicBezTo>
                      <a:pt x="2414610" y="116959"/>
                      <a:pt x="2414237" y="118163"/>
                      <a:pt x="2413721" y="119081"/>
                    </a:cubicBezTo>
                    <a:cubicBezTo>
                      <a:pt x="2413205" y="119999"/>
                      <a:pt x="2412574" y="120658"/>
                      <a:pt x="2411828" y="121060"/>
                    </a:cubicBezTo>
                    <a:cubicBezTo>
                      <a:pt x="2411082" y="121461"/>
                      <a:pt x="2410251" y="121662"/>
                      <a:pt x="2409333" y="121662"/>
                    </a:cubicBezTo>
                    <a:lnTo>
                      <a:pt x="2334649" y="121662"/>
                    </a:lnTo>
                    <a:lnTo>
                      <a:pt x="2334649" y="201336"/>
                    </a:lnTo>
                    <a:lnTo>
                      <a:pt x="2422927" y="201336"/>
                    </a:lnTo>
                    <a:cubicBezTo>
                      <a:pt x="2423845" y="201336"/>
                      <a:pt x="2424677" y="201566"/>
                      <a:pt x="2425422" y="202025"/>
                    </a:cubicBezTo>
                    <a:cubicBezTo>
                      <a:pt x="2426168" y="202484"/>
                      <a:pt x="2426828" y="203201"/>
                      <a:pt x="2427401" y="204176"/>
                    </a:cubicBezTo>
                    <a:cubicBezTo>
                      <a:pt x="2427975" y="205151"/>
                      <a:pt x="2428377" y="206413"/>
                      <a:pt x="2428606" y="207962"/>
                    </a:cubicBezTo>
                    <a:cubicBezTo>
                      <a:pt x="2428835" y="209510"/>
                      <a:pt x="2428950" y="211432"/>
                      <a:pt x="2428950" y="213726"/>
                    </a:cubicBezTo>
                    <a:cubicBezTo>
                      <a:pt x="2428950" y="215791"/>
                      <a:pt x="2428835" y="217598"/>
                      <a:pt x="2428606" y="219147"/>
                    </a:cubicBezTo>
                    <a:cubicBezTo>
                      <a:pt x="2428377" y="220696"/>
                      <a:pt x="2427975" y="221986"/>
                      <a:pt x="2427401" y="223019"/>
                    </a:cubicBezTo>
                    <a:cubicBezTo>
                      <a:pt x="2426828" y="224051"/>
                      <a:pt x="2426168" y="224797"/>
                      <a:pt x="2425422" y="225256"/>
                    </a:cubicBezTo>
                    <a:cubicBezTo>
                      <a:pt x="2424677" y="225715"/>
                      <a:pt x="2423845" y="225944"/>
                      <a:pt x="2422927" y="225944"/>
                    </a:cubicBezTo>
                    <a:lnTo>
                      <a:pt x="2316064" y="225944"/>
                    </a:lnTo>
                    <a:cubicBezTo>
                      <a:pt x="2313425" y="225944"/>
                      <a:pt x="2310930" y="225055"/>
                      <a:pt x="2308578" y="223277"/>
                    </a:cubicBezTo>
                    <a:cubicBezTo>
                      <a:pt x="2306227" y="221499"/>
                      <a:pt x="2305051" y="218373"/>
                      <a:pt x="2305051" y="213898"/>
                    </a:cubicBezTo>
                    <a:lnTo>
                      <a:pt x="2305051" y="15315"/>
                    </a:lnTo>
                    <a:cubicBezTo>
                      <a:pt x="2305051" y="10841"/>
                      <a:pt x="2306227" y="7715"/>
                      <a:pt x="2308578" y="5937"/>
                    </a:cubicBezTo>
                    <a:cubicBezTo>
                      <a:pt x="2310930" y="4158"/>
                      <a:pt x="2313425" y="3269"/>
                      <a:pt x="2316064" y="3269"/>
                    </a:cubicBezTo>
                    <a:close/>
                    <a:moveTo>
                      <a:pt x="1896964" y="3269"/>
                    </a:moveTo>
                    <a:lnTo>
                      <a:pt x="1944287" y="3269"/>
                    </a:lnTo>
                    <a:cubicBezTo>
                      <a:pt x="1949908" y="3269"/>
                      <a:pt x="1954583" y="3413"/>
                      <a:pt x="1958311" y="3700"/>
                    </a:cubicBezTo>
                    <a:cubicBezTo>
                      <a:pt x="1962040" y="3986"/>
                      <a:pt x="1965395" y="4302"/>
                      <a:pt x="1968378" y="4646"/>
                    </a:cubicBezTo>
                    <a:cubicBezTo>
                      <a:pt x="1976983" y="6137"/>
                      <a:pt x="1984583" y="8489"/>
                      <a:pt x="1991179" y="11701"/>
                    </a:cubicBezTo>
                    <a:cubicBezTo>
                      <a:pt x="1997776" y="14914"/>
                      <a:pt x="2003311" y="18986"/>
                      <a:pt x="2007785" y="23919"/>
                    </a:cubicBezTo>
                    <a:cubicBezTo>
                      <a:pt x="2012259" y="28852"/>
                      <a:pt x="2015615" y="34502"/>
                      <a:pt x="2017852" y="40869"/>
                    </a:cubicBezTo>
                    <a:cubicBezTo>
                      <a:pt x="2020089" y="47236"/>
                      <a:pt x="2021207" y="54263"/>
                      <a:pt x="2021207" y="61949"/>
                    </a:cubicBezTo>
                    <a:cubicBezTo>
                      <a:pt x="2021207" y="69406"/>
                      <a:pt x="2020204" y="76089"/>
                      <a:pt x="2018196" y="81997"/>
                    </a:cubicBezTo>
                    <a:cubicBezTo>
                      <a:pt x="2016189" y="87905"/>
                      <a:pt x="2013292" y="93125"/>
                      <a:pt x="2009506" y="97657"/>
                    </a:cubicBezTo>
                    <a:cubicBezTo>
                      <a:pt x="2005720" y="102188"/>
                      <a:pt x="2001189" y="106117"/>
                      <a:pt x="1995911" y="109444"/>
                    </a:cubicBezTo>
                    <a:cubicBezTo>
                      <a:pt x="1990634" y="112771"/>
                      <a:pt x="1984726" y="115582"/>
                      <a:pt x="1978187" y="117876"/>
                    </a:cubicBezTo>
                    <a:cubicBezTo>
                      <a:pt x="1981858" y="119482"/>
                      <a:pt x="1985185" y="121519"/>
                      <a:pt x="1988168" y="123985"/>
                    </a:cubicBezTo>
                    <a:cubicBezTo>
                      <a:pt x="1991151" y="126452"/>
                      <a:pt x="1993933" y="129406"/>
                      <a:pt x="1996514" y="132847"/>
                    </a:cubicBezTo>
                    <a:cubicBezTo>
                      <a:pt x="1999095" y="136289"/>
                      <a:pt x="2001533" y="140247"/>
                      <a:pt x="2003827" y="144721"/>
                    </a:cubicBezTo>
                    <a:cubicBezTo>
                      <a:pt x="2006122" y="149195"/>
                      <a:pt x="2008416" y="154243"/>
                      <a:pt x="2010711" y="159864"/>
                    </a:cubicBezTo>
                    <a:lnTo>
                      <a:pt x="2030672" y="208908"/>
                    </a:lnTo>
                    <a:cubicBezTo>
                      <a:pt x="2032278" y="213038"/>
                      <a:pt x="2033311" y="215935"/>
                      <a:pt x="2033770" y="217598"/>
                    </a:cubicBezTo>
                    <a:cubicBezTo>
                      <a:pt x="2034229" y="219262"/>
                      <a:pt x="2034458" y="220552"/>
                      <a:pt x="2034458" y="221470"/>
                    </a:cubicBezTo>
                    <a:cubicBezTo>
                      <a:pt x="2034458" y="222388"/>
                      <a:pt x="2034286" y="223191"/>
                      <a:pt x="2033942" y="223879"/>
                    </a:cubicBezTo>
                    <a:cubicBezTo>
                      <a:pt x="2033597" y="224567"/>
                      <a:pt x="2032852" y="225141"/>
                      <a:pt x="2031705" y="225600"/>
                    </a:cubicBezTo>
                    <a:cubicBezTo>
                      <a:pt x="2030557" y="226059"/>
                      <a:pt x="2028951" y="226403"/>
                      <a:pt x="2026886" y="226632"/>
                    </a:cubicBezTo>
                    <a:cubicBezTo>
                      <a:pt x="2024821" y="226862"/>
                      <a:pt x="2022068" y="226977"/>
                      <a:pt x="2018627" y="226977"/>
                    </a:cubicBezTo>
                    <a:cubicBezTo>
                      <a:pt x="2015643" y="226977"/>
                      <a:pt x="2013206" y="226862"/>
                      <a:pt x="2011313" y="226632"/>
                    </a:cubicBezTo>
                    <a:cubicBezTo>
                      <a:pt x="2009420" y="226403"/>
                      <a:pt x="2007900" y="226030"/>
                      <a:pt x="2006753" y="225514"/>
                    </a:cubicBezTo>
                    <a:cubicBezTo>
                      <a:pt x="2005605" y="224998"/>
                      <a:pt x="2004716" y="224281"/>
                      <a:pt x="2004085" y="223363"/>
                    </a:cubicBezTo>
                    <a:cubicBezTo>
                      <a:pt x="2003455" y="222445"/>
                      <a:pt x="2002909" y="221298"/>
                      <a:pt x="2002451" y="219921"/>
                    </a:cubicBezTo>
                    <a:lnTo>
                      <a:pt x="1981973" y="167436"/>
                    </a:lnTo>
                    <a:cubicBezTo>
                      <a:pt x="1979564" y="161471"/>
                      <a:pt x="1977069" y="155993"/>
                      <a:pt x="1974487" y="151002"/>
                    </a:cubicBezTo>
                    <a:cubicBezTo>
                      <a:pt x="1971906" y="146012"/>
                      <a:pt x="1968837" y="141710"/>
                      <a:pt x="1965281" y="138096"/>
                    </a:cubicBezTo>
                    <a:cubicBezTo>
                      <a:pt x="1961725" y="134482"/>
                      <a:pt x="1957537" y="131672"/>
                      <a:pt x="1952719" y="129664"/>
                    </a:cubicBezTo>
                    <a:cubicBezTo>
                      <a:pt x="1947901" y="127656"/>
                      <a:pt x="1942107" y="126653"/>
                      <a:pt x="1935339" y="126653"/>
                    </a:cubicBezTo>
                    <a:lnTo>
                      <a:pt x="1915549" y="126653"/>
                    </a:lnTo>
                    <a:lnTo>
                      <a:pt x="1915549" y="221470"/>
                    </a:lnTo>
                    <a:cubicBezTo>
                      <a:pt x="1915549" y="222388"/>
                      <a:pt x="1915291" y="223191"/>
                      <a:pt x="1914775" y="223879"/>
                    </a:cubicBezTo>
                    <a:cubicBezTo>
                      <a:pt x="1914258" y="224567"/>
                      <a:pt x="1913455" y="225112"/>
                      <a:pt x="1912365" y="225514"/>
                    </a:cubicBezTo>
                    <a:cubicBezTo>
                      <a:pt x="1911275" y="225915"/>
                      <a:pt x="1909784" y="226260"/>
                      <a:pt x="1907891" y="226546"/>
                    </a:cubicBezTo>
                    <a:cubicBezTo>
                      <a:pt x="1905998" y="226833"/>
                      <a:pt x="1903618" y="226977"/>
                      <a:pt x="1900750" y="226977"/>
                    </a:cubicBezTo>
                    <a:cubicBezTo>
                      <a:pt x="1897882" y="226977"/>
                      <a:pt x="1895501" y="226833"/>
                      <a:pt x="1893608" y="226546"/>
                    </a:cubicBezTo>
                    <a:cubicBezTo>
                      <a:pt x="1891715" y="226260"/>
                      <a:pt x="1890195" y="225915"/>
                      <a:pt x="1889048" y="225514"/>
                    </a:cubicBezTo>
                    <a:cubicBezTo>
                      <a:pt x="1887901" y="225112"/>
                      <a:pt x="1887098" y="224567"/>
                      <a:pt x="1886639" y="223879"/>
                    </a:cubicBezTo>
                    <a:cubicBezTo>
                      <a:pt x="1886180" y="223191"/>
                      <a:pt x="1885951" y="222388"/>
                      <a:pt x="1885951" y="221470"/>
                    </a:cubicBezTo>
                    <a:lnTo>
                      <a:pt x="1885951" y="15315"/>
                    </a:lnTo>
                    <a:cubicBezTo>
                      <a:pt x="1885951" y="10841"/>
                      <a:pt x="1887127" y="7715"/>
                      <a:pt x="1889479" y="5937"/>
                    </a:cubicBezTo>
                    <a:cubicBezTo>
                      <a:pt x="1891830" y="4158"/>
                      <a:pt x="1894325" y="3269"/>
                      <a:pt x="1896964" y="3269"/>
                    </a:cubicBezTo>
                    <a:close/>
                    <a:moveTo>
                      <a:pt x="1725514" y="3269"/>
                    </a:moveTo>
                    <a:lnTo>
                      <a:pt x="1831173" y="3269"/>
                    </a:lnTo>
                    <a:cubicBezTo>
                      <a:pt x="1832090" y="3269"/>
                      <a:pt x="1832922" y="3499"/>
                      <a:pt x="1833668" y="3958"/>
                    </a:cubicBezTo>
                    <a:cubicBezTo>
                      <a:pt x="1834413" y="4417"/>
                      <a:pt x="1835016" y="5162"/>
                      <a:pt x="1835475" y="6195"/>
                    </a:cubicBezTo>
                    <a:cubicBezTo>
                      <a:pt x="1835934" y="7227"/>
                      <a:pt x="1836306" y="8518"/>
                      <a:pt x="1836593" y="10067"/>
                    </a:cubicBezTo>
                    <a:cubicBezTo>
                      <a:pt x="1836880" y="11615"/>
                      <a:pt x="1837023" y="13537"/>
                      <a:pt x="1837023" y="15831"/>
                    </a:cubicBezTo>
                    <a:cubicBezTo>
                      <a:pt x="1837023" y="17896"/>
                      <a:pt x="1836880" y="19703"/>
                      <a:pt x="1836593" y="21252"/>
                    </a:cubicBezTo>
                    <a:cubicBezTo>
                      <a:pt x="1836306" y="22801"/>
                      <a:pt x="1835934" y="24063"/>
                      <a:pt x="1835475" y="25038"/>
                    </a:cubicBezTo>
                    <a:cubicBezTo>
                      <a:pt x="1835016" y="26013"/>
                      <a:pt x="1834413" y="26730"/>
                      <a:pt x="1833668" y="27189"/>
                    </a:cubicBezTo>
                    <a:cubicBezTo>
                      <a:pt x="1832922" y="27648"/>
                      <a:pt x="1832090" y="27877"/>
                      <a:pt x="1831173" y="27877"/>
                    </a:cubicBezTo>
                    <a:lnTo>
                      <a:pt x="1744099" y="27877"/>
                    </a:lnTo>
                    <a:lnTo>
                      <a:pt x="1744099" y="97743"/>
                    </a:lnTo>
                    <a:lnTo>
                      <a:pt x="1818783" y="97743"/>
                    </a:lnTo>
                    <a:cubicBezTo>
                      <a:pt x="1819701" y="97743"/>
                      <a:pt x="1820532" y="98001"/>
                      <a:pt x="1821278" y="98517"/>
                    </a:cubicBezTo>
                    <a:cubicBezTo>
                      <a:pt x="1822023" y="99033"/>
                      <a:pt x="1822655" y="99750"/>
                      <a:pt x="1823171" y="100668"/>
                    </a:cubicBezTo>
                    <a:cubicBezTo>
                      <a:pt x="1823687" y="101586"/>
                      <a:pt x="1824060" y="102848"/>
                      <a:pt x="1824289" y="104454"/>
                    </a:cubicBezTo>
                    <a:cubicBezTo>
                      <a:pt x="1824519" y="106060"/>
                      <a:pt x="1824634" y="107953"/>
                      <a:pt x="1824634" y="110133"/>
                    </a:cubicBezTo>
                    <a:cubicBezTo>
                      <a:pt x="1824634" y="112198"/>
                      <a:pt x="1824519" y="113976"/>
                      <a:pt x="1824289" y="115467"/>
                    </a:cubicBezTo>
                    <a:cubicBezTo>
                      <a:pt x="1824060" y="116959"/>
                      <a:pt x="1823687" y="118163"/>
                      <a:pt x="1823171" y="119081"/>
                    </a:cubicBezTo>
                    <a:cubicBezTo>
                      <a:pt x="1822655" y="119999"/>
                      <a:pt x="1822023" y="120658"/>
                      <a:pt x="1821278" y="121060"/>
                    </a:cubicBezTo>
                    <a:cubicBezTo>
                      <a:pt x="1820532" y="121461"/>
                      <a:pt x="1819701" y="121662"/>
                      <a:pt x="1818783" y="121662"/>
                    </a:cubicBezTo>
                    <a:lnTo>
                      <a:pt x="1744099" y="121662"/>
                    </a:lnTo>
                    <a:lnTo>
                      <a:pt x="1744099" y="201336"/>
                    </a:lnTo>
                    <a:lnTo>
                      <a:pt x="1832377" y="201336"/>
                    </a:lnTo>
                    <a:cubicBezTo>
                      <a:pt x="1833295" y="201336"/>
                      <a:pt x="1834127" y="201566"/>
                      <a:pt x="1834873" y="202025"/>
                    </a:cubicBezTo>
                    <a:cubicBezTo>
                      <a:pt x="1835618" y="202484"/>
                      <a:pt x="1836278" y="203201"/>
                      <a:pt x="1836851" y="204176"/>
                    </a:cubicBezTo>
                    <a:cubicBezTo>
                      <a:pt x="1837425" y="205151"/>
                      <a:pt x="1837827" y="206413"/>
                      <a:pt x="1838056" y="207962"/>
                    </a:cubicBezTo>
                    <a:cubicBezTo>
                      <a:pt x="1838285" y="209510"/>
                      <a:pt x="1838400" y="211432"/>
                      <a:pt x="1838400" y="213726"/>
                    </a:cubicBezTo>
                    <a:cubicBezTo>
                      <a:pt x="1838400" y="215791"/>
                      <a:pt x="1838285" y="217598"/>
                      <a:pt x="1838056" y="219147"/>
                    </a:cubicBezTo>
                    <a:cubicBezTo>
                      <a:pt x="1837827" y="220696"/>
                      <a:pt x="1837425" y="221986"/>
                      <a:pt x="1836851" y="223019"/>
                    </a:cubicBezTo>
                    <a:cubicBezTo>
                      <a:pt x="1836278" y="224051"/>
                      <a:pt x="1835618" y="224797"/>
                      <a:pt x="1834873" y="225256"/>
                    </a:cubicBezTo>
                    <a:cubicBezTo>
                      <a:pt x="1834127" y="225715"/>
                      <a:pt x="1833295" y="225944"/>
                      <a:pt x="1832377" y="225944"/>
                    </a:cubicBezTo>
                    <a:lnTo>
                      <a:pt x="1725514" y="225944"/>
                    </a:lnTo>
                    <a:cubicBezTo>
                      <a:pt x="1722875" y="225944"/>
                      <a:pt x="1720380" y="225055"/>
                      <a:pt x="1718029" y="223277"/>
                    </a:cubicBezTo>
                    <a:cubicBezTo>
                      <a:pt x="1715677" y="221499"/>
                      <a:pt x="1714501" y="218373"/>
                      <a:pt x="1714501" y="213898"/>
                    </a:cubicBezTo>
                    <a:lnTo>
                      <a:pt x="1714501" y="15315"/>
                    </a:lnTo>
                    <a:cubicBezTo>
                      <a:pt x="1714501" y="10841"/>
                      <a:pt x="1715677" y="7715"/>
                      <a:pt x="1718029" y="5937"/>
                    </a:cubicBezTo>
                    <a:cubicBezTo>
                      <a:pt x="1720380" y="4158"/>
                      <a:pt x="1722875" y="3269"/>
                      <a:pt x="1725514" y="3269"/>
                    </a:cubicBezTo>
                    <a:close/>
                    <a:moveTo>
                      <a:pt x="1521884" y="3269"/>
                    </a:moveTo>
                    <a:lnTo>
                      <a:pt x="1676758" y="3269"/>
                    </a:lnTo>
                    <a:cubicBezTo>
                      <a:pt x="1677676" y="3269"/>
                      <a:pt x="1678507" y="3499"/>
                      <a:pt x="1679253" y="3958"/>
                    </a:cubicBezTo>
                    <a:cubicBezTo>
                      <a:pt x="1679999" y="4417"/>
                      <a:pt x="1680630" y="5162"/>
                      <a:pt x="1681146" y="6195"/>
                    </a:cubicBezTo>
                    <a:cubicBezTo>
                      <a:pt x="1681662" y="7227"/>
                      <a:pt x="1682035" y="8575"/>
                      <a:pt x="1682264" y="10239"/>
                    </a:cubicBezTo>
                    <a:cubicBezTo>
                      <a:pt x="1682494" y="11902"/>
                      <a:pt x="1682609" y="13824"/>
                      <a:pt x="1682609" y="16003"/>
                    </a:cubicBezTo>
                    <a:cubicBezTo>
                      <a:pt x="1682609" y="18183"/>
                      <a:pt x="1682494" y="20076"/>
                      <a:pt x="1682264" y="21682"/>
                    </a:cubicBezTo>
                    <a:cubicBezTo>
                      <a:pt x="1682035" y="23288"/>
                      <a:pt x="1681662" y="24579"/>
                      <a:pt x="1681146" y="25554"/>
                    </a:cubicBezTo>
                    <a:cubicBezTo>
                      <a:pt x="1680630" y="26529"/>
                      <a:pt x="1679999" y="27246"/>
                      <a:pt x="1679253" y="27705"/>
                    </a:cubicBezTo>
                    <a:cubicBezTo>
                      <a:pt x="1678507" y="28164"/>
                      <a:pt x="1677676" y="28393"/>
                      <a:pt x="1676758" y="28393"/>
                    </a:cubicBezTo>
                    <a:lnTo>
                      <a:pt x="1614120" y="28393"/>
                    </a:lnTo>
                    <a:lnTo>
                      <a:pt x="1614120" y="221470"/>
                    </a:lnTo>
                    <a:cubicBezTo>
                      <a:pt x="1614120" y="222388"/>
                      <a:pt x="1613890" y="223191"/>
                      <a:pt x="1613431" y="223879"/>
                    </a:cubicBezTo>
                    <a:cubicBezTo>
                      <a:pt x="1612973" y="224567"/>
                      <a:pt x="1612170" y="225112"/>
                      <a:pt x="1611022" y="225514"/>
                    </a:cubicBezTo>
                    <a:cubicBezTo>
                      <a:pt x="1609875" y="225915"/>
                      <a:pt x="1608355" y="226260"/>
                      <a:pt x="1606462" y="226546"/>
                    </a:cubicBezTo>
                    <a:cubicBezTo>
                      <a:pt x="1604569" y="226833"/>
                      <a:pt x="1602189" y="226977"/>
                      <a:pt x="1599321" y="226977"/>
                    </a:cubicBezTo>
                    <a:cubicBezTo>
                      <a:pt x="1596567" y="226977"/>
                      <a:pt x="1594216" y="226833"/>
                      <a:pt x="1592265" y="226546"/>
                    </a:cubicBezTo>
                    <a:cubicBezTo>
                      <a:pt x="1590315" y="226260"/>
                      <a:pt x="1588766" y="225915"/>
                      <a:pt x="1587619" y="225514"/>
                    </a:cubicBezTo>
                    <a:cubicBezTo>
                      <a:pt x="1586472" y="225112"/>
                      <a:pt x="1585669" y="224567"/>
                      <a:pt x="1585210" y="223879"/>
                    </a:cubicBezTo>
                    <a:cubicBezTo>
                      <a:pt x="1584751" y="223191"/>
                      <a:pt x="1584522" y="222388"/>
                      <a:pt x="1584522" y="221470"/>
                    </a:cubicBezTo>
                    <a:lnTo>
                      <a:pt x="1584522" y="28393"/>
                    </a:lnTo>
                    <a:lnTo>
                      <a:pt x="1521884" y="28393"/>
                    </a:lnTo>
                    <a:cubicBezTo>
                      <a:pt x="1520966" y="28393"/>
                      <a:pt x="1520134" y="28164"/>
                      <a:pt x="1519388" y="27705"/>
                    </a:cubicBezTo>
                    <a:cubicBezTo>
                      <a:pt x="1518643" y="27246"/>
                      <a:pt x="1518040" y="26529"/>
                      <a:pt x="1517582" y="25554"/>
                    </a:cubicBezTo>
                    <a:cubicBezTo>
                      <a:pt x="1517123" y="24579"/>
                      <a:pt x="1516750" y="23288"/>
                      <a:pt x="1516463" y="21682"/>
                    </a:cubicBezTo>
                    <a:cubicBezTo>
                      <a:pt x="1516176" y="20076"/>
                      <a:pt x="1516033" y="18183"/>
                      <a:pt x="1516033" y="16003"/>
                    </a:cubicBezTo>
                    <a:cubicBezTo>
                      <a:pt x="1516033" y="13824"/>
                      <a:pt x="1516176" y="11902"/>
                      <a:pt x="1516463" y="10239"/>
                    </a:cubicBezTo>
                    <a:cubicBezTo>
                      <a:pt x="1516750" y="8575"/>
                      <a:pt x="1517123" y="7227"/>
                      <a:pt x="1517582" y="6195"/>
                    </a:cubicBezTo>
                    <a:cubicBezTo>
                      <a:pt x="1518040" y="5162"/>
                      <a:pt x="1518643" y="4417"/>
                      <a:pt x="1519388" y="3958"/>
                    </a:cubicBezTo>
                    <a:cubicBezTo>
                      <a:pt x="1520134" y="3499"/>
                      <a:pt x="1520966" y="3269"/>
                      <a:pt x="1521884" y="3269"/>
                    </a:cubicBezTo>
                    <a:close/>
                    <a:moveTo>
                      <a:pt x="982564" y="3269"/>
                    </a:moveTo>
                    <a:lnTo>
                      <a:pt x="1088223" y="3269"/>
                    </a:lnTo>
                    <a:cubicBezTo>
                      <a:pt x="1089141" y="3269"/>
                      <a:pt x="1089972" y="3499"/>
                      <a:pt x="1090718" y="3958"/>
                    </a:cubicBezTo>
                    <a:cubicBezTo>
                      <a:pt x="1091464" y="4417"/>
                      <a:pt x="1092066" y="5162"/>
                      <a:pt x="1092525" y="6195"/>
                    </a:cubicBezTo>
                    <a:cubicBezTo>
                      <a:pt x="1092984" y="7227"/>
                      <a:pt x="1093357" y="8518"/>
                      <a:pt x="1093643" y="10067"/>
                    </a:cubicBezTo>
                    <a:cubicBezTo>
                      <a:pt x="1093930" y="11615"/>
                      <a:pt x="1094073" y="13537"/>
                      <a:pt x="1094073" y="15831"/>
                    </a:cubicBezTo>
                    <a:cubicBezTo>
                      <a:pt x="1094073" y="17896"/>
                      <a:pt x="1093930" y="19703"/>
                      <a:pt x="1093643" y="21252"/>
                    </a:cubicBezTo>
                    <a:cubicBezTo>
                      <a:pt x="1093357" y="22801"/>
                      <a:pt x="1092984" y="24063"/>
                      <a:pt x="1092525" y="25038"/>
                    </a:cubicBezTo>
                    <a:cubicBezTo>
                      <a:pt x="1092066" y="26013"/>
                      <a:pt x="1091464" y="26730"/>
                      <a:pt x="1090718" y="27189"/>
                    </a:cubicBezTo>
                    <a:cubicBezTo>
                      <a:pt x="1089972" y="27648"/>
                      <a:pt x="1089141" y="27877"/>
                      <a:pt x="1088223" y="27877"/>
                    </a:cubicBezTo>
                    <a:lnTo>
                      <a:pt x="1001149" y="27877"/>
                    </a:lnTo>
                    <a:lnTo>
                      <a:pt x="1001149" y="97743"/>
                    </a:lnTo>
                    <a:lnTo>
                      <a:pt x="1075833" y="97743"/>
                    </a:lnTo>
                    <a:cubicBezTo>
                      <a:pt x="1076751" y="97743"/>
                      <a:pt x="1077582" y="98001"/>
                      <a:pt x="1078328" y="98517"/>
                    </a:cubicBezTo>
                    <a:cubicBezTo>
                      <a:pt x="1079074" y="99033"/>
                      <a:pt x="1079705" y="99750"/>
                      <a:pt x="1080221" y="100668"/>
                    </a:cubicBezTo>
                    <a:cubicBezTo>
                      <a:pt x="1080737" y="101586"/>
                      <a:pt x="1081110" y="102848"/>
                      <a:pt x="1081339" y="104454"/>
                    </a:cubicBezTo>
                    <a:cubicBezTo>
                      <a:pt x="1081569" y="106060"/>
                      <a:pt x="1081684" y="107953"/>
                      <a:pt x="1081684" y="110133"/>
                    </a:cubicBezTo>
                    <a:cubicBezTo>
                      <a:pt x="1081684" y="112198"/>
                      <a:pt x="1081569" y="113976"/>
                      <a:pt x="1081339" y="115467"/>
                    </a:cubicBezTo>
                    <a:cubicBezTo>
                      <a:pt x="1081110" y="116959"/>
                      <a:pt x="1080737" y="118163"/>
                      <a:pt x="1080221" y="119081"/>
                    </a:cubicBezTo>
                    <a:cubicBezTo>
                      <a:pt x="1079705" y="119999"/>
                      <a:pt x="1079074" y="120658"/>
                      <a:pt x="1078328" y="121060"/>
                    </a:cubicBezTo>
                    <a:cubicBezTo>
                      <a:pt x="1077582" y="121461"/>
                      <a:pt x="1076751" y="121662"/>
                      <a:pt x="1075833" y="121662"/>
                    </a:cubicBezTo>
                    <a:lnTo>
                      <a:pt x="1001149" y="121662"/>
                    </a:lnTo>
                    <a:lnTo>
                      <a:pt x="1001149" y="201336"/>
                    </a:lnTo>
                    <a:lnTo>
                      <a:pt x="1089427" y="201336"/>
                    </a:lnTo>
                    <a:cubicBezTo>
                      <a:pt x="1090345" y="201336"/>
                      <a:pt x="1091177" y="201566"/>
                      <a:pt x="1091923" y="202025"/>
                    </a:cubicBezTo>
                    <a:cubicBezTo>
                      <a:pt x="1092668" y="202484"/>
                      <a:pt x="1093328" y="203201"/>
                      <a:pt x="1093901" y="204176"/>
                    </a:cubicBezTo>
                    <a:cubicBezTo>
                      <a:pt x="1094475" y="205151"/>
                      <a:pt x="1094877" y="206413"/>
                      <a:pt x="1095106" y="207962"/>
                    </a:cubicBezTo>
                    <a:cubicBezTo>
                      <a:pt x="1095335" y="209510"/>
                      <a:pt x="1095450" y="211432"/>
                      <a:pt x="1095450" y="213726"/>
                    </a:cubicBezTo>
                    <a:cubicBezTo>
                      <a:pt x="1095450" y="215791"/>
                      <a:pt x="1095335" y="217598"/>
                      <a:pt x="1095106" y="219147"/>
                    </a:cubicBezTo>
                    <a:cubicBezTo>
                      <a:pt x="1094877" y="220696"/>
                      <a:pt x="1094475" y="221986"/>
                      <a:pt x="1093901" y="223019"/>
                    </a:cubicBezTo>
                    <a:cubicBezTo>
                      <a:pt x="1093328" y="224051"/>
                      <a:pt x="1092668" y="224797"/>
                      <a:pt x="1091923" y="225256"/>
                    </a:cubicBezTo>
                    <a:cubicBezTo>
                      <a:pt x="1091177" y="225715"/>
                      <a:pt x="1090345" y="225944"/>
                      <a:pt x="1089427" y="225944"/>
                    </a:cubicBezTo>
                    <a:lnTo>
                      <a:pt x="982564" y="225944"/>
                    </a:lnTo>
                    <a:cubicBezTo>
                      <a:pt x="979925" y="225944"/>
                      <a:pt x="977430" y="225055"/>
                      <a:pt x="975078" y="223277"/>
                    </a:cubicBezTo>
                    <a:cubicBezTo>
                      <a:pt x="972727" y="221499"/>
                      <a:pt x="971551" y="218373"/>
                      <a:pt x="971551" y="213898"/>
                    </a:cubicBezTo>
                    <a:lnTo>
                      <a:pt x="971551" y="15315"/>
                    </a:lnTo>
                    <a:cubicBezTo>
                      <a:pt x="971551" y="10841"/>
                      <a:pt x="972727" y="7715"/>
                      <a:pt x="975078" y="5937"/>
                    </a:cubicBezTo>
                    <a:cubicBezTo>
                      <a:pt x="977430" y="4158"/>
                      <a:pt x="979925" y="3269"/>
                      <a:pt x="982564" y="3269"/>
                    </a:cubicBezTo>
                    <a:close/>
                    <a:moveTo>
                      <a:pt x="553938" y="3269"/>
                    </a:moveTo>
                    <a:lnTo>
                      <a:pt x="604530" y="3269"/>
                    </a:lnTo>
                    <a:cubicBezTo>
                      <a:pt x="617838" y="3269"/>
                      <a:pt x="628737" y="4531"/>
                      <a:pt x="637226" y="7055"/>
                    </a:cubicBezTo>
                    <a:cubicBezTo>
                      <a:pt x="645716" y="9579"/>
                      <a:pt x="652800" y="13250"/>
                      <a:pt x="658478" y="18068"/>
                    </a:cubicBezTo>
                    <a:cubicBezTo>
                      <a:pt x="664157" y="22887"/>
                      <a:pt x="668430" y="28795"/>
                      <a:pt x="671298" y="35793"/>
                    </a:cubicBezTo>
                    <a:cubicBezTo>
                      <a:pt x="674166" y="42791"/>
                      <a:pt x="675601" y="50707"/>
                      <a:pt x="675601" y="59540"/>
                    </a:cubicBezTo>
                    <a:cubicBezTo>
                      <a:pt x="675601" y="64818"/>
                      <a:pt x="674970" y="69865"/>
                      <a:pt x="673708" y="74684"/>
                    </a:cubicBezTo>
                    <a:cubicBezTo>
                      <a:pt x="672446" y="79502"/>
                      <a:pt x="670581" y="83947"/>
                      <a:pt x="668115" y="88020"/>
                    </a:cubicBezTo>
                    <a:cubicBezTo>
                      <a:pt x="665648" y="92093"/>
                      <a:pt x="662551" y="95735"/>
                      <a:pt x="658822" y="98947"/>
                    </a:cubicBezTo>
                    <a:cubicBezTo>
                      <a:pt x="655094" y="102159"/>
                      <a:pt x="650821" y="104798"/>
                      <a:pt x="646002" y="106863"/>
                    </a:cubicBezTo>
                    <a:cubicBezTo>
                      <a:pt x="652083" y="108010"/>
                      <a:pt x="657761" y="110104"/>
                      <a:pt x="663038" y="113144"/>
                    </a:cubicBezTo>
                    <a:cubicBezTo>
                      <a:pt x="668316" y="116184"/>
                      <a:pt x="672933" y="120056"/>
                      <a:pt x="676891" y="124760"/>
                    </a:cubicBezTo>
                    <a:cubicBezTo>
                      <a:pt x="680849" y="129463"/>
                      <a:pt x="683975" y="134970"/>
                      <a:pt x="686269" y="141280"/>
                    </a:cubicBezTo>
                    <a:cubicBezTo>
                      <a:pt x="688564" y="147589"/>
                      <a:pt x="689711" y="154530"/>
                      <a:pt x="689711" y="162102"/>
                    </a:cubicBezTo>
                    <a:cubicBezTo>
                      <a:pt x="689711" y="169100"/>
                      <a:pt x="688822" y="175553"/>
                      <a:pt x="687044" y="181461"/>
                    </a:cubicBezTo>
                    <a:cubicBezTo>
                      <a:pt x="685266" y="187369"/>
                      <a:pt x="682771" y="192675"/>
                      <a:pt x="679558" y="197378"/>
                    </a:cubicBezTo>
                    <a:cubicBezTo>
                      <a:pt x="676346" y="202082"/>
                      <a:pt x="672474" y="206212"/>
                      <a:pt x="667943" y="209768"/>
                    </a:cubicBezTo>
                    <a:cubicBezTo>
                      <a:pt x="663411" y="213325"/>
                      <a:pt x="658306" y="216308"/>
                      <a:pt x="652628" y="218717"/>
                    </a:cubicBezTo>
                    <a:cubicBezTo>
                      <a:pt x="646949" y="221126"/>
                      <a:pt x="640868" y="222933"/>
                      <a:pt x="634387" y="224137"/>
                    </a:cubicBezTo>
                    <a:cubicBezTo>
                      <a:pt x="627905" y="225342"/>
                      <a:pt x="620477" y="225944"/>
                      <a:pt x="612102" y="225944"/>
                    </a:cubicBezTo>
                    <a:lnTo>
                      <a:pt x="553938" y="225944"/>
                    </a:lnTo>
                    <a:cubicBezTo>
                      <a:pt x="551300" y="225944"/>
                      <a:pt x="548804" y="225055"/>
                      <a:pt x="546453" y="223277"/>
                    </a:cubicBezTo>
                    <a:cubicBezTo>
                      <a:pt x="544101" y="221499"/>
                      <a:pt x="542925" y="218373"/>
                      <a:pt x="542925" y="213898"/>
                    </a:cubicBezTo>
                    <a:lnTo>
                      <a:pt x="542925" y="15315"/>
                    </a:lnTo>
                    <a:cubicBezTo>
                      <a:pt x="542925" y="10841"/>
                      <a:pt x="544101" y="7715"/>
                      <a:pt x="546453" y="5937"/>
                    </a:cubicBezTo>
                    <a:cubicBezTo>
                      <a:pt x="548804" y="4158"/>
                      <a:pt x="551300" y="3269"/>
                      <a:pt x="553938" y="3269"/>
                    </a:cubicBezTo>
                    <a:close/>
                    <a:moveTo>
                      <a:pt x="12406" y="3269"/>
                    </a:moveTo>
                    <a:lnTo>
                      <a:pt x="30580" y="3269"/>
                    </a:lnTo>
                    <a:cubicBezTo>
                      <a:pt x="34306" y="3269"/>
                      <a:pt x="37568" y="3614"/>
                      <a:pt x="40364" y="4302"/>
                    </a:cubicBezTo>
                    <a:cubicBezTo>
                      <a:pt x="43160" y="4990"/>
                      <a:pt x="45607" y="6080"/>
                      <a:pt x="47703" y="7571"/>
                    </a:cubicBezTo>
                    <a:cubicBezTo>
                      <a:pt x="49799" y="9063"/>
                      <a:pt x="51547" y="10956"/>
                      <a:pt x="52945" y="13250"/>
                    </a:cubicBezTo>
                    <a:cubicBezTo>
                      <a:pt x="54343" y="15545"/>
                      <a:pt x="55566" y="18241"/>
                      <a:pt x="56615" y="21338"/>
                    </a:cubicBezTo>
                    <a:lnTo>
                      <a:pt x="120286" y="182579"/>
                    </a:lnTo>
                    <a:lnTo>
                      <a:pt x="121146" y="182579"/>
                    </a:lnTo>
                    <a:lnTo>
                      <a:pt x="187398" y="21854"/>
                    </a:lnTo>
                    <a:cubicBezTo>
                      <a:pt x="188679" y="18413"/>
                      <a:pt x="190078" y="15487"/>
                      <a:pt x="191594" y="13078"/>
                    </a:cubicBezTo>
                    <a:cubicBezTo>
                      <a:pt x="193109" y="10669"/>
                      <a:pt x="194770" y="8747"/>
                      <a:pt x="196577" y="7313"/>
                    </a:cubicBezTo>
                    <a:cubicBezTo>
                      <a:pt x="198384" y="5879"/>
                      <a:pt x="200395" y="4847"/>
                      <a:pt x="202608" y="4216"/>
                    </a:cubicBezTo>
                    <a:cubicBezTo>
                      <a:pt x="204822" y="3585"/>
                      <a:pt x="207386" y="3269"/>
                      <a:pt x="210301" y="3269"/>
                    </a:cubicBezTo>
                    <a:lnTo>
                      <a:pt x="229356" y="3269"/>
                    </a:lnTo>
                    <a:cubicBezTo>
                      <a:pt x="231106" y="3269"/>
                      <a:pt x="232767" y="3527"/>
                      <a:pt x="234340" y="4044"/>
                    </a:cubicBezTo>
                    <a:cubicBezTo>
                      <a:pt x="235913" y="4560"/>
                      <a:pt x="237253" y="5363"/>
                      <a:pt x="238361" y="6453"/>
                    </a:cubicBezTo>
                    <a:cubicBezTo>
                      <a:pt x="239469" y="7543"/>
                      <a:pt x="240372" y="8919"/>
                      <a:pt x="241071" y="10583"/>
                    </a:cubicBezTo>
                    <a:cubicBezTo>
                      <a:pt x="241770" y="12246"/>
                      <a:pt x="242120" y="14283"/>
                      <a:pt x="242120" y="16692"/>
                    </a:cubicBezTo>
                    <a:lnTo>
                      <a:pt x="242120" y="221470"/>
                    </a:lnTo>
                    <a:cubicBezTo>
                      <a:pt x="242120" y="222388"/>
                      <a:pt x="241884" y="223191"/>
                      <a:pt x="241412" y="223879"/>
                    </a:cubicBezTo>
                    <a:cubicBezTo>
                      <a:pt x="240939" y="224567"/>
                      <a:pt x="240112" y="225112"/>
                      <a:pt x="238930" y="225514"/>
                    </a:cubicBezTo>
                    <a:cubicBezTo>
                      <a:pt x="237748" y="225915"/>
                      <a:pt x="236241" y="226260"/>
                      <a:pt x="234410" y="226546"/>
                    </a:cubicBezTo>
                    <a:cubicBezTo>
                      <a:pt x="232579" y="226833"/>
                      <a:pt x="230186" y="226977"/>
                      <a:pt x="227232" y="226977"/>
                    </a:cubicBezTo>
                    <a:cubicBezTo>
                      <a:pt x="224515" y="226977"/>
                      <a:pt x="222181" y="226833"/>
                      <a:pt x="220232" y="226546"/>
                    </a:cubicBezTo>
                    <a:cubicBezTo>
                      <a:pt x="218283" y="226260"/>
                      <a:pt x="216746" y="225915"/>
                      <a:pt x="215623" y="225514"/>
                    </a:cubicBezTo>
                    <a:cubicBezTo>
                      <a:pt x="214500" y="225112"/>
                      <a:pt x="213703" y="224567"/>
                      <a:pt x="213230" y="223879"/>
                    </a:cubicBezTo>
                    <a:cubicBezTo>
                      <a:pt x="212758" y="223191"/>
                      <a:pt x="212522" y="222388"/>
                      <a:pt x="212522" y="221470"/>
                    </a:cubicBezTo>
                    <a:lnTo>
                      <a:pt x="212522" y="27533"/>
                    </a:lnTo>
                    <a:lnTo>
                      <a:pt x="212178" y="27533"/>
                    </a:lnTo>
                    <a:lnTo>
                      <a:pt x="133708" y="222330"/>
                    </a:lnTo>
                    <a:cubicBezTo>
                      <a:pt x="133364" y="223133"/>
                      <a:pt x="132876" y="223822"/>
                      <a:pt x="132245" y="224395"/>
                    </a:cubicBezTo>
                    <a:cubicBezTo>
                      <a:pt x="131614" y="224969"/>
                      <a:pt x="130697" y="225457"/>
                      <a:pt x="129492" y="225858"/>
                    </a:cubicBezTo>
                    <a:cubicBezTo>
                      <a:pt x="128287" y="226260"/>
                      <a:pt x="126853" y="226546"/>
                      <a:pt x="125190" y="226719"/>
                    </a:cubicBezTo>
                    <a:cubicBezTo>
                      <a:pt x="123527" y="226891"/>
                      <a:pt x="121548" y="226977"/>
                      <a:pt x="119253" y="226977"/>
                    </a:cubicBezTo>
                    <a:cubicBezTo>
                      <a:pt x="116844" y="226977"/>
                      <a:pt x="114779" y="226862"/>
                      <a:pt x="113058" y="226632"/>
                    </a:cubicBezTo>
                    <a:cubicBezTo>
                      <a:pt x="111337" y="226403"/>
                      <a:pt x="109903" y="226088"/>
                      <a:pt x="108756" y="225686"/>
                    </a:cubicBezTo>
                    <a:cubicBezTo>
                      <a:pt x="107609" y="225285"/>
                      <a:pt x="106720" y="224797"/>
                      <a:pt x="106089" y="224223"/>
                    </a:cubicBezTo>
                    <a:cubicBezTo>
                      <a:pt x="105458" y="223650"/>
                      <a:pt x="105028" y="223019"/>
                      <a:pt x="104798" y="222330"/>
                    </a:cubicBezTo>
                    <a:lnTo>
                      <a:pt x="29770" y="27533"/>
                    </a:lnTo>
                    <a:lnTo>
                      <a:pt x="29598" y="27533"/>
                    </a:lnTo>
                    <a:lnTo>
                      <a:pt x="29598" y="221470"/>
                    </a:lnTo>
                    <a:cubicBezTo>
                      <a:pt x="29598" y="222388"/>
                      <a:pt x="29362" y="223191"/>
                      <a:pt x="28890" y="223879"/>
                    </a:cubicBezTo>
                    <a:cubicBezTo>
                      <a:pt x="28417" y="224567"/>
                      <a:pt x="27590" y="225112"/>
                      <a:pt x="26408" y="225514"/>
                    </a:cubicBezTo>
                    <a:cubicBezTo>
                      <a:pt x="25226" y="225915"/>
                      <a:pt x="23690" y="226260"/>
                      <a:pt x="21799" y="226546"/>
                    </a:cubicBezTo>
                    <a:cubicBezTo>
                      <a:pt x="19909" y="226833"/>
                      <a:pt x="17487" y="226977"/>
                      <a:pt x="14533" y="226977"/>
                    </a:cubicBezTo>
                    <a:cubicBezTo>
                      <a:pt x="11697" y="226977"/>
                      <a:pt x="9334" y="226833"/>
                      <a:pt x="7444" y="226546"/>
                    </a:cubicBezTo>
                    <a:cubicBezTo>
                      <a:pt x="5554" y="226260"/>
                      <a:pt x="4047" y="225915"/>
                      <a:pt x="2924" y="225514"/>
                    </a:cubicBezTo>
                    <a:cubicBezTo>
                      <a:pt x="1801" y="225112"/>
                      <a:pt x="1033" y="224567"/>
                      <a:pt x="620" y="223879"/>
                    </a:cubicBezTo>
                    <a:cubicBezTo>
                      <a:pt x="207" y="223191"/>
                      <a:pt x="0" y="222388"/>
                      <a:pt x="0" y="221470"/>
                    </a:cubicBezTo>
                    <a:lnTo>
                      <a:pt x="0" y="16692"/>
                    </a:lnTo>
                    <a:cubicBezTo>
                      <a:pt x="0" y="11873"/>
                      <a:pt x="1281" y="8432"/>
                      <a:pt x="3844" y="6367"/>
                    </a:cubicBezTo>
                    <a:cubicBezTo>
                      <a:pt x="6406" y="4302"/>
                      <a:pt x="9260" y="3269"/>
                      <a:pt x="12406" y="3269"/>
                    </a:cubicBezTo>
                    <a:close/>
                    <a:moveTo>
                      <a:pt x="2230219" y="2753"/>
                    </a:moveTo>
                    <a:cubicBezTo>
                      <a:pt x="2232883" y="2753"/>
                      <a:pt x="2235183" y="2868"/>
                      <a:pt x="2237120" y="3097"/>
                    </a:cubicBezTo>
                    <a:cubicBezTo>
                      <a:pt x="2239056" y="3327"/>
                      <a:pt x="2240570" y="3700"/>
                      <a:pt x="2241660" y="4216"/>
                    </a:cubicBezTo>
                    <a:cubicBezTo>
                      <a:pt x="2242750" y="4732"/>
                      <a:pt x="2243536" y="5334"/>
                      <a:pt x="2244020" y="6023"/>
                    </a:cubicBezTo>
                    <a:cubicBezTo>
                      <a:pt x="2244504" y="6711"/>
                      <a:pt x="2244746" y="7457"/>
                      <a:pt x="2244746" y="8260"/>
                    </a:cubicBezTo>
                    <a:lnTo>
                      <a:pt x="2244746" y="213726"/>
                    </a:lnTo>
                    <a:cubicBezTo>
                      <a:pt x="2244746" y="216021"/>
                      <a:pt x="2244361" y="217971"/>
                      <a:pt x="2243590" y="219577"/>
                    </a:cubicBezTo>
                    <a:cubicBezTo>
                      <a:pt x="2242820" y="221183"/>
                      <a:pt x="2241811" y="222502"/>
                      <a:pt x="2240566" y="223535"/>
                    </a:cubicBezTo>
                    <a:cubicBezTo>
                      <a:pt x="2239320" y="224567"/>
                      <a:pt x="2237925" y="225313"/>
                      <a:pt x="2236383" y="225772"/>
                    </a:cubicBezTo>
                    <a:cubicBezTo>
                      <a:pt x="2234840" y="226231"/>
                      <a:pt x="2233298" y="226460"/>
                      <a:pt x="2231754" y="226460"/>
                    </a:cubicBezTo>
                    <a:lnTo>
                      <a:pt x="2221967" y="226460"/>
                    </a:lnTo>
                    <a:cubicBezTo>
                      <a:pt x="2218882" y="226460"/>
                      <a:pt x="2216182" y="226145"/>
                      <a:pt x="2213868" y="225514"/>
                    </a:cubicBezTo>
                    <a:cubicBezTo>
                      <a:pt x="2211554" y="224883"/>
                      <a:pt x="2209359" y="223736"/>
                      <a:pt x="2207284" y="222072"/>
                    </a:cubicBezTo>
                    <a:cubicBezTo>
                      <a:pt x="2205208" y="220409"/>
                      <a:pt x="2203132" y="218143"/>
                      <a:pt x="2201055" y="215275"/>
                    </a:cubicBezTo>
                    <a:cubicBezTo>
                      <a:pt x="2198978" y="212407"/>
                      <a:pt x="2196775" y="208736"/>
                      <a:pt x="2194444" y="204262"/>
                    </a:cubicBezTo>
                    <a:lnTo>
                      <a:pt x="2126515" y="77609"/>
                    </a:lnTo>
                    <a:cubicBezTo>
                      <a:pt x="2122964" y="71070"/>
                      <a:pt x="2119385" y="64215"/>
                      <a:pt x="2115777" y="57045"/>
                    </a:cubicBezTo>
                    <a:cubicBezTo>
                      <a:pt x="2112170" y="49875"/>
                      <a:pt x="2108812" y="42906"/>
                      <a:pt x="2105704" y="36137"/>
                    </a:cubicBezTo>
                    <a:lnTo>
                      <a:pt x="2105360" y="36137"/>
                    </a:lnTo>
                    <a:cubicBezTo>
                      <a:pt x="2105589" y="44397"/>
                      <a:pt x="2105761" y="52829"/>
                      <a:pt x="2105876" y="61433"/>
                    </a:cubicBezTo>
                    <a:cubicBezTo>
                      <a:pt x="2105990" y="70037"/>
                      <a:pt x="2106048" y="78584"/>
                      <a:pt x="2106048" y="87074"/>
                    </a:cubicBezTo>
                    <a:lnTo>
                      <a:pt x="2106048" y="221470"/>
                    </a:lnTo>
                    <a:cubicBezTo>
                      <a:pt x="2106048" y="222273"/>
                      <a:pt x="2105806" y="223047"/>
                      <a:pt x="2105322" y="223793"/>
                    </a:cubicBezTo>
                    <a:cubicBezTo>
                      <a:pt x="2104838" y="224539"/>
                      <a:pt x="2104021" y="225112"/>
                      <a:pt x="2102871" y="225514"/>
                    </a:cubicBezTo>
                    <a:cubicBezTo>
                      <a:pt x="2101721" y="225915"/>
                      <a:pt x="2100208" y="226260"/>
                      <a:pt x="2098331" y="226546"/>
                    </a:cubicBezTo>
                    <a:cubicBezTo>
                      <a:pt x="2096454" y="226833"/>
                      <a:pt x="2094063" y="226977"/>
                      <a:pt x="2091158" y="226977"/>
                    </a:cubicBezTo>
                    <a:cubicBezTo>
                      <a:pt x="2088252" y="226977"/>
                      <a:pt x="2085861" y="226833"/>
                      <a:pt x="2083985" y="226546"/>
                    </a:cubicBezTo>
                    <a:cubicBezTo>
                      <a:pt x="2082109" y="226260"/>
                      <a:pt x="2080626" y="225915"/>
                      <a:pt x="2079536" y="225514"/>
                    </a:cubicBezTo>
                    <a:cubicBezTo>
                      <a:pt x="2078446" y="225112"/>
                      <a:pt x="2077660" y="224539"/>
                      <a:pt x="2077176" y="223793"/>
                    </a:cubicBezTo>
                    <a:cubicBezTo>
                      <a:pt x="2076692" y="223047"/>
                      <a:pt x="2076450" y="222273"/>
                      <a:pt x="2076450" y="221470"/>
                    </a:cubicBezTo>
                    <a:lnTo>
                      <a:pt x="2076450" y="16003"/>
                    </a:lnTo>
                    <a:cubicBezTo>
                      <a:pt x="2076450" y="11415"/>
                      <a:pt x="2077752" y="8145"/>
                      <a:pt x="2080358" y="6195"/>
                    </a:cubicBezTo>
                    <a:cubicBezTo>
                      <a:pt x="2082963" y="4244"/>
                      <a:pt x="2085805" y="3269"/>
                      <a:pt x="2088883" y="3269"/>
                    </a:cubicBezTo>
                    <a:lnTo>
                      <a:pt x="2103448" y="3269"/>
                    </a:lnTo>
                    <a:cubicBezTo>
                      <a:pt x="2106880" y="3269"/>
                      <a:pt x="2109752" y="3556"/>
                      <a:pt x="2112062" y="4130"/>
                    </a:cubicBezTo>
                    <a:cubicBezTo>
                      <a:pt x="2114371" y="4703"/>
                      <a:pt x="2116443" y="5650"/>
                      <a:pt x="2118278" y="6969"/>
                    </a:cubicBezTo>
                    <a:cubicBezTo>
                      <a:pt x="2120112" y="8288"/>
                      <a:pt x="2121888" y="10124"/>
                      <a:pt x="2123606" y="12476"/>
                    </a:cubicBezTo>
                    <a:cubicBezTo>
                      <a:pt x="2125323" y="14828"/>
                      <a:pt x="2127124" y="17782"/>
                      <a:pt x="2129010" y="21338"/>
                    </a:cubicBezTo>
                    <a:lnTo>
                      <a:pt x="2181232" y="119081"/>
                    </a:lnTo>
                    <a:cubicBezTo>
                      <a:pt x="2184448" y="125046"/>
                      <a:pt x="2187552" y="130869"/>
                      <a:pt x="2190546" y="136547"/>
                    </a:cubicBezTo>
                    <a:cubicBezTo>
                      <a:pt x="2193539" y="142226"/>
                      <a:pt x="2196422" y="147819"/>
                      <a:pt x="2199194" y="153325"/>
                    </a:cubicBezTo>
                    <a:cubicBezTo>
                      <a:pt x="2201966" y="158832"/>
                      <a:pt x="2204710" y="164253"/>
                      <a:pt x="2207426" y="169587"/>
                    </a:cubicBezTo>
                    <a:cubicBezTo>
                      <a:pt x="2210142" y="174922"/>
                      <a:pt x="2212830" y="180285"/>
                      <a:pt x="2215492" y="185677"/>
                    </a:cubicBezTo>
                    <a:lnTo>
                      <a:pt x="2215664" y="185677"/>
                    </a:lnTo>
                    <a:cubicBezTo>
                      <a:pt x="2215435" y="176614"/>
                      <a:pt x="2215292" y="167178"/>
                      <a:pt x="2215234" y="157369"/>
                    </a:cubicBezTo>
                    <a:cubicBezTo>
                      <a:pt x="2215177" y="147561"/>
                      <a:pt x="2215148" y="138125"/>
                      <a:pt x="2215148" y="129062"/>
                    </a:cubicBezTo>
                    <a:lnTo>
                      <a:pt x="2215148" y="8260"/>
                    </a:lnTo>
                    <a:cubicBezTo>
                      <a:pt x="2215148" y="7457"/>
                      <a:pt x="2215390" y="6711"/>
                      <a:pt x="2215874" y="6023"/>
                    </a:cubicBezTo>
                    <a:cubicBezTo>
                      <a:pt x="2216358" y="5334"/>
                      <a:pt x="2217175" y="4732"/>
                      <a:pt x="2218325" y="4216"/>
                    </a:cubicBezTo>
                    <a:cubicBezTo>
                      <a:pt x="2219475" y="3700"/>
                      <a:pt x="2220988" y="3327"/>
                      <a:pt x="2222865" y="3097"/>
                    </a:cubicBezTo>
                    <a:cubicBezTo>
                      <a:pt x="2224742" y="2868"/>
                      <a:pt x="2227193" y="2753"/>
                      <a:pt x="2230219" y="2753"/>
                    </a:cubicBezTo>
                    <a:close/>
                    <a:moveTo>
                      <a:pt x="1468219" y="2753"/>
                    </a:moveTo>
                    <a:cubicBezTo>
                      <a:pt x="1470882" y="2753"/>
                      <a:pt x="1473183" y="2868"/>
                      <a:pt x="1475120" y="3097"/>
                    </a:cubicBezTo>
                    <a:cubicBezTo>
                      <a:pt x="1477056" y="3327"/>
                      <a:pt x="1478570" y="3700"/>
                      <a:pt x="1479660" y="4216"/>
                    </a:cubicBezTo>
                    <a:cubicBezTo>
                      <a:pt x="1480750" y="4732"/>
                      <a:pt x="1481536" y="5334"/>
                      <a:pt x="1482020" y="6023"/>
                    </a:cubicBezTo>
                    <a:cubicBezTo>
                      <a:pt x="1482504" y="6711"/>
                      <a:pt x="1482746" y="7457"/>
                      <a:pt x="1482746" y="8260"/>
                    </a:cubicBezTo>
                    <a:lnTo>
                      <a:pt x="1482746" y="213726"/>
                    </a:lnTo>
                    <a:cubicBezTo>
                      <a:pt x="1482746" y="216021"/>
                      <a:pt x="1482361" y="217971"/>
                      <a:pt x="1481590" y="219577"/>
                    </a:cubicBezTo>
                    <a:cubicBezTo>
                      <a:pt x="1480819" y="221183"/>
                      <a:pt x="1479811" y="222502"/>
                      <a:pt x="1478565" y="223535"/>
                    </a:cubicBezTo>
                    <a:cubicBezTo>
                      <a:pt x="1477320" y="224567"/>
                      <a:pt x="1475925" y="225313"/>
                      <a:pt x="1474383" y="225772"/>
                    </a:cubicBezTo>
                    <a:cubicBezTo>
                      <a:pt x="1472840" y="226231"/>
                      <a:pt x="1471298" y="226460"/>
                      <a:pt x="1469754" y="226460"/>
                    </a:cubicBezTo>
                    <a:lnTo>
                      <a:pt x="1459967" y="226460"/>
                    </a:lnTo>
                    <a:cubicBezTo>
                      <a:pt x="1456882" y="226460"/>
                      <a:pt x="1454182" y="226145"/>
                      <a:pt x="1451868" y="225514"/>
                    </a:cubicBezTo>
                    <a:cubicBezTo>
                      <a:pt x="1449554" y="224883"/>
                      <a:pt x="1447359" y="223736"/>
                      <a:pt x="1445284" y="222072"/>
                    </a:cubicBezTo>
                    <a:cubicBezTo>
                      <a:pt x="1443208" y="220409"/>
                      <a:pt x="1441132" y="218143"/>
                      <a:pt x="1439055" y="215275"/>
                    </a:cubicBezTo>
                    <a:cubicBezTo>
                      <a:pt x="1436978" y="212407"/>
                      <a:pt x="1434775" y="208736"/>
                      <a:pt x="1432445" y="204262"/>
                    </a:cubicBezTo>
                    <a:lnTo>
                      <a:pt x="1364515" y="77609"/>
                    </a:lnTo>
                    <a:cubicBezTo>
                      <a:pt x="1360964" y="71070"/>
                      <a:pt x="1357385" y="64215"/>
                      <a:pt x="1353777" y="57045"/>
                    </a:cubicBezTo>
                    <a:cubicBezTo>
                      <a:pt x="1350170" y="49875"/>
                      <a:pt x="1346812" y="42906"/>
                      <a:pt x="1343704" y="36137"/>
                    </a:cubicBezTo>
                    <a:lnTo>
                      <a:pt x="1343360" y="36137"/>
                    </a:lnTo>
                    <a:cubicBezTo>
                      <a:pt x="1343589" y="44397"/>
                      <a:pt x="1343761" y="52829"/>
                      <a:pt x="1343876" y="61433"/>
                    </a:cubicBezTo>
                    <a:cubicBezTo>
                      <a:pt x="1343990" y="70037"/>
                      <a:pt x="1344048" y="78584"/>
                      <a:pt x="1344048" y="87074"/>
                    </a:cubicBezTo>
                    <a:lnTo>
                      <a:pt x="1344048" y="221470"/>
                    </a:lnTo>
                    <a:cubicBezTo>
                      <a:pt x="1344048" y="222273"/>
                      <a:pt x="1343806" y="223047"/>
                      <a:pt x="1343322" y="223793"/>
                    </a:cubicBezTo>
                    <a:cubicBezTo>
                      <a:pt x="1342838" y="224539"/>
                      <a:pt x="1342021" y="225112"/>
                      <a:pt x="1340871" y="225514"/>
                    </a:cubicBezTo>
                    <a:cubicBezTo>
                      <a:pt x="1339721" y="225915"/>
                      <a:pt x="1338208" y="226260"/>
                      <a:pt x="1336331" y="226546"/>
                    </a:cubicBezTo>
                    <a:cubicBezTo>
                      <a:pt x="1334454" y="226833"/>
                      <a:pt x="1332063" y="226977"/>
                      <a:pt x="1329157" y="226977"/>
                    </a:cubicBezTo>
                    <a:cubicBezTo>
                      <a:pt x="1326252" y="226977"/>
                      <a:pt x="1323861" y="226833"/>
                      <a:pt x="1321985" y="226546"/>
                    </a:cubicBezTo>
                    <a:cubicBezTo>
                      <a:pt x="1320109" y="226260"/>
                      <a:pt x="1318626" y="225915"/>
                      <a:pt x="1317536" y="225514"/>
                    </a:cubicBezTo>
                    <a:cubicBezTo>
                      <a:pt x="1316447" y="225112"/>
                      <a:pt x="1315660" y="224539"/>
                      <a:pt x="1315176" y="223793"/>
                    </a:cubicBezTo>
                    <a:cubicBezTo>
                      <a:pt x="1314692" y="223047"/>
                      <a:pt x="1314450" y="222273"/>
                      <a:pt x="1314450" y="221470"/>
                    </a:cubicBezTo>
                    <a:lnTo>
                      <a:pt x="1314450" y="16003"/>
                    </a:lnTo>
                    <a:cubicBezTo>
                      <a:pt x="1314450" y="11415"/>
                      <a:pt x="1315752" y="8145"/>
                      <a:pt x="1318358" y="6195"/>
                    </a:cubicBezTo>
                    <a:cubicBezTo>
                      <a:pt x="1320963" y="4244"/>
                      <a:pt x="1323805" y="3269"/>
                      <a:pt x="1326883" y="3269"/>
                    </a:cubicBezTo>
                    <a:lnTo>
                      <a:pt x="1341448" y="3269"/>
                    </a:lnTo>
                    <a:cubicBezTo>
                      <a:pt x="1344881" y="3269"/>
                      <a:pt x="1347752" y="3556"/>
                      <a:pt x="1350061" y="4130"/>
                    </a:cubicBezTo>
                    <a:cubicBezTo>
                      <a:pt x="1352371" y="4703"/>
                      <a:pt x="1354443" y="5650"/>
                      <a:pt x="1356278" y="6969"/>
                    </a:cubicBezTo>
                    <a:cubicBezTo>
                      <a:pt x="1358112" y="8288"/>
                      <a:pt x="1359888" y="10124"/>
                      <a:pt x="1361606" y="12476"/>
                    </a:cubicBezTo>
                    <a:cubicBezTo>
                      <a:pt x="1363323" y="14828"/>
                      <a:pt x="1365124" y="17782"/>
                      <a:pt x="1367010" y="21338"/>
                    </a:cubicBezTo>
                    <a:lnTo>
                      <a:pt x="1419232" y="119081"/>
                    </a:lnTo>
                    <a:cubicBezTo>
                      <a:pt x="1422448" y="125046"/>
                      <a:pt x="1425552" y="130869"/>
                      <a:pt x="1428546" y="136547"/>
                    </a:cubicBezTo>
                    <a:cubicBezTo>
                      <a:pt x="1431539" y="142226"/>
                      <a:pt x="1434422" y="147819"/>
                      <a:pt x="1437194" y="153325"/>
                    </a:cubicBezTo>
                    <a:cubicBezTo>
                      <a:pt x="1439966" y="158832"/>
                      <a:pt x="1442710" y="164253"/>
                      <a:pt x="1445426" y="169587"/>
                    </a:cubicBezTo>
                    <a:cubicBezTo>
                      <a:pt x="1448142" y="174922"/>
                      <a:pt x="1450830" y="180285"/>
                      <a:pt x="1453492" y="185677"/>
                    </a:cubicBezTo>
                    <a:lnTo>
                      <a:pt x="1453664" y="185677"/>
                    </a:lnTo>
                    <a:cubicBezTo>
                      <a:pt x="1453435" y="176614"/>
                      <a:pt x="1453292" y="167178"/>
                      <a:pt x="1453234" y="157369"/>
                    </a:cubicBezTo>
                    <a:cubicBezTo>
                      <a:pt x="1453177" y="147561"/>
                      <a:pt x="1453148" y="138125"/>
                      <a:pt x="1453148" y="129062"/>
                    </a:cubicBezTo>
                    <a:lnTo>
                      <a:pt x="1453148" y="8260"/>
                    </a:lnTo>
                    <a:cubicBezTo>
                      <a:pt x="1453148" y="7457"/>
                      <a:pt x="1453390" y="6711"/>
                      <a:pt x="1453874" y="6023"/>
                    </a:cubicBezTo>
                    <a:cubicBezTo>
                      <a:pt x="1454358" y="5334"/>
                      <a:pt x="1455175" y="4732"/>
                      <a:pt x="1456325" y="4216"/>
                    </a:cubicBezTo>
                    <a:cubicBezTo>
                      <a:pt x="1457475" y="3700"/>
                      <a:pt x="1458988" y="3327"/>
                      <a:pt x="1460865" y="3097"/>
                    </a:cubicBezTo>
                    <a:cubicBezTo>
                      <a:pt x="1462742" y="2868"/>
                      <a:pt x="1465193" y="2753"/>
                      <a:pt x="1468219" y="2753"/>
                    </a:cubicBezTo>
                    <a:close/>
                    <a:moveTo>
                      <a:pt x="1243524" y="2237"/>
                    </a:moveTo>
                    <a:cubicBezTo>
                      <a:pt x="1246392" y="2237"/>
                      <a:pt x="1248772" y="2380"/>
                      <a:pt x="1250665" y="2667"/>
                    </a:cubicBezTo>
                    <a:cubicBezTo>
                      <a:pt x="1252558" y="2954"/>
                      <a:pt x="1254078" y="3298"/>
                      <a:pt x="1255226" y="3700"/>
                    </a:cubicBezTo>
                    <a:cubicBezTo>
                      <a:pt x="1256373" y="4101"/>
                      <a:pt x="1257176" y="4646"/>
                      <a:pt x="1257635" y="5334"/>
                    </a:cubicBezTo>
                    <a:cubicBezTo>
                      <a:pt x="1258094" y="6023"/>
                      <a:pt x="1258323" y="6826"/>
                      <a:pt x="1258323" y="7743"/>
                    </a:cubicBezTo>
                    <a:lnTo>
                      <a:pt x="1258323" y="221470"/>
                    </a:lnTo>
                    <a:cubicBezTo>
                      <a:pt x="1258323" y="222388"/>
                      <a:pt x="1258094" y="223191"/>
                      <a:pt x="1257635" y="223879"/>
                    </a:cubicBezTo>
                    <a:cubicBezTo>
                      <a:pt x="1257176" y="224567"/>
                      <a:pt x="1256373" y="225112"/>
                      <a:pt x="1255226" y="225514"/>
                    </a:cubicBezTo>
                    <a:cubicBezTo>
                      <a:pt x="1254078" y="225915"/>
                      <a:pt x="1252558" y="226260"/>
                      <a:pt x="1250665" y="226546"/>
                    </a:cubicBezTo>
                    <a:cubicBezTo>
                      <a:pt x="1248772" y="226833"/>
                      <a:pt x="1246392" y="226977"/>
                      <a:pt x="1243524" y="226977"/>
                    </a:cubicBezTo>
                    <a:cubicBezTo>
                      <a:pt x="1240770" y="226977"/>
                      <a:pt x="1238419" y="226833"/>
                      <a:pt x="1236468" y="226546"/>
                    </a:cubicBezTo>
                    <a:cubicBezTo>
                      <a:pt x="1234518" y="226260"/>
                      <a:pt x="1232969" y="225915"/>
                      <a:pt x="1231822" y="225514"/>
                    </a:cubicBezTo>
                    <a:cubicBezTo>
                      <a:pt x="1230675" y="225112"/>
                      <a:pt x="1229872" y="224567"/>
                      <a:pt x="1229413" y="223879"/>
                    </a:cubicBezTo>
                    <a:cubicBezTo>
                      <a:pt x="1228954" y="223191"/>
                      <a:pt x="1228725" y="222388"/>
                      <a:pt x="1228725" y="221470"/>
                    </a:cubicBezTo>
                    <a:lnTo>
                      <a:pt x="1228725" y="7743"/>
                    </a:lnTo>
                    <a:cubicBezTo>
                      <a:pt x="1228725" y="6826"/>
                      <a:pt x="1228983" y="6023"/>
                      <a:pt x="1229499" y="5334"/>
                    </a:cubicBezTo>
                    <a:cubicBezTo>
                      <a:pt x="1230015" y="4646"/>
                      <a:pt x="1230876" y="4101"/>
                      <a:pt x="1232080" y="3700"/>
                    </a:cubicBezTo>
                    <a:cubicBezTo>
                      <a:pt x="1233285" y="3298"/>
                      <a:pt x="1234834" y="2954"/>
                      <a:pt x="1236727" y="2667"/>
                    </a:cubicBezTo>
                    <a:cubicBezTo>
                      <a:pt x="1238620" y="2380"/>
                      <a:pt x="1240885" y="2237"/>
                      <a:pt x="1243524" y="2237"/>
                    </a:cubicBezTo>
                    <a:close/>
                    <a:moveTo>
                      <a:pt x="833950" y="2237"/>
                    </a:moveTo>
                    <a:cubicBezTo>
                      <a:pt x="836818" y="2237"/>
                      <a:pt x="839198" y="2380"/>
                      <a:pt x="841091" y="2667"/>
                    </a:cubicBezTo>
                    <a:cubicBezTo>
                      <a:pt x="842984" y="2954"/>
                      <a:pt x="844504" y="3298"/>
                      <a:pt x="845651" y="3700"/>
                    </a:cubicBezTo>
                    <a:cubicBezTo>
                      <a:pt x="846799" y="4101"/>
                      <a:pt x="847602" y="4646"/>
                      <a:pt x="848061" y="5334"/>
                    </a:cubicBezTo>
                    <a:cubicBezTo>
                      <a:pt x="848519" y="6023"/>
                      <a:pt x="848749" y="6826"/>
                      <a:pt x="848749" y="7743"/>
                    </a:cubicBezTo>
                    <a:lnTo>
                      <a:pt x="848749" y="200304"/>
                    </a:lnTo>
                    <a:lnTo>
                      <a:pt x="928595" y="200304"/>
                    </a:lnTo>
                    <a:cubicBezTo>
                      <a:pt x="929628" y="200304"/>
                      <a:pt x="930517" y="200562"/>
                      <a:pt x="931263" y="201078"/>
                    </a:cubicBezTo>
                    <a:cubicBezTo>
                      <a:pt x="932008" y="201594"/>
                      <a:pt x="932639" y="202340"/>
                      <a:pt x="933155" y="203315"/>
                    </a:cubicBezTo>
                    <a:cubicBezTo>
                      <a:pt x="933672" y="204290"/>
                      <a:pt x="934044" y="205581"/>
                      <a:pt x="934274" y="207187"/>
                    </a:cubicBezTo>
                    <a:cubicBezTo>
                      <a:pt x="934503" y="208793"/>
                      <a:pt x="934618" y="210744"/>
                      <a:pt x="934618" y="213038"/>
                    </a:cubicBezTo>
                    <a:cubicBezTo>
                      <a:pt x="934618" y="215332"/>
                      <a:pt x="934503" y="217254"/>
                      <a:pt x="934274" y="218803"/>
                    </a:cubicBezTo>
                    <a:cubicBezTo>
                      <a:pt x="934044" y="220351"/>
                      <a:pt x="933672" y="221671"/>
                      <a:pt x="933155" y="222761"/>
                    </a:cubicBezTo>
                    <a:cubicBezTo>
                      <a:pt x="932639" y="223850"/>
                      <a:pt x="932008" y="224654"/>
                      <a:pt x="931263" y="225170"/>
                    </a:cubicBezTo>
                    <a:cubicBezTo>
                      <a:pt x="930517" y="225686"/>
                      <a:pt x="929628" y="225944"/>
                      <a:pt x="928595" y="225944"/>
                    </a:cubicBezTo>
                    <a:lnTo>
                      <a:pt x="830164" y="225944"/>
                    </a:lnTo>
                    <a:cubicBezTo>
                      <a:pt x="827525" y="225944"/>
                      <a:pt x="825030" y="225055"/>
                      <a:pt x="822678" y="223277"/>
                    </a:cubicBezTo>
                    <a:cubicBezTo>
                      <a:pt x="820327" y="221499"/>
                      <a:pt x="819151" y="218373"/>
                      <a:pt x="819151" y="213898"/>
                    </a:cubicBezTo>
                    <a:lnTo>
                      <a:pt x="819151" y="7743"/>
                    </a:lnTo>
                    <a:cubicBezTo>
                      <a:pt x="819151" y="6826"/>
                      <a:pt x="819380" y="6023"/>
                      <a:pt x="819839" y="5334"/>
                    </a:cubicBezTo>
                    <a:cubicBezTo>
                      <a:pt x="820298" y="4646"/>
                      <a:pt x="821101" y="4101"/>
                      <a:pt x="822248" y="3700"/>
                    </a:cubicBezTo>
                    <a:cubicBezTo>
                      <a:pt x="823395" y="3298"/>
                      <a:pt x="824944" y="2954"/>
                      <a:pt x="826894" y="2667"/>
                    </a:cubicBezTo>
                    <a:cubicBezTo>
                      <a:pt x="828845" y="2380"/>
                      <a:pt x="831196" y="2237"/>
                      <a:pt x="833950" y="2237"/>
                    </a:cubicBezTo>
                    <a:close/>
                    <a:moveTo>
                      <a:pt x="748224" y="2237"/>
                    </a:moveTo>
                    <a:cubicBezTo>
                      <a:pt x="751092" y="2237"/>
                      <a:pt x="753472" y="2380"/>
                      <a:pt x="755365" y="2667"/>
                    </a:cubicBezTo>
                    <a:cubicBezTo>
                      <a:pt x="757258" y="2954"/>
                      <a:pt x="758778" y="3298"/>
                      <a:pt x="759925" y="3700"/>
                    </a:cubicBezTo>
                    <a:cubicBezTo>
                      <a:pt x="761073" y="4101"/>
                      <a:pt x="761876" y="4646"/>
                      <a:pt x="762335" y="5334"/>
                    </a:cubicBezTo>
                    <a:cubicBezTo>
                      <a:pt x="762793" y="6023"/>
                      <a:pt x="763023" y="6826"/>
                      <a:pt x="763023" y="7743"/>
                    </a:cubicBezTo>
                    <a:lnTo>
                      <a:pt x="763023" y="221470"/>
                    </a:lnTo>
                    <a:cubicBezTo>
                      <a:pt x="763023" y="222388"/>
                      <a:pt x="762793" y="223191"/>
                      <a:pt x="762335" y="223879"/>
                    </a:cubicBezTo>
                    <a:cubicBezTo>
                      <a:pt x="761876" y="224567"/>
                      <a:pt x="761073" y="225112"/>
                      <a:pt x="759925" y="225514"/>
                    </a:cubicBezTo>
                    <a:cubicBezTo>
                      <a:pt x="758778" y="225915"/>
                      <a:pt x="757258" y="226260"/>
                      <a:pt x="755365" y="226546"/>
                    </a:cubicBezTo>
                    <a:cubicBezTo>
                      <a:pt x="753472" y="226833"/>
                      <a:pt x="751092" y="226977"/>
                      <a:pt x="748224" y="226977"/>
                    </a:cubicBezTo>
                    <a:cubicBezTo>
                      <a:pt x="745470" y="226977"/>
                      <a:pt x="743119" y="226833"/>
                      <a:pt x="741168" y="226546"/>
                    </a:cubicBezTo>
                    <a:cubicBezTo>
                      <a:pt x="739218" y="226260"/>
                      <a:pt x="737669" y="225915"/>
                      <a:pt x="736522" y="225514"/>
                    </a:cubicBezTo>
                    <a:cubicBezTo>
                      <a:pt x="735375" y="225112"/>
                      <a:pt x="734572" y="224567"/>
                      <a:pt x="734113" y="223879"/>
                    </a:cubicBezTo>
                    <a:cubicBezTo>
                      <a:pt x="733654" y="223191"/>
                      <a:pt x="733425" y="222388"/>
                      <a:pt x="733425" y="221470"/>
                    </a:cubicBezTo>
                    <a:lnTo>
                      <a:pt x="733425" y="7743"/>
                    </a:lnTo>
                    <a:cubicBezTo>
                      <a:pt x="733425" y="6826"/>
                      <a:pt x="733683" y="6023"/>
                      <a:pt x="734199" y="5334"/>
                    </a:cubicBezTo>
                    <a:cubicBezTo>
                      <a:pt x="734715" y="4646"/>
                      <a:pt x="735576" y="4101"/>
                      <a:pt x="736780" y="3700"/>
                    </a:cubicBezTo>
                    <a:cubicBezTo>
                      <a:pt x="737985" y="3298"/>
                      <a:pt x="739534" y="2954"/>
                      <a:pt x="741426" y="2667"/>
                    </a:cubicBezTo>
                    <a:cubicBezTo>
                      <a:pt x="743319" y="2380"/>
                      <a:pt x="745585" y="2237"/>
                      <a:pt x="748224" y="2237"/>
                    </a:cubicBezTo>
                    <a:close/>
                    <a:moveTo>
                      <a:pt x="394112" y="0"/>
                    </a:moveTo>
                    <a:cubicBezTo>
                      <a:pt x="410517" y="0"/>
                      <a:pt x="424800" y="2466"/>
                      <a:pt x="436960" y="7399"/>
                    </a:cubicBezTo>
                    <a:cubicBezTo>
                      <a:pt x="449121" y="12332"/>
                      <a:pt x="459245" y="19531"/>
                      <a:pt x="467333" y="28996"/>
                    </a:cubicBezTo>
                    <a:cubicBezTo>
                      <a:pt x="475421" y="38460"/>
                      <a:pt x="481444" y="50162"/>
                      <a:pt x="485402" y="64101"/>
                    </a:cubicBezTo>
                    <a:cubicBezTo>
                      <a:pt x="489359" y="78039"/>
                      <a:pt x="491338" y="94014"/>
                      <a:pt x="491338" y="112026"/>
                    </a:cubicBezTo>
                    <a:cubicBezTo>
                      <a:pt x="491338" y="130037"/>
                      <a:pt x="489216" y="146270"/>
                      <a:pt x="484971" y="160725"/>
                    </a:cubicBezTo>
                    <a:cubicBezTo>
                      <a:pt x="480727" y="175180"/>
                      <a:pt x="474388" y="187484"/>
                      <a:pt x="465956" y="197637"/>
                    </a:cubicBezTo>
                    <a:cubicBezTo>
                      <a:pt x="457524" y="207789"/>
                      <a:pt x="446941" y="215591"/>
                      <a:pt x="434207" y="221040"/>
                    </a:cubicBezTo>
                    <a:cubicBezTo>
                      <a:pt x="421473" y="226489"/>
                      <a:pt x="406616" y="229214"/>
                      <a:pt x="389638" y="229214"/>
                    </a:cubicBezTo>
                    <a:cubicBezTo>
                      <a:pt x="372888" y="229214"/>
                      <a:pt x="358405" y="226719"/>
                      <a:pt x="346187" y="221728"/>
                    </a:cubicBezTo>
                    <a:cubicBezTo>
                      <a:pt x="333969" y="216738"/>
                      <a:pt x="323873" y="209482"/>
                      <a:pt x="315900" y="199960"/>
                    </a:cubicBezTo>
                    <a:cubicBezTo>
                      <a:pt x="307927" y="190438"/>
                      <a:pt x="301990" y="178621"/>
                      <a:pt x="298090" y="164511"/>
                    </a:cubicBezTo>
                    <a:cubicBezTo>
                      <a:pt x="294189" y="150400"/>
                      <a:pt x="292239" y="134167"/>
                      <a:pt x="292239" y="115811"/>
                    </a:cubicBezTo>
                    <a:cubicBezTo>
                      <a:pt x="292239" y="98259"/>
                      <a:pt x="294361" y="82313"/>
                      <a:pt x="298606" y="67972"/>
                    </a:cubicBezTo>
                    <a:cubicBezTo>
                      <a:pt x="302851" y="53632"/>
                      <a:pt x="309218" y="41443"/>
                      <a:pt x="317707" y="31405"/>
                    </a:cubicBezTo>
                    <a:cubicBezTo>
                      <a:pt x="326197" y="21367"/>
                      <a:pt x="336808" y="13623"/>
                      <a:pt x="349542" y="8174"/>
                    </a:cubicBezTo>
                    <a:cubicBezTo>
                      <a:pt x="362276" y="2724"/>
                      <a:pt x="377133" y="0"/>
                      <a:pt x="3941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F81BD">
                      <a:lumMod val="60000"/>
                      <a:lumOff val="40000"/>
                    </a:srgbClr>
                  </a:solidFill>
                  <a:cs typeface="+mn-ea"/>
                  <a:sym typeface="+mn-lt"/>
                </a:endParaRPr>
              </a:p>
            </p:txBody>
          </p:sp>
        </p:grpSp>
      </p:grpSp>
      <p:sp>
        <p:nvSpPr>
          <p:cNvPr id="32" name="PA-文本框 9">
            <a:extLst>
              <a:ext uri="{FF2B5EF4-FFF2-40B4-BE49-F238E27FC236}">
                <a16:creationId xmlns:a16="http://schemas.microsoft.com/office/drawing/2014/main" xmlns="" id="{9AC3C671-7454-42C5-A8AF-233A71691E8C}"/>
              </a:ext>
            </a:extLst>
          </p:cNvPr>
          <p:cNvSpPr txBox="1"/>
          <p:nvPr>
            <p:custDataLst>
              <p:tags r:id="rId1"/>
            </p:custDataLst>
          </p:nvPr>
        </p:nvSpPr>
        <p:spPr>
          <a:xfrm>
            <a:off x="7221333" y="3364664"/>
            <a:ext cx="4125498" cy="1993238"/>
          </a:xfrm>
          <a:prstGeom prst="rect">
            <a:avLst/>
          </a:prstGeom>
        </p:spPr>
        <p:txBody>
          <a:bodyPr wrap="square">
            <a:spAutoFit/>
          </a:bodyPr>
          <a:lstStyle>
            <a:defPPr>
              <a:defRPr lang="zh-CN"/>
            </a:defPPr>
            <a:lvl1pPr defTabSz="457200">
              <a:lnSpc>
                <a:spcPct val="130000"/>
              </a:lnSpc>
              <a:defRPr sz="1200">
                <a:solidFill>
                  <a:schemeClr val="bg1">
                    <a:lumMod val="50000"/>
                  </a:schemeClr>
                </a:solidFill>
                <a:latin typeface="Source Han Sans CN Normal" panose="020B0400000000000000" pitchFamily="34" charset="-128"/>
                <a:ea typeface="Source Han Sans CN Normal" panose="020B0400000000000000" pitchFamily="34" charset="-128"/>
              </a:defRPr>
            </a:lvl1pPr>
          </a:lstStyle>
          <a:p>
            <a:pPr>
              <a:lnSpc>
                <a:spcPct val="150000"/>
              </a:lnSpc>
            </a:pPr>
            <a:r>
              <a:rPr lang="en-US" altLang="zh-CN" sz="1400" dirty="0">
                <a:solidFill>
                  <a:schemeClr val="bg1"/>
                </a:solidFill>
                <a:latin typeface="+mn-lt"/>
                <a:ea typeface="+mn-ea"/>
                <a:cs typeface="+mn-ea"/>
                <a:sym typeface="+mn-lt"/>
              </a:rPr>
              <a:t> Life isn't about waiting for the storm to pass. it's about learning to dance Life isn't it's about learning to dance in the rain. in the rain. Life isn't about waiting for the storm to pass. it's about learning to dance Life isn't it's about learning to dance in the rain. in the rain.</a:t>
            </a:r>
            <a:endParaRPr lang="zh-CN" altLang="en-US" sz="1400" dirty="0">
              <a:solidFill>
                <a:schemeClr val="bg1"/>
              </a:solidFill>
              <a:latin typeface="+mn-lt"/>
              <a:ea typeface="+mn-ea"/>
              <a:cs typeface="+mn-ea"/>
              <a:sym typeface="+mn-lt"/>
            </a:endParaRPr>
          </a:p>
        </p:txBody>
      </p:sp>
      <p:sp>
        <p:nvSpPr>
          <p:cNvPr id="33" name="Google Shape;86;p19">
            <a:extLst>
              <a:ext uri="{FF2B5EF4-FFF2-40B4-BE49-F238E27FC236}">
                <a16:creationId xmlns:a16="http://schemas.microsoft.com/office/drawing/2014/main" xmlns="" id="{C6ABE4A0-A49D-4BD9-9F38-0640E272C41D}"/>
              </a:ext>
            </a:extLst>
          </p:cNvPr>
          <p:cNvSpPr txBox="1"/>
          <p:nvPr/>
        </p:nvSpPr>
        <p:spPr>
          <a:xfrm>
            <a:off x="7221333" y="2739159"/>
            <a:ext cx="3183654" cy="43426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Tree>
    <p:extLst>
      <p:ext uri="{BB962C8B-B14F-4D97-AF65-F5344CB8AC3E}">
        <p14:creationId xmlns:p14="http://schemas.microsoft.com/office/powerpoint/2010/main" val="4008842605"/>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7" presetClass="entr" presetSubtype="0" fill="hold" nodeType="after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1000"/>
                                        <p:tgtEl>
                                          <p:spTgt spid="20"/>
                                        </p:tgtEl>
                                      </p:cBhvr>
                                    </p:animEffect>
                                    <p:anim calcmode="lin" valueType="num">
                                      <p:cBhvr>
                                        <p:cTn id="14" dur="1000" fill="hold"/>
                                        <p:tgtEl>
                                          <p:spTgt spid="20"/>
                                        </p:tgtEl>
                                        <p:attrNameLst>
                                          <p:attrName>ppt_x</p:attrName>
                                        </p:attrNameLst>
                                      </p:cBhvr>
                                      <p:tavLst>
                                        <p:tav tm="0">
                                          <p:val>
                                            <p:strVal val="#ppt_x"/>
                                          </p:val>
                                        </p:tav>
                                        <p:tav tm="100000">
                                          <p:val>
                                            <p:strVal val="#ppt_x"/>
                                          </p:val>
                                        </p:tav>
                                      </p:tavLst>
                                    </p:anim>
                                    <p:anim calcmode="lin" valueType="num">
                                      <p:cBhvr>
                                        <p:cTn id="15" dur="900" decel="100000" fill="hold"/>
                                        <p:tgtEl>
                                          <p:spTgt spid="20"/>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20"/>
                                        </p:tgtEl>
                                        <p:attrNameLst>
                                          <p:attrName>ppt_y</p:attrName>
                                        </p:attrNameLst>
                                      </p:cBhvr>
                                      <p:tavLst>
                                        <p:tav tm="0">
                                          <p:val>
                                            <p:strVal val="#ppt_y-.03"/>
                                          </p:val>
                                        </p:tav>
                                        <p:tav tm="100000">
                                          <p:val>
                                            <p:strVal val="#ppt_y"/>
                                          </p:val>
                                        </p:tav>
                                      </p:tavLst>
                                    </p:anim>
                                  </p:childTnLst>
                                </p:cTn>
                              </p:par>
                            </p:childTnLst>
                          </p:cTn>
                        </p:par>
                        <p:par>
                          <p:cTn id="17" fill="hold">
                            <p:stCondLst>
                              <p:cond delay="2000"/>
                            </p:stCondLst>
                            <p:childTnLst>
                              <p:par>
                                <p:cTn id="18" presetID="2" presetClass="entr" presetSubtype="8" fill="hold" nodeType="afterEffect">
                                  <p:stCondLst>
                                    <p:cond delay="0"/>
                                  </p:stCondLst>
                                  <p:childTnLst>
                                    <p:set>
                                      <p:cBhvr>
                                        <p:cTn id="19" dur="1" fill="hold">
                                          <p:stCondLst>
                                            <p:cond delay="0"/>
                                          </p:stCondLst>
                                        </p:cTn>
                                        <p:tgtEl>
                                          <p:spTgt spid="26"/>
                                        </p:tgtEl>
                                        <p:attrNameLst>
                                          <p:attrName>style.visibility</p:attrName>
                                        </p:attrNameLst>
                                      </p:cBhvr>
                                      <p:to>
                                        <p:strVal val="visible"/>
                                      </p:to>
                                    </p:set>
                                    <p:anim calcmode="lin" valueType="num">
                                      <p:cBhvr additive="base">
                                        <p:cTn id="20" dur="500" fill="hold"/>
                                        <p:tgtEl>
                                          <p:spTgt spid="26"/>
                                        </p:tgtEl>
                                        <p:attrNameLst>
                                          <p:attrName>ppt_x</p:attrName>
                                        </p:attrNameLst>
                                      </p:cBhvr>
                                      <p:tavLst>
                                        <p:tav tm="0">
                                          <p:val>
                                            <p:strVal val="0-#ppt_w/2"/>
                                          </p:val>
                                        </p:tav>
                                        <p:tav tm="100000">
                                          <p:val>
                                            <p:strVal val="#ppt_x"/>
                                          </p:val>
                                        </p:tav>
                                      </p:tavLst>
                                    </p:anim>
                                    <p:anim calcmode="lin" valueType="num">
                                      <p:cBhvr additive="base">
                                        <p:cTn id="21" dur="500" fill="hold"/>
                                        <p:tgtEl>
                                          <p:spTgt spid="26"/>
                                        </p:tgtEl>
                                        <p:attrNameLst>
                                          <p:attrName>ppt_y</p:attrName>
                                        </p:attrNameLst>
                                      </p:cBhvr>
                                      <p:tavLst>
                                        <p:tav tm="0">
                                          <p:val>
                                            <p:strVal val="#ppt_y"/>
                                          </p:val>
                                        </p:tav>
                                        <p:tav tm="100000">
                                          <p:val>
                                            <p:strVal val="#ppt_y"/>
                                          </p:val>
                                        </p:tav>
                                      </p:tavLst>
                                    </p:anim>
                                  </p:childTnLst>
                                </p:cTn>
                              </p:par>
                              <p:par>
                                <p:cTn id="22" presetID="22" presetClass="entr" presetSubtype="1" fill="hold" grpId="0" nodeType="withEffect">
                                  <p:stCondLst>
                                    <p:cond delay="1500"/>
                                  </p:stCondLst>
                                  <p:childTnLst>
                                    <p:set>
                                      <p:cBhvr>
                                        <p:cTn id="23" dur="1" fill="hold">
                                          <p:stCondLst>
                                            <p:cond delay="0"/>
                                          </p:stCondLst>
                                        </p:cTn>
                                        <p:tgtEl>
                                          <p:spTgt spid="32"/>
                                        </p:tgtEl>
                                        <p:attrNameLst>
                                          <p:attrName>style.visibility</p:attrName>
                                        </p:attrNameLst>
                                      </p:cBhvr>
                                      <p:to>
                                        <p:strVal val="visible"/>
                                      </p:to>
                                    </p:set>
                                    <p:animEffect transition="in" filter="wipe(up)">
                                      <p:cBhvr>
                                        <p:cTn id="24"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3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xmlns="" id="{DA9A0E51-F09C-4AC9-BBB2-CACCB697E5A0}"/>
              </a:ext>
            </a:extLst>
          </p:cNvPr>
          <p:cNvSpPr txBox="1"/>
          <p:nvPr/>
        </p:nvSpPr>
        <p:spPr>
          <a:xfrm>
            <a:off x="4126654" y="399840"/>
            <a:ext cx="3938692" cy="584775"/>
          </a:xfrm>
          <a:prstGeom prst="rect">
            <a:avLst/>
          </a:prstGeom>
          <a:noFill/>
        </p:spPr>
        <p:txBody>
          <a:bodyPr wrap="square" rtlCol="0">
            <a:spAutoFit/>
          </a:bodyPr>
          <a:lstStyle/>
          <a:p>
            <a:pPr algn="ctr"/>
            <a:r>
              <a:rPr lang="zh-CN" altLang="en-US" sz="3200" dirty="0">
                <a:solidFill>
                  <a:schemeClr val="bg1"/>
                </a:solidFill>
                <a:cs typeface="+mn-ea"/>
                <a:sym typeface="+mn-lt"/>
              </a:rPr>
              <a:t>在此添加标题</a:t>
            </a:r>
          </a:p>
        </p:txBody>
      </p:sp>
      <p:cxnSp>
        <p:nvCxnSpPr>
          <p:cNvPr id="3" name="直接连接符 2">
            <a:extLst>
              <a:ext uri="{FF2B5EF4-FFF2-40B4-BE49-F238E27FC236}">
                <a16:creationId xmlns:a16="http://schemas.microsoft.com/office/drawing/2014/main" xmlns="" id="{C0F12B27-1974-4C5E-80E9-6B9FFAA30163}"/>
              </a:ext>
            </a:extLst>
          </p:cNvPr>
          <p:cNvCxnSpPr/>
          <p:nvPr/>
        </p:nvCxnSpPr>
        <p:spPr>
          <a:xfrm>
            <a:off x="5420139" y="1126435"/>
            <a:ext cx="1351722" cy="0"/>
          </a:xfrm>
          <a:prstGeom prst="line">
            <a:avLst/>
          </a:prstGeom>
          <a:ln>
            <a:gradFill>
              <a:gsLst>
                <a:gs pos="0">
                  <a:srgbClr val="CE23DB"/>
                </a:gs>
                <a:gs pos="100000">
                  <a:srgbClr val="58B1E4"/>
                </a:gs>
              </a:gsLst>
              <a:lin ang="10800000" scaled="0"/>
            </a:gradFill>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xmlns="" id="{20C4A106-B701-415E-A05C-95D06645AA16}"/>
              </a:ext>
            </a:extLst>
          </p:cNvPr>
          <p:cNvSpPr txBox="1"/>
          <p:nvPr/>
        </p:nvSpPr>
        <p:spPr>
          <a:xfrm>
            <a:off x="6557511" y="4824232"/>
            <a:ext cx="4521785" cy="1104525"/>
          </a:xfrm>
          <a:prstGeom prst="rect">
            <a:avLst/>
          </a:prstGeom>
          <a:noFill/>
        </p:spPr>
        <p:txBody>
          <a:bodyPr wrap="square" lIns="91435" tIns="45716" rIns="91435" bIns="45716" rtlCol="0">
            <a:spAutoFit/>
          </a:bodyPr>
          <a:lstStyle/>
          <a:p>
            <a:pPr algn="r">
              <a:lnSpc>
                <a:spcPct val="120000"/>
              </a:lnSpc>
              <a:spcBef>
                <a:spcPct val="0"/>
              </a:spcBef>
            </a:pPr>
            <a:r>
              <a:rPr lang="en-US" altLang="zh-CN" sz="1400" dirty="0">
                <a:solidFill>
                  <a:schemeClr val="bg1"/>
                </a:solidFill>
                <a:cs typeface="+mn-ea"/>
                <a:sym typeface="+mn-lt"/>
              </a:rPr>
              <a:t>Please enter text </a:t>
            </a:r>
            <a:r>
              <a:rPr lang="en-US" altLang="zh-CN" sz="1400" dirty="0" err="1">
                <a:solidFill>
                  <a:schemeClr val="bg1"/>
                </a:solidFill>
                <a:cs typeface="+mn-ea"/>
                <a:sym typeface="+mn-lt"/>
              </a:rPr>
              <a:t>here.Please</a:t>
            </a:r>
            <a:r>
              <a:rPr lang="en-US" altLang="zh-CN" sz="1400" dirty="0">
                <a:solidFill>
                  <a:schemeClr val="bg1"/>
                </a:solidFill>
                <a:cs typeface="+mn-ea"/>
                <a:sym typeface="+mn-lt"/>
              </a:rPr>
              <a:t> enter text here. Please enter text here . Please enter text here. Please enter text </a:t>
            </a:r>
            <a:r>
              <a:rPr lang="en-US" altLang="zh-CN" sz="1400" dirty="0" err="1">
                <a:solidFill>
                  <a:schemeClr val="bg1"/>
                </a:solidFill>
                <a:cs typeface="+mn-ea"/>
                <a:sym typeface="+mn-lt"/>
              </a:rPr>
              <a:t>here.Please</a:t>
            </a:r>
            <a:r>
              <a:rPr lang="en-US" altLang="zh-CN" sz="1400" dirty="0">
                <a:solidFill>
                  <a:schemeClr val="bg1"/>
                </a:solidFill>
                <a:cs typeface="+mn-ea"/>
                <a:sym typeface="+mn-lt"/>
              </a:rPr>
              <a:t> enter text here. Please enter text here . </a:t>
            </a:r>
          </a:p>
        </p:txBody>
      </p:sp>
      <p:sp>
        <p:nvSpPr>
          <p:cNvPr id="6" name="文本框 5">
            <a:extLst>
              <a:ext uri="{FF2B5EF4-FFF2-40B4-BE49-F238E27FC236}">
                <a16:creationId xmlns:a16="http://schemas.microsoft.com/office/drawing/2014/main" xmlns="" id="{D9F996C8-6FF8-4DF9-9354-5AB1D096950B}"/>
              </a:ext>
            </a:extLst>
          </p:cNvPr>
          <p:cNvSpPr txBox="1"/>
          <p:nvPr/>
        </p:nvSpPr>
        <p:spPr>
          <a:xfrm>
            <a:off x="8934759" y="2191559"/>
            <a:ext cx="2144537" cy="461657"/>
          </a:xfrm>
          <a:prstGeom prst="rect">
            <a:avLst/>
          </a:prstGeom>
          <a:noFill/>
        </p:spPr>
        <p:txBody>
          <a:bodyPr wrap="square" lIns="91435" tIns="45716" rIns="91435" bIns="45716" rtlCol="0">
            <a:spAutoFit/>
          </a:bodyPr>
          <a:lstStyle/>
          <a:p>
            <a:r>
              <a:rPr lang="zh-CN" altLang="en-US" sz="2400" b="1" dirty="0">
                <a:solidFill>
                  <a:schemeClr val="bg1"/>
                </a:solidFill>
                <a:cs typeface="+mn-ea"/>
                <a:sym typeface="+mn-lt"/>
              </a:rPr>
              <a:t>添加标题</a:t>
            </a:r>
            <a:endParaRPr lang="zh-CN" altLang="en-US" sz="2400" b="1" baseline="-3000" dirty="0">
              <a:solidFill>
                <a:schemeClr val="bg1"/>
              </a:solidFill>
              <a:cs typeface="+mn-ea"/>
              <a:sym typeface="+mn-lt"/>
            </a:endParaRPr>
          </a:p>
        </p:txBody>
      </p:sp>
      <p:sp>
        <p:nvSpPr>
          <p:cNvPr id="7" name="文本框 6">
            <a:extLst>
              <a:ext uri="{FF2B5EF4-FFF2-40B4-BE49-F238E27FC236}">
                <a16:creationId xmlns:a16="http://schemas.microsoft.com/office/drawing/2014/main" xmlns="" id="{40637E0A-3A17-4138-AD7A-3E28B4FF759B}"/>
              </a:ext>
            </a:extLst>
          </p:cNvPr>
          <p:cNvSpPr txBox="1"/>
          <p:nvPr/>
        </p:nvSpPr>
        <p:spPr>
          <a:xfrm>
            <a:off x="8323784" y="2635304"/>
            <a:ext cx="2934532" cy="757122"/>
          </a:xfrm>
          <a:prstGeom prst="rect">
            <a:avLst/>
          </a:prstGeom>
          <a:noFill/>
        </p:spPr>
        <p:txBody>
          <a:bodyPr wrap="square" lIns="91435" tIns="45716" rIns="91435" bIns="45716" rtlCol="0">
            <a:spAutoFit/>
          </a:bodyPr>
          <a:lstStyle/>
          <a:p>
            <a:pPr>
              <a:lnSpc>
                <a:spcPct val="120000"/>
              </a:lnSpc>
              <a:spcBef>
                <a:spcPct val="0"/>
              </a:spcBef>
              <a:buNone/>
            </a:pPr>
            <a:r>
              <a:rPr lang="en-US" altLang="zh-CN" sz="1200" dirty="0">
                <a:solidFill>
                  <a:schemeClr val="bg1"/>
                </a:solidFill>
                <a:cs typeface="+mn-ea"/>
                <a:sym typeface="+mn-lt"/>
              </a:rPr>
              <a:t>Please enter text </a:t>
            </a:r>
            <a:r>
              <a:rPr lang="en-US" altLang="zh-CN" sz="1200" dirty="0" err="1">
                <a:solidFill>
                  <a:schemeClr val="bg1"/>
                </a:solidFill>
                <a:cs typeface="+mn-ea"/>
                <a:sym typeface="+mn-lt"/>
              </a:rPr>
              <a:t>here.Please</a:t>
            </a:r>
            <a:r>
              <a:rPr lang="en-US" altLang="zh-CN" sz="1200" dirty="0">
                <a:solidFill>
                  <a:schemeClr val="bg1"/>
                </a:solidFill>
                <a:cs typeface="+mn-ea"/>
                <a:sym typeface="+mn-lt"/>
              </a:rPr>
              <a:t> enter text here. Please enter text here . Please enter text here.</a:t>
            </a:r>
          </a:p>
        </p:txBody>
      </p:sp>
      <p:sp>
        <p:nvSpPr>
          <p:cNvPr id="8" name="文本框 7">
            <a:extLst>
              <a:ext uri="{FF2B5EF4-FFF2-40B4-BE49-F238E27FC236}">
                <a16:creationId xmlns:a16="http://schemas.microsoft.com/office/drawing/2014/main" xmlns="" id="{A7894674-11DE-4B34-A675-A57000AC53F2}"/>
              </a:ext>
            </a:extLst>
          </p:cNvPr>
          <p:cNvSpPr txBox="1"/>
          <p:nvPr/>
        </p:nvSpPr>
        <p:spPr>
          <a:xfrm>
            <a:off x="8318305" y="2130400"/>
            <a:ext cx="654557" cy="543731"/>
          </a:xfrm>
          <a:prstGeom prst="rect">
            <a:avLst/>
          </a:prstGeom>
          <a:noFill/>
        </p:spPr>
        <p:txBody>
          <a:bodyPr wrap="square" lIns="91435" tIns="45716" rIns="91435" bIns="45716" rtlCol="0">
            <a:spAutoFit/>
          </a:bodyPr>
          <a:lstStyle/>
          <a:p>
            <a:r>
              <a:rPr lang="en-US" altLang="zh-CN" sz="4400" baseline="-3000" dirty="0">
                <a:solidFill>
                  <a:schemeClr val="bg1"/>
                </a:solidFill>
                <a:cs typeface="+mn-ea"/>
                <a:sym typeface="+mn-lt"/>
              </a:rPr>
              <a:t>02</a:t>
            </a:r>
            <a:endParaRPr lang="zh-CN" altLang="en-US" sz="4400" baseline="-3000" dirty="0">
              <a:solidFill>
                <a:schemeClr val="bg1"/>
              </a:solidFill>
              <a:cs typeface="+mn-ea"/>
              <a:sym typeface="+mn-lt"/>
            </a:endParaRPr>
          </a:p>
        </p:txBody>
      </p:sp>
      <p:sp>
        <p:nvSpPr>
          <p:cNvPr id="9" name="文本框 8">
            <a:extLst>
              <a:ext uri="{FF2B5EF4-FFF2-40B4-BE49-F238E27FC236}">
                <a16:creationId xmlns:a16="http://schemas.microsoft.com/office/drawing/2014/main" xmlns="" id="{3EC734ED-95AE-4463-839F-0B827C6B3929}"/>
              </a:ext>
            </a:extLst>
          </p:cNvPr>
          <p:cNvSpPr txBox="1"/>
          <p:nvPr/>
        </p:nvSpPr>
        <p:spPr>
          <a:xfrm>
            <a:off x="926163" y="4598748"/>
            <a:ext cx="2182903" cy="461657"/>
          </a:xfrm>
          <a:prstGeom prst="rect">
            <a:avLst/>
          </a:prstGeom>
          <a:noFill/>
        </p:spPr>
        <p:txBody>
          <a:bodyPr wrap="square" lIns="91435" tIns="45716" rIns="91435" bIns="45716" rtlCol="0">
            <a:spAutoFit/>
          </a:bodyPr>
          <a:lstStyle/>
          <a:p>
            <a:pPr algn="r"/>
            <a:r>
              <a:rPr lang="zh-CN" altLang="en-US" sz="2400" b="1" dirty="0">
                <a:solidFill>
                  <a:schemeClr val="bg1"/>
                </a:solidFill>
                <a:cs typeface="+mn-ea"/>
                <a:sym typeface="+mn-lt"/>
              </a:rPr>
              <a:t>添加标题</a:t>
            </a:r>
            <a:endParaRPr lang="zh-CN" altLang="en-US" sz="2400" b="1" baseline="-3000" dirty="0">
              <a:solidFill>
                <a:schemeClr val="bg1"/>
              </a:solidFill>
              <a:cs typeface="+mn-ea"/>
              <a:sym typeface="+mn-lt"/>
            </a:endParaRPr>
          </a:p>
        </p:txBody>
      </p:sp>
      <p:sp>
        <p:nvSpPr>
          <p:cNvPr id="10" name="文本框 9">
            <a:extLst>
              <a:ext uri="{FF2B5EF4-FFF2-40B4-BE49-F238E27FC236}">
                <a16:creationId xmlns:a16="http://schemas.microsoft.com/office/drawing/2014/main" xmlns="" id="{F359C64A-4C55-46D1-B2DE-B66FC79E7631}"/>
              </a:ext>
            </a:extLst>
          </p:cNvPr>
          <p:cNvSpPr txBox="1"/>
          <p:nvPr/>
        </p:nvSpPr>
        <p:spPr>
          <a:xfrm>
            <a:off x="731520" y="5037010"/>
            <a:ext cx="2960609" cy="890685"/>
          </a:xfrm>
          <a:prstGeom prst="rect">
            <a:avLst/>
          </a:prstGeom>
          <a:noFill/>
        </p:spPr>
        <p:txBody>
          <a:bodyPr wrap="square" lIns="91435" tIns="45716" rIns="91435" bIns="45716" rtlCol="0">
            <a:spAutoFit/>
          </a:bodyPr>
          <a:lstStyle/>
          <a:p>
            <a:pPr algn="ctr">
              <a:lnSpc>
                <a:spcPct val="150000"/>
              </a:lnSpc>
            </a:pPr>
            <a:r>
              <a:rPr lang="en-US" altLang="zh-CN" sz="1200" dirty="0">
                <a:solidFill>
                  <a:schemeClr val="bg1"/>
                </a:solidFill>
                <a:cs typeface="+mn-ea"/>
                <a:sym typeface="+mn-lt"/>
              </a:rPr>
              <a:t>Please enter text </a:t>
            </a:r>
            <a:r>
              <a:rPr lang="en-US" altLang="zh-CN" sz="1200" dirty="0" err="1">
                <a:solidFill>
                  <a:schemeClr val="bg1"/>
                </a:solidFill>
                <a:cs typeface="+mn-ea"/>
                <a:sym typeface="+mn-lt"/>
              </a:rPr>
              <a:t>here.Please</a:t>
            </a:r>
            <a:r>
              <a:rPr lang="en-US" altLang="zh-CN" sz="1200" dirty="0">
                <a:solidFill>
                  <a:schemeClr val="bg1"/>
                </a:solidFill>
                <a:cs typeface="+mn-ea"/>
                <a:sym typeface="+mn-lt"/>
              </a:rPr>
              <a:t> enter text here. Please enter text here . Please enter text here.</a:t>
            </a:r>
          </a:p>
        </p:txBody>
      </p:sp>
      <p:sp>
        <p:nvSpPr>
          <p:cNvPr id="11" name="文本框 10">
            <a:extLst>
              <a:ext uri="{FF2B5EF4-FFF2-40B4-BE49-F238E27FC236}">
                <a16:creationId xmlns:a16="http://schemas.microsoft.com/office/drawing/2014/main" xmlns="" id="{28B5E66F-5517-49DC-9C8E-D4EBB9D34E19}"/>
              </a:ext>
            </a:extLst>
          </p:cNvPr>
          <p:cNvSpPr txBox="1"/>
          <p:nvPr/>
        </p:nvSpPr>
        <p:spPr>
          <a:xfrm>
            <a:off x="3061806" y="4532108"/>
            <a:ext cx="654557" cy="543731"/>
          </a:xfrm>
          <a:prstGeom prst="rect">
            <a:avLst/>
          </a:prstGeom>
          <a:noFill/>
        </p:spPr>
        <p:txBody>
          <a:bodyPr wrap="square" lIns="91435" tIns="45716" rIns="91435" bIns="45716" rtlCol="0">
            <a:spAutoFit/>
          </a:bodyPr>
          <a:lstStyle/>
          <a:p>
            <a:pPr algn="r"/>
            <a:r>
              <a:rPr lang="en-US" altLang="zh-CN" sz="4400" baseline="-3000" dirty="0">
                <a:solidFill>
                  <a:schemeClr val="bg1"/>
                </a:solidFill>
                <a:cs typeface="+mn-ea"/>
                <a:sym typeface="+mn-lt"/>
              </a:rPr>
              <a:t>03</a:t>
            </a:r>
            <a:endParaRPr lang="zh-CN" altLang="en-US" sz="4400" baseline="-3000" dirty="0">
              <a:solidFill>
                <a:schemeClr val="bg1"/>
              </a:solidFill>
              <a:cs typeface="+mn-ea"/>
              <a:sym typeface="+mn-lt"/>
            </a:endParaRPr>
          </a:p>
        </p:txBody>
      </p:sp>
      <p:sp>
        <p:nvSpPr>
          <p:cNvPr id="12" name="文本框 11">
            <a:extLst>
              <a:ext uri="{FF2B5EF4-FFF2-40B4-BE49-F238E27FC236}">
                <a16:creationId xmlns:a16="http://schemas.microsoft.com/office/drawing/2014/main" xmlns="" id="{86A4AA5E-1A7B-4BE8-B686-3D7B6541E65D}"/>
              </a:ext>
            </a:extLst>
          </p:cNvPr>
          <p:cNvSpPr txBox="1"/>
          <p:nvPr/>
        </p:nvSpPr>
        <p:spPr>
          <a:xfrm>
            <a:off x="1765099" y="2176124"/>
            <a:ext cx="1829712" cy="461657"/>
          </a:xfrm>
          <a:prstGeom prst="rect">
            <a:avLst/>
          </a:prstGeom>
          <a:noFill/>
        </p:spPr>
        <p:txBody>
          <a:bodyPr wrap="square" lIns="91435" tIns="45716" rIns="91435" bIns="45716" rtlCol="0">
            <a:spAutoFit/>
          </a:bodyPr>
          <a:lstStyle/>
          <a:p>
            <a:pPr algn="r"/>
            <a:r>
              <a:rPr lang="zh-CN" altLang="en-US" sz="2400" b="1" dirty="0">
                <a:solidFill>
                  <a:schemeClr val="bg1"/>
                </a:solidFill>
                <a:cs typeface="+mn-ea"/>
                <a:sym typeface="+mn-lt"/>
              </a:rPr>
              <a:t>添加标题</a:t>
            </a:r>
            <a:endParaRPr lang="zh-CN" altLang="en-US" sz="2400" b="1" baseline="-3000" dirty="0">
              <a:solidFill>
                <a:schemeClr val="bg1"/>
              </a:solidFill>
              <a:cs typeface="+mn-ea"/>
              <a:sym typeface="+mn-lt"/>
            </a:endParaRPr>
          </a:p>
        </p:txBody>
      </p:sp>
      <p:sp>
        <p:nvSpPr>
          <p:cNvPr id="14" name="文本框 13">
            <a:extLst>
              <a:ext uri="{FF2B5EF4-FFF2-40B4-BE49-F238E27FC236}">
                <a16:creationId xmlns:a16="http://schemas.microsoft.com/office/drawing/2014/main" xmlns="" id="{B39DF86F-4FAC-4C9E-8DFB-FAE85ACFD0A0}"/>
              </a:ext>
            </a:extLst>
          </p:cNvPr>
          <p:cNvSpPr txBox="1"/>
          <p:nvPr/>
        </p:nvSpPr>
        <p:spPr>
          <a:xfrm>
            <a:off x="981132" y="2614385"/>
            <a:ext cx="3203094" cy="738336"/>
          </a:xfrm>
          <a:prstGeom prst="rect">
            <a:avLst/>
          </a:prstGeom>
          <a:noFill/>
        </p:spPr>
        <p:txBody>
          <a:bodyPr wrap="square" lIns="91435" tIns="45716" rIns="91435" bIns="45716" rtlCol="0">
            <a:spAutoFit/>
          </a:bodyPr>
          <a:lstStyle/>
          <a:p>
            <a:pPr algn="r">
              <a:lnSpc>
                <a:spcPct val="120000"/>
              </a:lnSpc>
            </a:pPr>
            <a:r>
              <a:rPr lang="en-US" altLang="zh-CN" sz="1200" dirty="0">
                <a:solidFill>
                  <a:schemeClr val="bg1"/>
                </a:solidFill>
                <a:cs typeface="+mn-ea"/>
                <a:sym typeface="+mn-lt"/>
              </a:rPr>
              <a:t>Please enter text </a:t>
            </a:r>
            <a:r>
              <a:rPr lang="en-US" altLang="zh-CN" sz="1200" dirty="0" err="1">
                <a:solidFill>
                  <a:schemeClr val="bg1"/>
                </a:solidFill>
                <a:cs typeface="+mn-ea"/>
                <a:sym typeface="+mn-lt"/>
              </a:rPr>
              <a:t>here.Please</a:t>
            </a:r>
            <a:r>
              <a:rPr lang="en-US" altLang="zh-CN" sz="1200" dirty="0">
                <a:solidFill>
                  <a:schemeClr val="bg1"/>
                </a:solidFill>
                <a:cs typeface="+mn-ea"/>
                <a:sym typeface="+mn-lt"/>
              </a:rPr>
              <a:t> enter text here. Please enter text here . Please enter text here.</a:t>
            </a:r>
          </a:p>
        </p:txBody>
      </p:sp>
      <p:sp>
        <p:nvSpPr>
          <p:cNvPr id="15" name="文本框 14">
            <a:extLst>
              <a:ext uri="{FF2B5EF4-FFF2-40B4-BE49-F238E27FC236}">
                <a16:creationId xmlns:a16="http://schemas.microsoft.com/office/drawing/2014/main" xmlns="" id="{EEBA81DB-9CCD-4C67-B4C4-063697C5420B}"/>
              </a:ext>
            </a:extLst>
          </p:cNvPr>
          <p:cNvSpPr txBox="1"/>
          <p:nvPr/>
        </p:nvSpPr>
        <p:spPr>
          <a:xfrm>
            <a:off x="3534854" y="2109485"/>
            <a:ext cx="654557" cy="543731"/>
          </a:xfrm>
          <a:prstGeom prst="rect">
            <a:avLst/>
          </a:prstGeom>
          <a:noFill/>
        </p:spPr>
        <p:txBody>
          <a:bodyPr wrap="square" lIns="91435" tIns="45716" rIns="91435" bIns="45716" rtlCol="0">
            <a:spAutoFit/>
          </a:bodyPr>
          <a:lstStyle/>
          <a:p>
            <a:pPr algn="r"/>
            <a:r>
              <a:rPr lang="en-US" altLang="zh-CN" sz="4400" baseline="-3000" dirty="0">
                <a:solidFill>
                  <a:schemeClr val="bg1"/>
                </a:solidFill>
                <a:cs typeface="+mn-ea"/>
                <a:sym typeface="+mn-lt"/>
              </a:rPr>
              <a:t>01</a:t>
            </a:r>
            <a:endParaRPr lang="zh-CN" altLang="en-US" sz="4400" baseline="-3000" dirty="0">
              <a:solidFill>
                <a:schemeClr val="bg1"/>
              </a:solidFill>
              <a:cs typeface="+mn-ea"/>
              <a:sym typeface="+mn-lt"/>
            </a:endParaRPr>
          </a:p>
        </p:txBody>
      </p:sp>
      <p:grpSp>
        <p:nvGrpSpPr>
          <p:cNvPr id="16" name="组合 15">
            <a:extLst>
              <a:ext uri="{FF2B5EF4-FFF2-40B4-BE49-F238E27FC236}">
                <a16:creationId xmlns:a16="http://schemas.microsoft.com/office/drawing/2014/main" xmlns="" id="{368C8069-C8F5-48C9-A413-67F9E0515596}"/>
              </a:ext>
            </a:extLst>
          </p:cNvPr>
          <p:cNvGrpSpPr/>
          <p:nvPr/>
        </p:nvGrpSpPr>
        <p:grpSpPr>
          <a:xfrm>
            <a:off x="4463170" y="2237781"/>
            <a:ext cx="1535802" cy="1535802"/>
            <a:chOff x="4679217" y="1783973"/>
            <a:chExt cx="1620000" cy="1620000"/>
          </a:xfrm>
          <a:gradFill>
            <a:gsLst>
              <a:gs pos="9000">
                <a:srgbClr val="55AADC"/>
              </a:gs>
              <a:gs pos="100000">
                <a:srgbClr val="F11189"/>
              </a:gs>
            </a:gsLst>
            <a:lin ang="2700000" scaled="0"/>
          </a:gradFill>
        </p:grpSpPr>
        <p:sp>
          <p:nvSpPr>
            <p:cNvPr id="17" name="泪滴形 16">
              <a:extLst>
                <a:ext uri="{FF2B5EF4-FFF2-40B4-BE49-F238E27FC236}">
                  <a16:creationId xmlns:a16="http://schemas.microsoft.com/office/drawing/2014/main" xmlns="" id="{D1B69092-64B7-45BB-9C46-CA1297E3BE50}"/>
                </a:ext>
              </a:extLst>
            </p:cNvPr>
            <p:cNvSpPr/>
            <p:nvPr/>
          </p:nvSpPr>
          <p:spPr>
            <a:xfrm rot="5400000">
              <a:off x="4679217" y="1783973"/>
              <a:ext cx="1620000" cy="16200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dirty="0">
                <a:solidFill>
                  <a:schemeClr val="bg1"/>
                </a:solidFill>
                <a:cs typeface="+mn-ea"/>
                <a:sym typeface="+mn-lt"/>
              </a:endParaRPr>
            </a:p>
          </p:txBody>
        </p:sp>
        <p:grpSp>
          <p:nvGrpSpPr>
            <p:cNvPr id="18" name="组合 17">
              <a:extLst>
                <a:ext uri="{FF2B5EF4-FFF2-40B4-BE49-F238E27FC236}">
                  <a16:creationId xmlns:a16="http://schemas.microsoft.com/office/drawing/2014/main" xmlns="" id="{6388CE4B-3E56-41A4-8866-5E42CDB92258}"/>
                </a:ext>
              </a:extLst>
            </p:cNvPr>
            <p:cNvGrpSpPr>
              <a:grpSpLocks noChangeAspect="1"/>
            </p:cNvGrpSpPr>
            <p:nvPr/>
          </p:nvGrpSpPr>
          <p:grpSpPr>
            <a:xfrm>
              <a:off x="5357079" y="2323973"/>
              <a:ext cx="337232" cy="540000"/>
              <a:chOff x="8902075" y="6748292"/>
              <a:chExt cx="250825" cy="401638"/>
            </a:xfrm>
            <a:grpFill/>
          </p:grpSpPr>
          <p:sp>
            <p:nvSpPr>
              <p:cNvPr id="19" name="Freeform 550">
                <a:extLst>
                  <a:ext uri="{FF2B5EF4-FFF2-40B4-BE49-F238E27FC236}">
                    <a16:creationId xmlns:a16="http://schemas.microsoft.com/office/drawing/2014/main" xmlns="" id="{8863741E-4A4B-48A8-B81C-B22F476C2819}"/>
                  </a:ext>
                </a:extLst>
              </p:cNvPr>
              <p:cNvSpPr>
                <a:spLocks/>
              </p:cNvSpPr>
              <p:nvPr/>
            </p:nvSpPr>
            <p:spPr bwMode="auto">
              <a:xfrm>
                <a:off x="8902075" y="6859417"/>
                <a:ext cx="250825" cy="290513"/>
              </a:xfrm>
              <a:custGeom>
                <a:avLst/>
                <a:gdLst>
                  <a:gd name="T0" fmla="*/ 180 w 180"/>
                  <a:gd name="T1" fmla="*/ 68 h 209"/>
                  <a:gd name="T2" fmla="*/ 180 w 180"/>
                  <a:gd name="T3" fmla="*/ 15 h 209"/>
                  <a:gd name="T4" fmla="*/ 156 w 180"/>
                  <a:gd name="T5" fmla="*/ 15 h 209"/>
                  <a:gd name="T6" fmla="*/ 156 w 180"/>
                  <a:gd name="T7" fmla="*/ 68 h 209"/>
                  <a:gd name="T8" fmla="*/ 92 w 180"/>
                  <a:gd name="T9" fmla="*/ 132 h 209"/>
                  <a:gd name="T10" fmla="*/ 91 w 180"/>
                  <a:gd name="T11" fmla="*/ 132 h 209"/>
                  <a:gd name="T12" fmla="*/ 90 w 180"/>
                  <a:gd name="T13" fmla="*/ 132 h 209"/>
                  <a:gd name="T14" fmla="*/ 90 w 180"/>
                  <a:gd name="T15" fmla="*/ 132 h 209"/>
                  <a:gd name="T16" fmla="*/ 89 w 180"/>
                  <a:gd name="T17" fmla="*/ 132 h 209"/>
                  <a:gd name="T18" fmla="*/ 24 w 180"/>
                  <a:gd name="T19" fmla="*/ 68 h 209"/>
                  <a:gd name="T20" fmla="*/ 24 w 180"/>
                  <a:gd name="T21" fmla="*/ 15 h 209"/>
                  <a:gd name="T22" fmla="*/ 0 w 180"/>
                  <a:gd name="T23" fmla="*/ 15 h 209"/>
                  <a:gd name="T24" fmla="*/ 0 w 180"/>
                  <a:gd name="T25" fmla="*/ 68 h 209"/>
                  <a:gd name="T26" fmla="*/ 76 w 180"/>
                  <a:gd name="T27" fmla="*/ 156 h 209"/>
                  <a:gd name="T28" fmla="*/ 76 w 180"/>
                  <a:gd name="T29" fmla="*/ 194 h 209"/>
                  <a:gd name="T30" fmla="*/ 22 w 180"/>
                  <a:gd name="T31" fmla="*/ 209 h 209"/>
                  <a:gd name="T32" fmla="*/ 159 w 180"/>
                  <a:gd name="T33" fmla="*/ 209 h 209"/>
                  <a:gd name="T34" fmla="*/ 104 w 180"/>
                  <a:gd name="T35" fmla="*/ 193 h 209"/>
                  <a:gd name="T36" fmla="*/ 104 w 180"/>
                  <a:gd name="T37" fmla="*/ 156 h 209"/>
                  <a:gd name="T38" fmla="*/ 180 w 180"/>
                  <a:gd name="T39" fmla="*/ 68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0" h="209">
                    <a:moveTo>
                      <a:pt x="180" y="68"/>
                    </a:moveTo>
                    <a:cubicBezTo>
                      <a:pt x="180" y="68"/>
                      <a:pt x="180" y="38"/>
                      <a:pt x="180" y="15"/>
                    </a:cubicBezTo>
                    <a:cubicBezTo>
                      <a:pt x="180" y="0"/>
                      <a:pt x="156" y="0"/>
                      <a:pt x="156" y="15"/>
                    </a:cubicBezTo>
                    <a:cubicBezTo>
                      <a:pt x="156" y="38"/>
                      <a:pt x="156" y="68"/>
                      <a:pt x="156" y="68"/>
                    </a:cubicBezTo>
                    <a:cubicBezTo>
                      <a:pt x="156" y="104"/>
                      <a:pt x="128" y="132"/>
                      <a:pt x="92" y="132"/>
                    </a:cubicBezTo>
                    <a:cubicBezTo>
                      <a:pt x="92" y="132"/>
                      <a:pt x="91" y="132"/>
                      <a:pt x="91" y="132"/>
                    </a:cubicBezTo>
                    <a:cubicBezTo>
                      <a:pt x="90" y="132"/>
                      <a:pt x="90" y="132"/>
                      <a:pt x="90" y="132"/>
                    </a:cubicBezTo>
                    <a:cubicBezTo>
                      <a:pt x="90" y="132"/>
                      <a:pt x="90" y="132"/>
                      <a:pt x="90" y="132"/>
                    </a:cubicBezTo>
                    <a:cubicBezTo>
                      <a:pt x="90" y="132"/>
                      <a:pt x="89" y="132"/>
                      <a:pt x="89" y="132"/>
                    </a:cubicBezTo>
                    <a:cubicBezTo>
                      <a:pt x="53" y="132"/>
                      <a:pt x="24" y="104"/>
                      <a:pt x="24" y="68"/>
                    </a:cubicBezTo>
                    <a:cubicBezTo>
                      <a:pt x="24" y="68"/>
                      <a:pt x="24" y="38"/>
                      <a:pt x="24" y="15"/>
                    </a:cubicBezTo>
                    <a:cubicBezTo>
                      <a:pt x="24" y="0"/>
                      <a:pt x="0" y="0"/>
                      <a:pt x="0" y="15"/>
                    </a:cubicBezTo>
                    <a:cubicBezTo>
                      <a:pt x="0" y="22"/>
                      <a:pt x="0" y="68"/>
                      <a:pt x="0" y="68"/>
                    </a:cubicBezTo>
                    <a:cubicBezTo>
                      <a:pt x="0" y="113"/>
                      <a:pt x="33" y="149"/>
                      <a:pt x="76" y="156"/>
                    </a:cubicBezTo>
                    <a:cubicBezTo>
                      <a:pt x="76" y="194"/>
                      <a:pt x="76" y="194"/>
                      <a:pt x="76" y="194"/>
                    </a:cubicBezTo>
                    <a:cubicBezTo>
                      <a:pt x="22" y="209"/>
                      <a:pt x="22" y="209"/>
                      <a:pt x="22" y="209"/>
                    </a:cubicBezTo>
                    <a:cubicBezTo>
                      <a:pt x="159" y="209"/>
                      <a:pt x="159" y="209"/>
                      <a:pt x="159" y="209"/>
                    </a:cubicBezTo>
                    <a:cubicBezTo>
                      <a:pt x="104" y="193"/>
                      <a:pt x="104" y="193"/>
                      <a:pt x="104" y="193"/>
                    </a:cubicBezTo>
                    <a:cubicBezTo>
                      <a:pt x="104" y="156"/>
                      <a:pt x="104" y="156"/>
                      <a:pt x="104" y="156"/>
                    </a:cubicBezTo>
                    <a:cubicBezTo>
                      <a:pt x="147" y="150"/>
                      <a:pt x="180" y="113"/>
                      <a:pt x="180" y="6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89">
                  <a:solidFill>
                    <a:schemeClr val="bg1"/>
                  </a:solidFill>
                  <a:cs typeface="+mn-ea"/>
                  <a:sym typeface="+mn-lt"/>
                </a:endParaRPr>
              </a:p>
            </p:txBody>
          </p:sp>
          <p:sp>
            <p:nvSpPr>
              <p:cNvPr id="20" name="Freeform 551">
                <a:extLst>
                  <a:ext uri="{FF2B5EF4-FFF2-40B4-BE49-F238E27FC236}">
                    <a16:creationId xmlns:a16="http://schemas.microsoft.com/office/drawing/2014/main" xmlns="" id="{C572542E-E736-4547-8981-C9F14E18C0E5}"/>
                  </a:ext>
                </a:extLst>
              </p:cNvPr>
              <p:cNvSpPr>
                <a:spLocks/>
              </p:cNvSpPr>
              <p:nvPr/>
            </p:nvSpPr>
            <p:spPr bwMode="auto">
              <a:xfrm>
                <a:off x="8967162" y="6748292"/>
                <a:ext cx="120650" cy="263525"/>
              </a:xfrm>
              <a:custGeom>
                <a:avLst/>
                <a:gdLst>
                  <a:gd name="T0" fmla="*/ 43 w 87"/>
                  <a:gd name="T1" fmla="*/ 190 h 190"/>
                  <a:gd name="T2" fmla="*/ 43 w 87"/>
                  <a:gd name="T3" fmla="*/ 190 h 190"/>
                  <a:gd name="T4" fmla="*/ 44 w 87"/>
                  <a:gd name="T5" fmla="*/ 190 h 190"/>
                  <a:gd name="T6" fmla="*/ 87 w 87"/>
                  <a:gd name="T7" fmla="*/ 147 h 190"/>
                  <a:gd name="T8" fmla="*/ 87 w 87"/>
                  <a:gd name="T9" fmla="*/ 43 h 190"/>
                  <a:gd name="T10" fmla="*/ 44 w 87"/>
                  <a:gd name="T11" fmla="*/ 0 h 190"/>
                  <a:gd name="T12" fmla="*/ 43 w 87"/>
                  <a:gd name="T13" fmla="*/ 0 h 190"/>
                  <a:gd name="T14" fmla="*/ 43 w 87"/>
                  <a:gd name="T15" fmla="*/ 0 h 190"/>
                  <a:gd name="T16" fmla="*/ 0 w 87"/>
                  <a:gd name="T17" fmla="*/ 43 h 190"/>
                  <a:gd name="T18" fmla="*/ 0 w 87"/>
                  <a:gd name="T19" fmla="*/ 147 h 190"/>
                  <a:gd name="T20" fmla="*/ 43 w 87"/>
                  <a:gd name="T21" fmla="*/ 19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190">
                    <a:moveTo>
                      <a:pt x="43" y="190"/>
                    </a:moveTo>
                    <a:cubicBezTo>
                      <a:pt x="43" y="190"/>
                      <a:pt x="43" y="190"/>
                      <a:pt x="43" y="190"/>
                    </a:cubicBezTo>
                    <a:cubicBezTo>
                      <a:pt x="44" y="190"/>
                      <a:pt x="44" y="190"/>
                      <a:pt x="44" y="190"/>
                    </a:cubicBezTo>
                    <a:cubicBezTo>
                      <a:pt x="68" y="190"/>
                      <a:pt x="87" y="171"/>
                      <a:pt x="87" y="147"/>
                    </a:cubicBezTo>
                    <a:cubicBezTo>
                      <a:pt x="87" y="43"/>
                      <a:pt x="87" y="43"/>
                      <a:pt x="87" y="43"/>
                    </a:cubicBezTo>
                    <a:cubicBezTo>
                      <a:pt x="87" y="19"/>
                      <a:pt x="68" y="0"/>
                      <a:pt x="44" y="0"/>
                    </a:cubicBezTo>
                    <a:cubicBezTo>
                      <a:pt x="44" y="0"/>
                      <a:pt x="44" y="0"/>
                      <a:pt x="43" y="0"/>
                    </a:cubicBezTo>
                    <a:cubicBezTo>
                      <a:pt x="43" y="0"/>
                      <a:pt x="43" y="0"/>
                      <a:pt x="43" y="0"/>
                    </a:cubicBezTo>
                    <a:cubicBezTo>
                      <a:pt x="19" y="0"/>
                      <a:pt x="0" y="19"/>
                      <a:pt x="0" y="43"/>
                    </a:cubicBezTo>
                    <a:cubicBezTo>
                      <a:pt x="0" y="147"/>
                      <a:pt x="0" y="147"/>
                      <a:pt x="0" y="147"/>
                    </a:cubicBezTo>
                    <a:cubicBezTo>
                      <a:pt x="0" y="171"/>
                      <a:pt x="19" y="190"/>
                      <a:pt x="43" y="19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89" dirty="0">
                  <a:solidFill>
                    <a:schemeClr val="bg1"/>
                  </a:solidFill>
                  <a:cs typeface="+mn-ea"/>
                  <a:sym typeface="+mn-lt"/>
                </a:endParaRPr>
              </a:p>
            </p:txBody>
          </p:sp>
        </p:grpSp>
      </p:grpSp>
      <p:grpSp>
        <p:nvGrpSpPr>
          <p:cNvPr id="21" name="组合 20">
            <a:extLst>
              <a:ext uri="{FF2B5EF4-FFF2-40B4-BE49-F238E27FC236}">
                <a16:creationId xmlns:a16="http://schemas.microsoft.com/office/drawing/2014/main" xmlns="" id="{610DC668-876D-455D-A99B-1EB1480338D8}"/>
              </a:ext>
            </a:extLst>
          </p:cNvPr>
          <p:cNvGrpSpPr/>
          <p:nvPr/>
        </p:nvGrpSpPr>
        <p:grpSpPr>
          <a:xfrm>
            <a:off x="4013717" y="3907593"/>
            <a:ext cx="1974828" cy="1974826"/>
            <a:chOff x="4217730" y="3568774"/>
            <a:chExt cx="2083094" cy="2083092"/>
          </a:xfrm>
          <a:gradFill>
            <a:gsLst>
              <a:gs pos="9000">
                <a:srgbClr val="55AADC"/>
              </a:gs>
              <a:gs pos="100000">
                <a:srgbClr val="F11189"/>
              </a:gs>
            </a:gsLst>
            <a:lin ang="2700000" scaled="0"/>
          </a:gradFill>
        </p:grpSpPr>
        <p:sp>
          <p:nvSpPr>
            <p:cNvPr id="22" name="泪滴形 21">
              <a:extLst>
                <a:ext uri="{FF2B5EF4-FFF2-40B4-BE49-F238E27FC236}">
                  <a16:creationId xmlns:a16="http://schemas.microsoft.com/office/drawing/2014/main" xmlns="" id="{E8FEADF5-0FB6-4343-BC5E-FD6534171F84}"/>
                </a:ext>
              </a:extLst>
            </p:cNvPr>
            <p:cNvSpPr/>
            <p:nvPr/>
          </p:nvSpPr>
          <p:spPr>
            <a:xfrm>
              <a:off x="4217730" y="3568774"/>
              <a:ext cx="2083094" cy="2083092"/>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dirty="0">
                <a:solidFill>
                  <a:schemeClr val="bg1"/>
                </a:solidFill>
                <a:cs typeface="+mn-ea"/>
                <a:sym typeface="+mn-lt"/>
              </a:endParaRPr>
            </a:p>
          </p:txBody>
        </p:sp>
        <p:grpSp>
          <p:nvGrpSpPr>
            <p:cNvPr id="23" name="组合 22">
              <a:extLst>
                <a:ext uri="{FF2B5EF4-FFF2-40B4-BE49-F238E27FC236}">
                  <a16:creationId xmlns:a16="http://schemas.microsoft.com/office/drawing/2014/main" xmlns="" id="{5387D492-BEE4-412C-BBB8-481A843826B5}"/>
                </a:ext>
              </a:extLst>
            </p:cNvPr>
            <p:cNvGrpSpPr>
              <a:grpSpLocks noChangeAspect="1"/>
            </p:cNvGrpSpPr>
            <p:nvPr/>
          </p:nvGrpSpPr>
          <p:grpSpPr>
            <a:xfrm>
              <a:off x="5035146" y="4244787"/>
              <a:ext cx="525001" cy="540000"/>
              <a:chOff x="7240588" y="6794047"/>
              <a:chExt cx="388938" cy="400050"/>
            </a:xfrm>
            <a:grpFill/>
          </p:grpSpPr>
          <p:sp>
            <p:nvSpPr>
              <p:cNvPr id="24" name="Freeform 405">
                <a:extLst>
                  <a:ext uri="{FF2B5EF4-FFF2-40B4-BE49-F238E27FC236}">
                    <a16:creationId xmlns:a16="http://schemas.microsoft.com/office/drawing/2014/main" xmlns="" id="{966286F5-9DEA-4FC2-B12D-1E06FA9294E1}"/>
                  </a:ext>
                </a:extLst>
              </p:cNvPr>
              <p:cNvSpPr>
                <a:spLocks/>
              </p:cNvSpPr>
              <p:nvPr/>
            </p:nvSpPr>
            <p:spPr bwMode="auto">
              <a:xfrm>
                <a:off x="7339013" y="6794047"/>
                <a:ext cx="127000" cy="125413"/>
              </a:xfrm>
              <a:custGeom>
                <a:avLst/>
                <a:gdLst>
                  <a:gd name="T0" fmla="*/ 45 w 91"/>
                  <a:gd name="T1" fmla="*/ 91 h 91"/>
                  <a:gd name="T2" fmla="*/ 56 w 91"/>
                  <a:gd name="T3" fmla="*/ 90 h 91"/>
                  <a:gd name="T4" fmla="*/ 41 w 91"/>
                  <a:gd name="T5" fmla="*/ 77 h 91"/>
                  <a:gd name="T6" fmla="*/ 31 w 91"/>
                  <a:gd name="T7" fmla="*/ 60 h 91"/>
                  <a:gd name="T8" fmla="*/ 37 w 91"/>
                  <a:gd name="T9" fmla="*/ 40 h 91"/>
                  <a:gd name="T10" fmla="*/ 58 w 91"/>
                  <a:gd name="T11" fmla="*/ 31 h 91"/>
                  <a:gd name="T12" fmla="*/ 74 w 91"/>
                  <a:gd name="T13" fmla="*/ 37 h 91"/>
                  <a:gd name="T14" fmla="*/ 91 w 91"/>
                  <a:gd name="T15" fmla="*/ 50 h 91"/>
                  <a:gd name="T16" fmla="*/ 91 w 91"/>
                  <a:gd name="T17" fmla="*/ 46 h 91"/>
                  <a:gd name="T18" fmla="*/ 45 w 91"/>
                  <a:gd name="T19" fmla="*/ 0 h 91"/>
                  <a:gd name="T20" fmla="*/ 0 w 91"/>
                  <a:gd name="T21" fmla="*/ 46 h 91"/>
                  <a:gd name="T22" fmla="*/ 45 w 91"/>
                  <a:gd name="T23"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1" h="91">
                    <a:moveTo>
                      <a:pt x="45" y="91"/>
                    </a:moveTo>
                    <a:cubicBezTo>
                      <a:pt x="49" y="91"/>
                      <a:pt x="53" y="91"/>
                      <a:pt x="56" y="90"/>
                    </a:cubicBezTo>
                    <a:cubicBezTo>
                      <a:pt x="41" y="77"/>
                      <a:pt x="41" y="77"/>
                      <a:pt x="41" y="77"/>
                    </a:cubicBezTo>
                    <a:cubicBezTo>
                      <a:pt x="35" y="73"/>
                      <a:pt x="32" y="67"/>
                      <a:pt x="31" y="60"/>
                    </a:cubicBezTo>
                    <a:cubicBezTo>
                      <a:pt x="31" y="53"/>
                      <a:pt x="33" y="46"/>
                      <a:pt x="37" y="40"/>
                    </a:cubicBezTo>
                    <a:cubicBezTo>
                      <a:pt x="42" y="34"/>
                      <a:pt x="50" y="31"/>
                      <a:pt x="58" y="31"/>
                    </a:cubicBezTo>
                    <a:cubicBezTo>
                      <a:pt x="64" y="31"/>
                      <a:pt x="70" y="33"/>
                      <a:pt x="74" y="37"/>
                    </a:cubicBezTo>
                    <a:cubicBezTo>
                      <a:pt x="91" y="50"/>
                      <a:pt x="91" y="50"/>
                      <a:pt x="91" y="50"/>
                    </a:cubicBezTo>
                    <a:cubicBezTo>
                      <a:pt x="91" y="49"/>
                      <a:pt x="91" y="47"/>
                      <a:pt x="91" y="46"/>
                    </a:cubicBezTo>
                    <a:cubicBezTo>
                      <a:pt x="91" y="21"/>
                      <a:pt x="71" y="0"/>
                      <a:pt x="45" y="0"/>
                    </a:cubicBezTo>
                    <a:cubicBezTo>
                      <a:pt x="20" y="0"/>
                      <a:pt x="0" y="21"/>
                      <a:pt x="0" y="46"/>
                    </a:cubicBezTo>
                    <a:cubicBezTo>
                      <a:pt x="0" y="71"/>
                      <a:pt x="20" y="91"/>
                      <a:pt x="45" y="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a:solidFill>
                    <a:schemeClr val="bg1"/>
                  </a:solidFill>
                  <a:cs typeface="+mn-ea"/>
                  <a:sym typeface="+mn-lt"/>
                </a:endParaRPr>
              </a:p>
            </p:txBody>
          </p:sp>
          <p:sp>
            <p:nvSpPr>
              <p:cNvPr id="25" name="Freeform 407">
                <a:extLst>
                  <a:ext uri="{FF2B5EF4-FFF2-40B4-BE49-F238E27FC236}">
                    <a16:creationId xmlns:a16="http://schemas.microsoft.com/office/drawing/2014/main" xmlns="" id="{8EC0F968-EBBF-49C8-9E21-D1D604EE31F4}"/>
                  </a:ext>
                </a:extLst>
              </p:cNvPr>
              <p:cNvSpPr>
                <a:spLocks/>
              </p:cNvSpPr>
              <p:nvPr/>
            </p:nvSpPr>
            <p:spPr bwMode="auto">
              <a:xfrm>
                <a:off x="7402513" y="6857547"/>
                <a:ext cx="227013" cy="198438"/>
              </a:xfrm>
              <a:custGeom>
                <a:avLst/>
                <a:gdLst>
                  <a:gd name="T0" fmla="*/ 104 w 163"/>
                  <a:gd name="T1" fmla="*/ 26 h 143"/>
                  <a:gd name="T2" fmla="*/ 79 w 163"/>
                  <a:gd name="T3" fmla="*/ 31 h 143"/>
                  <a:gd name="T4" fmla="*/ 66 w 163"/>
                  <a:gd name="T5" fmla="*/ 40 h 143"/>
                  <a:gd name="T6" fmla="*/ 20 w 163"/>
                  <a:gd name="T7" fmla="*/ 2 h 143"/>
                  <a:gd name="T8" fmla="*/ 13 w 163"/>
                  <a:gd name="T9" fmla="*/ 0 h 143"/>
                  <a:gd name="T10" fmla="*/ 4 w 163"/>
                  <a:gd name="T11" fmla="*/ 4 h 143"/>
                  <a:gd name="T12" fmla="*/ 5 w 163"/>
                  <a:gd name="T13" fmla="*/ 20 h 143"/>
                  <a:gd name="T14" fmla="*/ 52 w 163"/>
                  <a:gd name="T15" fmla="*/ 58 h 143"/>
                  <a:gd name="T16" fmla="*/ 46 w 163"/>
                  <a:gd name="T17" fmla="*/ 73 h 143"/>
                  <a:gd name="T18" fmla="*/ 45 w 163"/>
                  <a:gd name="T19" fmla="*/ 81 h 143"/>
                  <a:gd name="T20" fmla="*/ 73 w 163"/>
                  <a:gd name="T21" fmla="*/ 66 h 143"/>
                  <a:gd name="T22" fmla="*/ 89 w 163"/>
                  <a:gd name="T23" fmla="*/ 62 h 143"/>
                  <a:gd name="T24" fmla="*/ 119 w 163"/>
                  <a:gd name="T25" fmla="*/ 79 h 143"/>
                  <a:gd name="T26" fmla="*/ 106 w 163"/>
                  <a:gd name="T27" fmla="*/ 125 h 143"/>
                  <a:gd name="T28" fmla="*/ 82 w 163"/>
                  <a:gd name="T29" fmla="*/ 139 h 143"/>
                  <a:gd name="T30" fmla="*/ 104 w 163"/>
                  <a:gd name="T31" fmla="*/ 143 h 143"/>
                  <a:gd name="T32" fmla="*/ 163 w 163"/>
                  <a:gd name="T33" fmla="*/ 84 h 143"/>
                  <a:gd name="T34" fmla="*/ 104 w 163"/>
                  <a:gd name="T35" fmla="*/ 2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3" h="143">
                    <a:moveTo>
                      <a:pt x="104" y="26"/>
                    </a:moveTo>
                    <a:cubicBezTo>
                      <a:pt x="95" y="26"/>
                      <a:pt x="86" y="28"/>
                      <a:pt x="79" y="31"/>
                    </a:cubicBezTo>
                    <a:cubicBezTo>
                      <a:pt x="74" y="34"/>
                      <a:pt x="70" y="36"/>
                      <a:pt x="66" y="40"/>
                    </a:cubicBezTo>
                    <a:cubicBezTo>
                      <a:pt x="20" y="2"/>
                      <a:pt x="20" y="2"/>
                      <a:pt x="20" y="2"/>
                    </a:cubicBezTo>
                    <a:cubicBezTo>
                      <a:pt x="18" y="0"/>
                      <a:pt x="15" y="0"/>
                      <a:pt x="13" y="0"/>
                    </a:cubicBezTo>
                    <a:cubicBezTo>
                      <a:pt x="9" y="0"/>
                      <a:pt x="6" y="1"/>
                      <a:pt x="4" y="4"/>
                    </a:cubicBezTo>
                    <a:cubicBezTo>
                      <a:pt x="0" y="9"/>
                      <a:pt x="1" y="16"/>
                      <a:pt x="5" y="20"/>
                    </a:cubicBezTo>
                    <a:cubicBezTo>
                      <a:pt x="52" y="58"/>
                      <a:pt x="52" y="58"/>
                      <a:pt x="52" y="58"/>
                    </a:cubicBezTo>
                    <a:cubicBezTo>
                      <a:pt x="49" y="62"/>
                      <a:pt x="47" y="67"/>
                      <a:pt x="46" y="73"/>
                    </a:cubicBezTo>
                    <a:cubicBezTo>
                      <a:pt x="46" y="75"/>
                      <a:pt x="45" y="78"/>
                      <a:pt x="45" y="81"/>
                    </a:cubicBezTo>
                    <a:cubicBezTo>
                      <a:pt x="73" y="66"/>
                      <a:pt x="73" y="66"/>
                      <a:pt x="73" y="66"/>
                    </a:cubicBezTo>
                    <a:cubicBezTo>
                      <a:pt x="78" y="63"/>
                      <a:pt x="84" y="62"/>
                      <a:pt x="89" y="62"/>
                    </a:cubicBezTo>
                    <a:cubicBezTo>
                      <a:pt x="102" y="62"/>
                      <a:pt x="113" y="68"/>
                      <a:pt x="119" y="79"/>
                    </a:cubicBezTo>
                    <a:cubicBezTo>
                      <a:pt x="128" y="95"/>
                      <a:pt x="122" y="116"/>
                      <a:pt x="106" y="125"/>
                    </a:cubicBezTo>
                    <a:cubicBezTo>
                      <a:pt x="82" y="139"/>
                      <a:pt x="82" y="139"/>
                      <a:pt x="82" y="139"/>
                    </a:cubicBezTo>
                    <a:cubicBezTo>
                      <a:pt x="88" y="141"/>
                      <a:pt x="96" y="143"/>
                      <a:pt x="104" y="143"/>
                    </a:cubicBezTo>
                    <a:cubicBezTo>
                      <a:pt x="136" y="143"/>
                      <a:pt x="163" y="117"/>
                      <a:pt x="163" y="84"/>
                    </a:cubicBezTo>
                    <a:cubicBezTo>
                      <a:pt x="163" y="52"/>
                      <a:pt x="136" y="26"/>
                      <a:pt x="104" y="2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a:solidFill>
                    <a:schemeClr val="bg1"/>
                  </a:solidFill>
                  <a:cs typeface="+mn-ea"/>
                  <a:sym typeface="+mn-lt"/>
                </a:endParaRPr>
              </a:p>
            </p:txBody>
          </p:sp>
          <p:sp>
            <p:nvSpPr>
              <p:cNvPr id="26" name="Freeform 408">
                <a:extLst>
                  <a:ext uri="{FF2B5EF4-FFF2-40B4-BE49-F238E27FC236}">
                    <a16:creationId xmlns:a16="http://schemas.microsoft.com/office/drawing/2014/main" xmlns="" id="{66377477-88D8-421C-91B9-493ED2FA8FCA}"/>
                  </a:ext>
                </a:extLst>
              </p:cNvPr>
              <p:cNvSpPr>
                <a:spLocks/>
              </p:cNvSpPr>
              <p:nvPr/>
            </p:nvSpPr>
            <p:spPr bwMode="auto">
              <a:xfrm>
                <a:off x="7240588" y="6963909"/>
                <a:ext cx="315913" cy="230188"/>
              </a:xfrm>
              <a:custGeom>
                <a:avLst/>
                <a:gdLst>
                  <a:gd name="T0" fmla="*/ 152 w 227"/>
                  <a:gd name="T1" fmla="*/ 69 h 165"/>
                  <a:gd name="T2" fmla="*/ 215 w 227"/>
                  <a:gd name="T3" fmla="*/ 35 h 165"/>
                  <a:gd name="T4" fmla="*/ 222 w 227"/>
                  <a:gd name="T5" fmla="*/ 9 h 165"/>
                  <a:gd name="T6" fmla="*/ 205 w 227"/>
                  <a:gd name="T7" fmla="*/ 0 h 165"/>
                  <a:gd name="T8" fmla="*/ 196 w 227"/>
                  <a:gd name="T9" fmla="*/ 2 h 165"/>
                  <a:gd name="T10" fmla="*/ 135 w 227"/>
                  <a:gd name="T11" fmla="*/ 36 h 165"/>
                  <a:gd name="T12" fmla="*/ 123 w 227"/>
                  <a:gd name="T13" fmla="*/ 26 h 165"/>
                  <a:gd name="T14" fmla="*/ 77 w 227"/>
                  <a:gd name="T15" fmla="*/ 11 h 165"/>
                  <a:gd name="T16" fmla="*/ 0 w 227"/>
                  <a:gd name="T17" fmla="*/ 88 h 165"/>
                  <a:gd name="T18" fmla="*/ 77 w 227"/>
                  <a:gd name="T19" fmla="*/ 165 h 165"/>
                  <a:gd name="T20" fmla="*/ 155 w 227"/>
                  <a:gd name="T21" fmla="*/ 88 h 165"/>
                  <a:gd name="T22" fmla="*/ 154 w 227"/>
                  <a:gd name="T23" fmla="*/ 85 h 165"/>
                  <a:gd name="T24" fmla="*/ 152 w 227"/>
                  <a:gd name="T25" fmla="*/ 6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7" h="165">
                    <a:moveTo>
                      <a:pt x="152" y="69"/>
                    </a:moveTo>
                    <a:cubicBezTo>
                      <a:pt x="215" y="35"/>
                      <a:pt x="215" y="35"/>
                      <a:pt x="215" y="35"/>
                    </a:cubicBezTo>
                    <a:cubicBezTo>
                      <a:pt x="224" y="30"/>
                      <a:pt x="227" y="18"/>
                      <a:pt x="222" y="9"/>
                    </a:cubicBezTo>
                    <a:cubicBezTo>
                      <a:pt x="219" y="3"/>
                      <a:pt x="212" y="0"/>
                      <a:pt x="205" y="0"/>
                    </a:cubicBezTo>
                    <a:cubicBezTo>
                      <a:pt x="202" y="0"/>
                      <a:pt x="199" y="0"/>
                      <a:pt x="196" y="2"/>
                    </a:cubicBezTo>
                    <a:cubicBezTo>
                      <a:pt x="135" y="36"/>
                      <a:pt x="135" y="36"/>
                      <a:pt x="135" y="36"/>
                    </a:cubicBezTo>
                    <a:cubicBezTo>
                      <a:pt x="131" y="32"/>
                      <a:pt x="127" y="29"/>
                      <a:pt x="123" y="26"/>
                    </a:cubicBezTo>
                    <a:cubicBezTo>
                      <a:pt x="110" y="16"/>
                      <a:pt x="94" y="11"/>
                      <a:pt x="77" y="11"/>
                    </a:cubicBezTo>
                    <a:cubicBezTo>
                      <a:pt x="35" y="11"/>
                      <a:pt x="0" y="45"/>
                      <a:pt x="0" y="88"/>
                    </a:cubicBezTo>
                    <a:cubicBezTo>
                      <a:pt x="0" y="131"/>
                      <a:pt x="35" y="165"/>
                      <a:pt x="77" y="165"/>
                    </a:cubicBezTo>
                    <a:cubicBezTo>
                      <a:pt x="120" y="165"/>
                      <a:pt x="155" y="131"/>
                      <a:pt x="155" y="88"/>
                    </a:cubicBezTo>
                    <a:cubicBezTo>
                      <a:pt x="155" y="87"/>
                      <a:pt x="155" y="86"/>
                      <a:pt x="154" y="85"/>
                    </a:cubicBezTo>
                    <a:cubicBezTo>
                      <a:pt x="154" y="80"/>
                      <a:pt x="154" y="75"/>
                      <a:pt x="152" y="6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a:solidFill>
                    <a:schemeClr val="bg1"/>
                  </a:solidFill>
                  <a:cs typeface="+mn-ea"/>
                  <a:sym typeface="+mn-lt"/>
                </a:endParaRPr>
              </a:p>
            </p:txBody>
          </p:sp>
        </p:grpSp>
      </p:grpSp>
      <p:grpSp>
        <p:nvGrpSpPr>
          <p:cNvPr id="27" name="组合 26">
            <a:extLst>
              <a:ext uri="{FF2B5EF4-FFF2-40B4-BE49-F238E27FC236}">
                <a16:creationId xmlns:a16="http://schemas.microsoft.com/office/drawing/2014/main" xmlns="" id="{37F78E39-C07F-4B1E-9A64-FDA4D34086E6}"/>
              </a:ext>
            </a:extLst>
          </p:cNvPr>
          <p:cNvGrpSpPr/>
          <p:nvPr/>
        </p:nvGrpSpPr>
        <p:grpSpPr>
          <a:xfrm>
            <a:off x="6125750" y="1798757"/>
            <a:ext cx="1974828" cy="1974826"/>
            <a:chOff x="6443907" y="1320881"/>
            <a:chExt cx="2083094" cy="2083092"/>
          </a:xfrm>
          <a:gradFill>
            <a:gsLst>
              <a:gs pos="9000">
                <a:srgbClr val="55AADC"/>
              </a:gs>
              <a:gs pos="100000">
                <a:srgbClr val="F11189"/>
              </a:gs>
            </a:gsLst>
            <a:lin ang="2700000" scaled="0"/>
          </a:gradFill>
        </p:grpSpPr>
        <p:sp>
          <p:nvSpPr>
            <p:cNvPr id="28" name="泪滴形 27">
              <a:extLst>
                <a:ext uri="{FF2B5EF4-FFF2-40B4-BE49-F238E27FC236}">
                  <a16:creationId xmlns:a16="http://schemas.microsoft.com/office/drawing/2014/main" xmlns="" id="{65C9E3CC-4CE7-4010-8EDD-42D98EBAD576}"/>
                </a:ext>
              </a:extLst>
            </p:cNvPr>
            <p:cNvSpPr/>
            <p:nvPr/>
          </p:nvSpPr>
          <p:spPr>
            <a:xfrm rot="10800000">
              <a:off x="6443907" y="1320881"/>
              <a:ext cx="2083094" cy="2083092"/>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dirty="0">
                <a:solidFill>
                  <a:schemeClr val="bg1"/>
                </a:solidFill>
                <a:cs typeface="+mn-ea"/>
                <a:sym typeface="+mn-lt"/>
              </a:endParaRPr>
            </a:p>
          </p:txBody>
        </p:sp>
        <p:sp>
          <p:nvSpPr>
            <p:cNvPr id="29" name="Freeform 169">
              <a:extLst>
                <a:ext uri="{FF2B5EF4-FFF2-40B4-BE49-F238E27FC236}">
                  <a16:creationId xmlns:a16="http://schemas.microsoft.com/office/drawing/2014/main" xmlns="" id="{E0D41CDC-5641-4A93-856E-ADDE0B7E812D}"/>
                </a:ext>
              </a:extLst>
            </p:cNvPr>
            <p:cNvSpPr>
              <a:spLocks noChangeAspect="1"/>
            </p:cNvSpPr>
            <p:nvPr/>
          </p:nvSpPr>
          <p:spPr bwMode="auto">
            <a:xfrm>
              <a:off x="7251529" y="2036775"/>
              <a:ext cx="394111" cy="591167"/>
            </a:xfrm>
            <a:custGeom>
              <a:avLst/>
              <a:gdLst>
                <a:gd name="T0" fmla="*/ 144 w 192"/>
                <a:gd name="T1" fmla="*/ 192 h 288"/>
                <a:gd name="T2" fmla="*/ 130 w 192"/>
                <a:gd name="T3" fmla="*/ 194 h 288"/>
                <a:gd name="T4" fmla="*/ 120 w 192"/>
                <a:gd name="T5" fmla="*/ 192 h 288"/>
                <a:gd name="T6" fmla="*/ 96 w 192"/>
                <a:gd name="T7" fmla="*/ 167 h 288"/>
                <a:gd name="T8" fmla="*/ 94 w 192"/>
                <a:gd name="T9" fmla="*/ 158 h 288"/>
                <a:gd name="T10" fmla="*/ 96 w 192"/>
                <a:gd name="T11" fmla="*/ 144 h 288"/>
                <a:gd name="T12" fmla="*/ 94 w 192"/>
                <a:gd name="T13" fmla="*/ 131 h 288"/>
                <a:gd name="T14" fmla="*/ 96 w 192"/>
                <a:gd name="T15" fmla="*/ 121 h 288"/>
                <a:gd name="T16" fmla="*/ 121 w 192"/>
                <a:gd name="T17" fmla="*/ 96 h 288"/>
                <a:gd name="T18" fmla="*/ 131 w 192"/>
                <a:gd name="T19" fmla="*/ 94 h 288"/>
                <a:gd name="T20" fmla="*/ 144 w 192"/>
                <a:gd name="T21" fmla="*/ 96 h 288"/>
                <a:gd name="T22" fmla="*/ 192 w 192"/>
                <a:gd name="T23" fmla="*/ 48 h 288"/>
                <a:gd name="T24" fmla="*/ 144 w 192"/>
                <a:gd name="T25" fmla="*/ 0 h 288"/>
                <a:gd name="T26" fmla="*/ 96 w 192"/>
                <a:gd name="T27" fmla="*/ 48 h 288"/>
                <a:gd name="T28" fmla="*/ 98 w 192"/>
                <a:gd name="T29" fmla="*/ 62 h 288"/>
                <a:gd name="T30" fmla="*/ 96 w 192"/>
                <a:gd name="T31" fmla="*/ 71 h 288"/>
                <a:gd name="T32" fmla="*/ 71 w 192"/>
                <a:gd name="T33" fmla="*/ 96 h 288"/>
                <a:gd name="T34" fmla="*/ 62 w 192"/>
                <a:gd name="T35" fmla="*/ 98 h 288"/>
                <a:gd name="T36" fmla="*/ 48 w 192"/>
                <a:gd name="T37" fmla="*/ 96 h 288"/>
                <a:gd name="T38" fmla="*/ 0 w 192"/>
                <a:gd name="T39" fmla="*/ 144 h 288"/>
                <a:gd name="T40" fmla="*/ 48 w 192"/>
                <a:gd name="T41" fmla="*/ 192 h 288"/>
                <a:gd name="T42" fmla="*/ 60 w 192"/>
                <a:gd name="T43" fmla="*/ 190 h 288"/>
                <a:gd name="T44" fmla="*/ 70 w 192"/>
                <a:gd name="T45" fmla="*/ 192 h 288"/>
                <a:gd name="T46" fmla="*/ 95 w 192"/>
                <a:gd name="T47" fmla="*/ 218 h 288"/>
                <a:gd name="T48" fmla="*/ 98 w 192"/>
                <a:gd name="T49" fmla="*/ 227 h 288"/>
                <a:gd name="T50" fmla="*/ 96 w 192"/>
                <a:gd name="T51" fmla="*/ 240 h 288"/>
                <a:gd name="T52" fmla="*/ 144 w 192"/>
                <a:gd name="T53" fmla="*/ 288 h 288"/>
                <a:gd name="T54" fmla="*/ 192 w 192"/>
                <a:gd name="T55" fmla="*/ 240 h 288"/>
                <a:gd name="T56" fmla="*/ 144 w 192"/>
                <a:gd name="T57"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2" h="288">
                  <a:moveTo>
                    <a:pt x="144" y="192"/>
                  </a:moveTo>
                  <a:cubicBezTo>
                    <a:pt x="137" y="192"/>
                    <a:pt x="130" y="194"/>
                    <a:pt x="130" y="194"/>
                  </a:cubicBezTo>
                  <a:cubicBezTo>
                    <a:pt x="127" y="195"/>
                    <a:pt x="123" y="194"/>
                    <a:pt x="120" y="192"/>
                  </a:cubicBezTo>
                  <a:cubicBezTo>
                    <a:pt x="96" y="167"/>
                    <a:pt x="96" y="167"/>
                    <a:pt x="96" y="167"/>
                  </a:cubicBezTo>
                  <a:cubicBezTo>
                    <a:pt x="94" y="165"/>
                    <a:pt x="93" y="161"/>
                    <a:pt x="94" y="158"/>
                  </a:cubicBezTo>
                  <a:cubicBezTo>
                    <a:pt x="94" y="158"/>
                    <a:pt x="96" y="151"/>
                    <a:pt x="96" y="144"/>
                  </a:cubicBezTo>
                  <a:cubicBezTo>
                    <a:pt x="96" y="137"/>
                    <a:pt x="94" y="131"/>
                    <a:pt x="94" y="131"/>
                  </a:cubicBezTo>
                  <a:cubicBezTo>
                    <a:pt x="93" y="128"/>
                    <a:pt x="94" y="124"/>
                    <a:pt x="96" y="121"/>
                  </a:cubicBezTo>
                  <a:cubicBezTo>
                    <a:pt x="121" y="96"/>
                    <a:pt x="121" y="96"/>
                    <a:pt x="121" y="96"/>
                  </a:cubicBezTo>
                  <a:cubicBezTo>
                    <a:pt x="123" y="94"/>
                    <a:pt x="128" y="93"/>
                    <a:pt x="131" y="94"/>
                  </a:cubicBezTo>
                  <a:cubicBezTo>
                    <a:pt x="131" y="94"/>
                    <a:pt x="137" y="96"/>
                    <a:pt x="144" y="96"/>
                  </a:cubicBezTo>
                  <a:cubicBezTo>
                    <a:pt x="170" y="96"/>
                    <a:pt x="192" y="75"/>
                    <a:pt x="192" y="48"/>
                  </a:cubicBezTo>
                  <a:cubicBezTo>
                    <a:pt x="192" y="22"/>
                    <a:pt x="170" y="0"/>
                    <a:pt x="144" y="0"/>
                  </a:cubicBezTo>
                  <a:cubicBezTo>
                    <a:pt x="117" y="0"/>
                    <a:pt x="96" y="22"/>
                    <a:pt x="96" y="48"/>
                  </a:cubicBezTo>
                  <a:cubicBezTo>
                    <a:pt x="96" y="55"/>
                    <a:pt x="98" y="62"/>
                    <a:pt x="98" y="62"/>
                  </a:cubicBezTo>
                  <a:cubicBezTo>
                    <a:pt x="99" y="65"/>
                    <a:pt x="98" y="69"/>
                    <a:pt x="96" y="71"/>
                  </a:cubicBezTo>
                  <a:cubicBezTo>
                    <a:pt x="71" y="96"/>
                    <a:pt x="71" y="96"/>
                    <a:pt x="71" y="96"/>
                  </a:cubicBezTo>
                  <a:cubicBezTo>
                    <a:pt x="69" y="98"/>
                    <a:pt x="65" y="99"/>
                    <a:pt x="62" y="98"/>
                  </a:cubicBezTo>
                  <a:cubicBezTo>
                    <a:pt x="62" y="98"/>
                    <a:pt x="55" y="96"/>
                    <a:pt x="48" y="96"/>
                  </a:cubicBezTo>
                  <a:cubicBezTo>
                    <a:pt x="21" y="96"/>
                    <a:pt x="0" y="117"/>
                    <a:pt x="0" y="144"/>
                  </a:cubicBezTo>
                  <a:cubicBezTo>
                    <a:pt x="0" y="170"/>
                    <a:pt x="21" y="192"/>
                    <a:pt x="48" y="192"/>
                  </a:cubicBezTo>
                  <a:cubicBezTo>
                    <a:pt x="54" y="192"/>
                    <a:pt x="60" y="190"/>
                    <a:pt x="60" y="190"/>
                  </a:cubicBezTo>
                  <a:cubicBezTo>
                    <a:pt x="63" y="189"/>
                    <a:pt x="68" y="190"/>
                    <a:pt x="70" y="192"/>
                  </a:cubicBezTo>
                  <a:cubicBezTo>
                    <a:pt x="95" y="218"/>
                    <a:pt x="95" y="218"/>
                    <a:pt x="95" y="218"/>
                  </a:cubicBezTo>
                  <a:cubicBezTo>
                    <a:pt x="97" y="220"/>
                    <a:pt x="98" y="224"/>
                    <a:pt x="98" y="227"/>
                  </a:cubicBezTo>
                  <a:cubicBezTo>
                    <a:pt x="98" y="227"/>
                    <a:pt x="96" y="234"/>
                    <a:pt x="96" y="240"/>
                  </a:cubicBezTo>
                  <a:cubicBezTo>
                    <a:pt x="96" y="266"/>
                    <a:pt x="117" y="288"/>
                    <a:pt x="144" y="288"/>
                  </a:cubicBezTo>
                  <a:cubicBezTo>
                    <a:pt x="170" y="288"/>
                    <a:pt x="192" y="266"/>
                    <a:pt x="192" y="240"/>
                  </a:cubicBezTo>
                  <a:cubicBezTo>
                    <a:pt x="192" y="213"/>
                    <a:pt x="170" y="192"/>
                    <a:pt x="144" y="19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a:solidFill>
                  <a:schemeClr val="bg1"/>
                </a:solidFill>
                <a:cs typeface="+mn-ea"/>
                <a:sym typeface="+mn-lt"/>
              </a:endParaRPr>
            </a:p>
          </p:txBody>
        </p:sp>
      </p:grpSp>
      <p:sp>
        <p:nvSpPr>
          <p:cNvPr id="30" name="Google Shape;86;p19">
            <a:extLst>
              <a:ext uri="{FF2B5EF4-FFF2-40B4-BE49-F238E27FC236}">
                <a16:creationId xmlns:a16="http://schemas.microsoft.com/office/drawing/2014/main" xmlns="" id="{E9D892B2-911D-45D6-B756-871274C9EBF0}"/>
              </a:ext>
            </a:extLst>
          </p:cNvPr>
          <p:cNvSpPr txBox="1"/>
          <p:nvPr/>
        </p:nvSpPr>
        <p:spPr>
          <a:xfrm>
            <a:off x="7895642" y="4331570"/>
            <a:ext cx="3183654" cy="434269"/>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Tree>
    <p:extLst>
      <p:ext uri="{BB962C8B-B14F-4D97-AF65-F5344CB8AC3E}">
        <p14:creationId xmlns:p14="http://schemas.microsoft.com/office/powerpoint/2010/main" val="2221409281"/>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3" presetClass="entr" presetSubtype="16" fill="hold" nodeType="after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p:cTn id="13" dur="500" fill="hold"/>
                                        <p:tgtEl>
                                          <p:spTgt spid="16"/>
                                        </p:tgtEl>
                                        <p:attrNameLst>
                                          <p:attrName>ppt_w</p:attrName>
                                        </p:attrNameLst>
                                      </p:cBhvr>
                                      <p:tavLst>
                                        <p:tav tm="0">
                                          <p:val>
                                            <p:fltVal val="0"/>
                                          </p:val>
                                        </p:tav>
                                        <p:tav tm="100000">
                                          <p:val>
                                            <p:strVal val="#ppt_w"/>
                                          </p:val>
                                        </p:tav>
                                      </p:tavLst>
                                    </p:anim>
                                    <p:anim calcmode="lin" valueType="num">
                                      <p:cBhvr>
                                        <p:cTn id="14" dur="500" fill="hold"/>
                                        <p:tgtEl>
                                          <p:spTgt spid="16"/>
                                        </p:tgtEl>
                                        <p:attrNameLst>
                                          <p:attrName>ppt_h</p:attrName>
                                        </p:attrNameLst>
                                      </p:cBhvr>
                                      <p:tavLst>
                                        <p:tav tm="0">
                                          <p:val>
                                            <p:fltVal val="0"/>
                                          </p:val>
                                        </p:tav>
                                        <p:tav tm="100000">
                                          <p:val>
                                            <p:strVal val="#ppt_h"/>
                                          </p:val>
                                        </p:tav>
                                      </p:tavLst>
                                    </p:anim>
                                  </p:childTnLst>
                                </p:cTn>
                              </p:par>
                              <p:par>
                                <p:cTn id="15" presetID="22" presetClass="entr" presetSubtype="2" fill="hold" grpId="0" nodeType="withEffect">
                                  <p:stCondLst>
                                    <p:cond delay="250"/>
                                  </p:stCondLst>
                                  <p:childTnLst>
                                    <p:set>
                                      <p:cBhvr>
                                        <p:cTn id="16" dur="1" fill="hold">
                                          <p:stCondLst>
                                            <p:cond delay="0"/>
                                          </p:stCondLst>
                                        </p:cTn>
                                        <p:tgtEl>
                                          <p:spTgt spid="15"/>
                                        </p:tgtEl>
                                        <p:attrNameLst>
                                          <p:attrName>style.visibility</p:attrName>
                                        </p:attrNameLst>
                                      </p:cBhvr>
                                      <p:to>
                                        <p:strVal val="visible"/>
                                      </p:to>
                                    </p:set>
                                    <p:animEffect transition="in" filter="wipe(right)">
                                      <p:cBhvr>
                                        <p:cTn id="17" dur="300"/>
                                        <p:tgtEl>
                                          <p:spTgt spid="15"/>
                                        </p:tgtEl>
                                      </p:cBhvr>
                                    </p:animEffect>
                                  </p:childTnLst>
                                </p:cTn>
                              </p:par>
                              <p:par>
                                <p:cTn id="18" presetID="22" presetClass="entr" presetSubtype="2" fill="hold" grpId="0" nodeType="withEffect">
                                  <p:stCondLst>
                                    <p:cond delay="250"/>
                                  </p:stCondLst>
                                  <p:childTnLst>
                                    <p:set>
                                      <p:cBhvr>
                                        <p:cTn id="19" dur="1" fill="hold">
                                          <p:stCondLst>
                                            <p:cond delay="0"/>
                                          </p:stCondLst>
                                        </p:cTn>
                                        <p:tgtEl>
                                          <p:spTgt spid="14"/>
                                        </p:tgtEl>
                                        <p:attrNameLst>
                                          <p:attrName>style.visibility</p:attrName>
                                        </p:attrNameLst>
                                      </p:cBhvr>
                                      <p:to>
                                        <p:strVal val="visible"/>
                                      </p:to>
                                    </p:set>
                                    <p:animEffect transition="in" filter="wipe(right)">
                                      <p:cBhvr>
                                        <p:cTn id="20" dur="750"/>
                                        <p:tgtEl>
                                          <p:spTgt spid="14"/>
                                        </p:tgtEl>
                                      </p:cBhvr>
                                    </p:animEffect>
                                  </p:childTnLst>
                                </p:cTn>
                              </p:par>
                              <p:par>
                                <p:cTn id="21" presetID="22" presetClass="entr" presetSubtype="2" fill="hold" grpId="0" nodeType="withEffect">
                                  <p:stCondLst>
                                    <p:cond delay="550"/>
                                  </p:stCondLst>
                                  <p:childTnLst>
                                    <p:set>
                                      <p:cBhvr>
                                        <p:cTn id="22" dur="1" fill="hold">
                                          <p:stCondLst>
                                            <p:cond delay="0"/>
                                          </p:stCondLst>
                                        </p:cTn>
                                        <p:tgtEl>
                                          <p:spTgt spid="12"/>
                                        </p:tgtEl>
                                        <p:attrNameLst>
                                          <p:attrName>style.visibility</p:attrName>
                                        </p:attrNameLst>
                                      </p:cBhvr>
                                      <p:to>
                                        <p:strVal val="visible"/>
                                      </p:to>
                                    </p:set>
                                    <p:animEffect transition="in" filter="wipe(right)">
                                      <p:cBhvr>
                                        <p:cTn id="23" dur="350"/>
                                        <p:tgtEl>
                                          <p:spTgt spid="12"/>
                                        </p:tgtEl>
                                      </p:cBhvr>
                                    </p:animEffect>
                                  </p:childTnLst>
                                </p:cTn>
                              </p:par>
                            </p:childTnLst>
                          </p:cTn>
                        </p:par>
                        <p:par>
                          <p:cTn id="24" fill="hold">
                            <p:stCondLst>
                              <p:cond delay="2000"/>
                            </p:stCondLst>
                            <p:childTnLst>
                              <p:par>
                                <p:cTn id="25" presetID="23" presetClass="entr" presetSubtype="16" fill="hold" nodeType="afterEffect">
                                  <p:stCondLst>
                                    <p:cond delay="0"/>
                                  </p:stCondLst>
                                  <p:childTnLst>
                                    <p:set>
                                      <p:cBhvr>
                                        <p:cTn id="26" dur="1" fill="hold">
                                          <p:stCondLst>
                                            <p:cond delay="0"/>
                                          </p:stCondLst>
                                        </p:cTn>
                                        <p:tgtEl>
                                          <p:spTgt spid="27"/>
                                        </p:tgtEl>
                                        <p:attrNameLst>
                                          <p:attrName>style.visibility</p:attrName>
                                        </p:attrNameLst>
                                      </p:cBhvr>
                                      <p:to>
                                        <p:strVal val="visible"/>
                                      </p:to>
                                    </p:set>
                                    <p:anim calcmode="lin" valueType="num">
                                      <p:cBhvr>
                                        <p:cTn id="27" dur="750" fill="hold"/>
                                        <p:tgtEl>
                                          <p:spTgt spid="27"/>
                                        </p:tgtEl>
                                        <p:attrNameLst>
                                          <p:attrName>ppt_w</p:attrName>
                                        </p:attrNameLst>
                                      </p:cBhvr>
                                      <p:tavLst>
                                        <p:tav tm="0">
                                          <p:val>
                                            <p:fltVal val="0"/>
                                          </p:val>
                                        </p:tav>
                                        <p:tav tm="100000">
                                          <p:val>
                                            <p:strVal val="#ppt_w"/>
                                          </p:val>
                                        </p:tav>
                                      </p:tavLst>
                                    </p:anim>
                                    <p:anim calcmode="lin" valueType="num">
                                      <p:cBhvr>
                                        <p:cTn id="28" dur="750" fill="hold"/>
                                        <p:tgtEl>
                                          <p:spTgt spid="27"/>
                                        </p:tgtEl>
                                        <p:attrNameLst>
                                          <p:attrName>ppt_h</p:attrName>
                                        </p:attrNameLst>
                                      </p:cBhvr>
                                      <p:tavLst>
                                        <p:tav tm="0">
                                          <p:val>
                                            <p:fltVal val="0"/>
                                          </p:val>
                                        </p:tav>
                                        <p:tav tm="100000">
                                          <p:val>
                                            <p:strVal val="#ppt_h"/>
                                          </p:val>
                                        </p:tav>
                                      </p:tavLst>
                                    </p:anim>
                                  </p:childTnLst>
                                </p:cTn>
                              </p:par>
                              <p:par>
                                <p:cTn id="29" presetID="22" presetClass="entr" presetSubtype="8" fill="hold" grpId="0" nodeType="withEffect">
                                  <p:stCondLst>
                                    <p:cond delay="250"/>
                                  </p:stCondLst>
                                  <p:childTnLst>
                                    <p:set>
                                      <p:cBhvr>
                                        <p:cTn id="30" dur="1" fill="hold">
                                          <p:stCondLst>
                                            <p:cond delay="0"/>
                                          </p:stCondLst>
                                        </p:cTn>
                                        <p:tgtEl>
                                          <p:spTgt spid="8"/>
                                        </p:tgtEl>
                                        <p:attrNameLst>
                                          <p:attrName>style.visibility</p:attrName>
                                        </p:attrNameLst>
                                      </p:cBhvr>
                                      <p:to>
                                        <p:strVal val="visible"/>
                                      </p:to>
                                    </p:set>
                                    <p:animEffect transition="in" filter="wipe(left)">
                                      <p:cBhvr>
                                        <p:cTn id="31" dur="300"/>
                                        <p:tgtEl>
                                          <p:spTgt spid="8"/>
                                        </p:tgtEl>
                                      </p:cBhvr>
                                    </p:animEffect>
                                  </p:childTnLst>
                                </p:cTn>
                              </p:par>
                              <p:par>
                                <p:cTn id="32" presetID="22" presetClass="entr" presetSubtype="8" fill="hold" grpId="0" nodeType="withEffect">
                                  <p:stCondLst>
                                    <p:cond delay="250"/>
                                  </p:stCondLst>
                                  <p:childTnLst>
                                    <p:set>
                                      <p:cBhvr>
                                        <p:cTn id="33" dur="1" fill="hold">
                                          <p:stCondLst>
                                            <p:cond delay="0"/>
                                          </p:stCondLst>
                                        </p:cTn>
                                        <p:tgtEl>
                                          <p:spTgt spid="7"/>
                                        </p:tgtEl>
                                        <p:attrNameLst>
                                          <p:attrName>style.visibility</p:attrName>
                                        </p:attrNameLst>
                                      </p:cBhvr>
                                      <p:to>
                                        <p:strVal val="visible"/>
                                      </p:to>
                                    </p:set>
                                    <p:animEffect transition="in" filter="wipe(left)">
                                      <p:cBhvr>
                                        <p:cTn id="34" dur="750"/>
                                        <p:tgtEl>
                                          <p:spTgt spid="7"/>
                                        </p:tgtEl>
                                      </p:cBhvr>
                                    </p:animEffect>
                                  </p:childTnLst>
                                </p:cTn>
                              </p:par>
                              <p:par>
                                <p:cTn id="35" presetID="22" presetClass="entr" presetSubtype="8" fill="hold" grpId="0" nodeType="withEffect">
                                  <p:stCondLst>
                                    <p:cond delay="550"/>
                                  </p:stCondLst>
                                  <p:childTnLst>
                                    <p:set>
                                      <p:cBhvr>
                                        <p:cTn id="36" dur="1" fill="hold">
                                          <p:stCondLst>
                                            <p:cond delay="0"/>
                                          </p:stCondLst>
                                        </p:cTn>
                                        <p:tgtEl>
                                          <p:spTgt spid="6"/>
                                        </p:tgtEl>
                                        <p:attrNameLst>
                                          <p:attrName>style.visibility</p:attrName>
                                        </p:attrNameLst>
                                      </p:cBhvr>
                                      <p:to>
                                        <p:strVal val="visible"/>
                                      </p:to>
                                    </p:set>
                                    <p:animEffect transition="in" filter="wipe(left)">
                                      <p:cBhvr>
                                        <p:cTn id="37" dur="350"/>
                                        <p:tgtEl>
                                          <p:spTgt spid="6"/>
                                        </p:tgtEl>
                                      </p:cBhvr>
                                    </p:animEffect>
                                  </p:childTnLst>
                                </p:cTn>
                              </p:par>
                            </p:childTnLst>
                          </p:cTn>
                        </p:par>
                        <p:par>
                          <p:cTn id="38" fill="hold">
                            <p:stCondLst>
                              <p:cond delay="3000"/>
                            </p:stCondLst>
                            <p:childTnLst>
                              <p:par>
                                <p:cTn id="39" presetID="23" presetClass="entr" presetSubtype="16" fill="hold" nodeType="afterEffect">
                                  <p:stCondLst>
                                    <p:cond delay="0"/>
                                  </p:stCondLst>
                                  <p:childTnLst>
                                    <p:set>
                                      <p:cBhvr>
                                        <p:cTn id="40" dur="1" fill="hold">
                                          <p:stCondLst>
                                            <p:cond delay="0"/>
                                          </p:stCondLst>
                                        </p:cTn>
                                        <p:tgtEl>
                                          <p:spTgt spid="21"/>
                                        </p:tgtEl>
                                        <p:attrNameLst>
                                          <p:attrName>style.visibility</p:attrName>
                                        </p:attrNameLst>
                                      </p:cBhvr>
                                      <p:to>
                                        <p:strVal val="visible"/>
                                      </p:to>
                                    </p:set>
                                    <p:anim calcmode="lin" valueType="num">
                                      <p:cBhvr>
                                        <p:cTn id="41" dur="750" fill="hold"/>
                                        <p:tgtEl>
                                          <p:spTgt spid="21"/>
                                        </p:tgtEl>
                                        <p:attrNameLst>
                                          <p:attrName>ppt_w</p:attrName>
                                        </p:attrNameLst>
                                      </p:cBhvr>
                                      <p:tavLst>
                                        <p:tav tm="0">
                                          <p:val>
                                            <p:fltVal val="0"/>
                                          </p:val>
                                        </p:tav>
                                        <p:tav tm="100000">
                                          <p:val>
                                            <p:strVal val="#ppt_w"/>
                                          </p:val>
                                        </p:tav>
                                      </p:tavLst>
                                    </p:anim>
                                    <p:anim calcmode="lin" valueType="num">
                                      <p:cBhvr>
                                        <p:cTn id="42" dur="750" fill="hold"/>
                                        <p:tgtEl>
                                          <p:spTgt spid="21"/>
                                        </p:tgtEl>
                                        <p:attrNameLst>
                                          <p:attrName>ppt_h</p:attrName>
                                        </p:attrNameLst>
                                      </p:cBhvr>
                                      <p:tavLst>
                                        <p:tav tm="0">
                                          <p:val>
                                            <p:fltVal val="0"/>
                                          </p:val>
                                        </p:tav>
                                        <p:tav tm="100000">
                                          <p:val>
                                            <p:strVal val="#ppt_h"/>
                                          </p:val>
                                        </p:tav>
                                      </p:tavLst>
                                    </p:anim>
                                  </p:childTnLst>
                                </p:cTn>
                              </p:par>
                              <p:par>
                                <p:cTn id="43" presetID="22" presetClass="entr" presetSubtype="2" fill="hold" grpId="0" nodeType="withEffect">
                                  <p:stCondLst>
                                    <p:cond delay="250"/>
                                  </p:stCondLst>
                                  <p:childTnLst>
                                    <p:set>
                                      <p:cBhvr>
                                        <p:cTn id="44" dur="1" fill="hold">
                                          <p:stCondLst>
                                            <p:cond delay="0"/>
                                          </p:stCondLst>
                                        </p:cTn>
                                        <p:tgtEl>
                                          <p:spTgt spid="11"/>
                                        </p:tgtEl>
                                        <p:attrNameLst>
                                          <p:attrName>style.visibility</p:attrName>
                                        </p:attrNameLst>
                                      </p:cBhvr>
                                      <p:to>
                                        <p:strVal val="visible"/>
                                      </p:to>
                                    </p:set>
                                    <p:animEffect transition="in" filter="wipe(right)">
                                      <p:cBhvr>
                                        <p:cTn id="45" dur="300"/>
                                        <p:tgtEl>
                                          <p:spTgt spid="11"/>
                                        </p:tgtEl>
                                      </p:cBhvr>
                                    </p:animEffect>
                                  </p:childTnLst>
                                </p:cTn>
                              </p:par>
                              <p:par>
                                <p:cTn id="46" presetID="22" presetClass="entr" presetSubtype="2" fill="hold" grpId="0" nodeType="withEffect">
                                  <p:stCondLst>
                                    <p:cond delay="250"/>
                                  </p:stCondLst>
                                  <p:childTnLst>
                                    <p:set>
                                      <p:cBhvr>
                                        <p:cTn id="47" dur="1" fill="hold">
                                          <p:stCondLst>
                                            <p:cond delay="0"/>
                                          </p:stCondLst>
                                        </p:cTn>
                                        <p:tgtEl>
                                          <p:spTgt spid="10"/>
                                        </p:tgtEl>
                                        <p:attrNameLst>
                                          <p:attrName>style.visibility</p:attrName>
                                        </p:attrNameLst>
                                      </p:cBhvr>
                                      <p:to>
                                        <p:strVal val="visible"/>
                                      </p:to>
                                    </p:set>
                                    <p:animEffect transition="in" filter="wipe(right)">
                                      <p:cBhvr>
                                        <p:cTn id="48" dur="750"/>
                                        <p:tgtEl>
                                          <p:spTgt spid="10"/>
                                        </p:tgtEl>
                                      </p:cBhvr>
                                    </p:animEffect>
                                  </p:childTnLst>
                                </p:cTn>
                              </p:par>
                              <p:par>
                                <p:cTn id="49" presetID="22" presetClass="entr" presetSubtype="2" fill="hold" grpId="0" nodeType="withEffect">
                                  <p:stCondLst>
                                    <p:cond delay="550"/>
                                  </p:stCondLst>
                                  <p:childTnLst>
                                    <p:set>
                                      <p:cBhvr>
                                        <p:cTn id="50" dur="1" fill="hold">
                                          <p:stCondLst>
                                            <p:cond delay="0"/>
                                          </p:stCondLst>
                                        </p:cTn>
                                        <p:tgtEl>
                                          <p:spTgt spid="9"/>
                                        </p:tgtEl>
                                        <p:attrNameLst>
                                          <p:attrName>style.visibility</p:attrName>
                                        </p:attrNameLst>
                                      </p:cBhvr>
                                      <p:to>
                                        <p:strVal val="visible"/>
                                      </p:to>
                                    </p:set>
                                    <p:animEffect transition="in" filter="wipe(right)">
                                      <p:cBhvr>
                                        <p:cTn id="51" dur="350"/>
                                        <p:tgtEl>
                                          <p:spTgt spid="9"/>
                                        </p:tgtEl>
                                      </p:cBhvr>
                                    </p:animEffect>
                                  </p:childTnLst>
                                </p:cTn>
                              </p:par>
                            </p:childTnLst>
                          </p:cTn>
                        </p:par>
                        <p:par>
                          <p:cTn id="52" fill="hold">
                            <p:stCondLst>
                              <p:cond delay="4000"/>
                            </p:stCondLst>
                            <p:childTnLst>
                              <p:par>
                                <p:cTn id="53" presetID="41" presetClass="entr" presetSubtype="0" fill="hold" grpId="0" nodeType="afterEffect">
                                  <p:stCondLst>
                                    <p:cond delay="0"/>
                                  </p:stCondLst>
                                  <p:iterate type="lt">
                                    <p:tmPct val="3623"/>
                                  </p:iterate>
                                  <p:childTnLst>
                                    <p:set>
                                      <p:cBhvr>
                                        <p:cTn id="54" dur="1" fill="hold">
                                          <p:stCondLst>
                                            <p:cond delay="0"/>
                                          </p:stCondLst>
                                        </p:cTn>
                                        <p:tgtEl>
                                          <p:spTgt spid="5"/>
                                        </p:tgtEl>
                                        <p:attrNameLst>
                                          <p:attrName>style.visibility</p:attrName>
                                        </p:attrNameLst>
                                      </p:cBhvr>
                                      <p:to>
                                        <p:strVal val="visible"/>
                                      </p:to>
                                    </p:set>
                                    <p:anim calcmode="lin" valueType="num">
                                      <p:cBhvr>
                                        <p:cTn id="55" dur="75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56" dur="750" fill="hold"/>
                                        <p:tgtEl>
                                          <p:spTgt spid="5"/>
                                        </p:tgtEl>
                                        <p:attrNameLst>
                                          <p:attrName>ppt_y</p:attrName>
                                        </p:attrNameLst>
                                      </p:cBhvr>
                                      <p:tavLst>
                                        <p:tav tm="0">
                                          <p:val>
                                            <p:strVal val="#ppt_y"/>
                                          </p:val>
                                        </p:tav>
                                        <p:tav tm="100000">
                                          <p:val>
                                            <p:strVal val="#ppt_y"/>
                                          </p:val>
                                        </p:tav>
                                      </p:tavLst>
                                    </p:anim>
                                    <p:anim calcmode="lin" valueType="num">
                                      <p:cBhvr>
                                        <p:cTn id="57" dur="75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58" dur="75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59" dur="750" tmFilter="0,0; .5, 1; 1, 1"/>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5" grpId="0"/>
      <p:bldP spid="6" grpId="0"/>
      <p:bldP spid="7" grpId="0"/>
      <p:bldP spid="8" grpId="0"/>
      <p:bldP spid="9" grpId="0"/>
      <p:bldP spid="10" grpId="0"/>
      <p:bldP spid="11" grpId="0"/>
      <p:bldP spid="12" grpId="0"/>
      <p:bldP spid="14" grpId="0"/>
      <p:bldP spid="1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xmlns="" id="{DA9A0E51-F09C-4AC9-BBB2-CACCB697E5A0}"/>
              </a:ext>
            </a:extLst>
          </p:cNvPr>
          <p:cNvSpPr txBox="1"/>
          <p:nvPr/>
        </p:nvSpPr>
        <p:spPr>
          <a:xfrm>
            <a:off x="4126654" y="399840"/>
            <a:ext cx="3938692" cy="584775"/>
          </a:xfrm>
          <a:prstGeom prst="rect">
            <a:avLst/>
          </a:prstGeom>
          <a:noFill/>
        </p:spPr>
        <p:txBody>
          <a:bodyPr wrap="square" rtlCol="0">
            <a:spAutoFit/>
          </a:bodyPr>
          <a:lstStyle/>
          <a:p>
            <a:pPr algn="ctr"/>
            <a:r>
              <a:rPr lang="zh-CN" altLang="en-US" sz="3200" dirty="0">
                <a:solidFill>
                  <a:schemeClr val="bg1"/>
                </a:solidFill>
                <a:cs typeface="+mn-ea"/>
                <a:sym typeface="+mn-lt"/>
              </a:rPr>
              <a:t>在此添加标题</a:t>
            </a:r>
          </a:p>
        </p:txBody>
      </p:sp>
      <p:cxnSp>
        <p:nvCxnSpPr>
          <p:cNvPr id="3" name="直接连接符 2">
            <a:extLst>
              <a:ext uri="{FF2B5EF4-FFF2-40B4-BE49-F238E27FC236}">
                <a16:creationId xmlns:a16="http://schemas.microsoft.com/office/drawing/2014/main" xmlns="" id="{C0F12B27-1974-4C5E-80E9-6B9FFAA30163}"/>
              </a:ext>
            </a:extLst>
          </p:cNvPr>
          <p:cNvCxnSpPr/>
          <p:nvPr/>
        </p:nvCxnSpPr>
        <p:spPr>
          <a:xfrm>
            <a:off x="5420139" y="1126435"/>
            <a:ext cx="1351722" cy="0"/>
          </a:xfrm>
          <a:prstGeom prst="line">
            <a:avLst/>
          </a:prstGeom>
          <a:ln>
            <a:gradFill>
              <a:gsLst>
                <a:gs pos="0">
                  <a:srgbClr val="CE23DB"/>
                </a:gs>
                <a:gs pos="100000">
                  <a:srgbClr val="58B1E4"/>
                </a:gs>
              </a:gsLst>
              <a:lin ang="10800000" scaled="0"/>
            </a:gradFill>
          </a:ln>
        </p:spPr>
        <p:style>
          <a:lnRef idx="1">
            <a:schemeClr val="accent1"/>
          </a:lnRef>
          <a:fillRef idx="0">
            <a:schemeClr val="accent1"/>
          </a:fillRef>
          <a:effectRef idx="0">
            <a:schemeClr val="accent1"/>
          </a:effectRef>
          <a:fontRef idx="minor">
            <a:schemeClr val="tx1"/>
          </a:fontRef>
        </p:style>
      </p:cxnSp>
      <p:sp>
        <p:nvSpPr>
          <p:cNvPr id="46" name="Freeform 86">
            <a:extLst>
              <a:ext uri="{FF2B5EF4-FFF2-40B4-BE49-F238E27FC236}">
                <a16:creationId xmlns:a16="http://schemas.microsoft.com/office/drawing/2014/main" xmlns="" id="{EB004F80-02FD-4AD7-A19E-3C24DE653D95}"/>
              </a:ext>
            </a:extLst>
          </p:cNvPr>
          <p:cNvSpPr>
            <a:spLocks noEditPoints="1"/>
          </p:cNvSpPr>
          <p:nvPr/>
        </p:nvSpPr>
        <p:spPr bwMode="auto">
          <a:xfrm>
            <a:off x="1480509" y="2225759"/>
            <a:ext cx="618152" cy="1086589"/>
          </a:xfrm>
          <a:custGeom>
            <a:avLst/>
            <a:gdLst/>
            <a:ahLst/>
            <a:cxnLst>
              <a:cxn ang="0">
                <a:pos x="29" y="44"/>
              </a:cxn>
              <a:cxn ang="0">
                <a:pos x="24" y="49"/>
              </a:cxn>
              <a:cxn ang="0">
                <a:pos x="5" y="49"/>
              </a:cxn>
              <a:cxn ang="0">
                <a:pos x="0" y="44"/>
              </a:cxn>
              <a:cxn ang="0">
                <a:pos x="0" y="5"/>
              </a:cxn>
              <a:cxn ang="0">
                <a:pos x="5" y="0"/>
              </a:cxn>
              <a:cxn ang="0">
                <a:pos x="24" y="0"/>
              </a:cxn>
              <a:cxn ang="0">
                <a:pos x="29" y="5"/>
              </a:cxn>
              <a:cxn ang="0">
                <a:pos x="29" y="44"/>
              </a:cxn>
              <a:cxn ang="0">
                <a:pos x="25" y="11"/>
              </a:cxn>
              <a:cxn ang="0">
                <a:pos x="24" y="10"/>
              </a:cxn>
              <a:cxn ang="0">
                <a:pos x="5" y="10"/>
              </a:cxn>
              <a:cxn ang="0">
                <a:pos x="3" y="11"/>
              </a:cxn>
              <a:cxn ang="0">
                <a:pos x="3" y="38"/>
              </a:cxn>
              <a:cxn ang="0">
                <a:pos x="5" y="39"/>
              </a:cxn>
              <a:cxn ang="0">
                <a:pos x="24" y="39"/>
              </a:cxn>
              <a:cxn ang="0">
                <a:pos x="25" y="38"/>
              </a:cxn>
              <a:cxn ang="0">
                <a:pos x="25" y="11"/>
              </a:cxn>
              <a:cxn ang="0">
                <a:pos x="17" y="5"/>
              </a:cxn>
              <a:cxn ang="0">
                <a:pos x="11" y="5"/>
              </a:cxn>
              <a:cxn ang="0">
                <a:pos x="11" y="6"/>
              </a:cxn>
              <a:cxn ang="0">
                <a:pos x="11" y="6"/>
              </a:cxn>
              <a:cxn ang="0">
                <a:pos x="17" y="6"/>
              </a:cxn>
              <a:cxn ang="0">
                <a:pos x="18" y="6"/>
              </a:cxn>
              <a:cxn ang="0">
                <a:pos x="17" y="5"/>
              </a:cxn>
              <a:cxn ang="0">
                <a:pos x="14" y="41"/>
              </a:cxn>
              <a:cxn ang="0">
                <a:pos x="11" y="44"/>
              </a:cxn>
              <a:cxn ang="0">
                <a:pos x="14" y="47"/>
              </a:cxn>
              <a:cxn ang="0">
                <a:pos x="17" y="44"/>
              </a:cxn>
              <a:cxn ang="0">
                <a:pos x="14" y="41"/>
              </a:cxn>
            </a:cxnLst>
            <a:rect l="0" t="0" r="r" b="b"/>
            <a:pathLst>
              <a:path w="29" h="49">
                <a:moveTo>
                  <a:pt x="29" y="44"/>
                </a:moveTo>
                <a:cubicBezTo>
                  <a:pt x="29" y="47"/>
                  <a:pt x="27" y="49"/>
                  <a:pt x="24" y="49"/>
                </a:cubicBezTo>
                <a:cubicBezTo>
                  <a:pt x="5" y="49"/>
                  <a:pt x="5" y="49"/>
                  <a:pt x="5" y="49"/>
                </a:cubicBezTo>
                <a:cubicBezTo>
                  <a:pt x="2" y="49"/>
                  <a:pt x="0" y="47"/>
                  <a:pt x="0" y="44"/>
                </a:cubicBezTo>
                <a:cubicBezTo>
                  <a:pt x="0" y="5"/>
                  <a:pt x="0" y="5"/>
                  <a:pt x="0" y="5"/>
                </a:cubicBezTo>
                <a:cubicBezTo>
                  <a:pt x="0" y="3"/>
                  <a:pt x="2" y="0"/>
                  <a:pt x="5" y="0"/>
                </a:cubicBezTo>
                <a:cubicBezTo>
                  <a:pt x="24" y="0"/>
                  <a:pt x="24" y="0"/>
                  <a:pt x="24" y="0"/>
                </a:cubicBezTo>
                <a:cubicBezTo>
                  <a:pt x="27" y="0"/>
                  <a:pt x="29" y="3"/>
                  <a:pt x="29" y="5"/>
                </a:cubicBezTo>
                <a:lnTo>
                  <a:pt x="29" y="44"/>
                </a:lnTo>
                <a:close/>
                <a:moveTo>
                  <a:pt x="25" y="11"/>
                </a:moveTo>
                <a:cubicBezTo>
                  <a:pt x="25" y="11"/>
                  <a:pt x="25" y="10"/>
                  <a:pt x="24" y="10"/>
                </a:cubicBezTo>
                <a:cubicBezTo>
                  <a:pt x="5" y="10"/>
                  <a:pt x="5" y="10"/>
                  <a:pt x="5" y="10"/>
                </a:cubicBezTo>
                <a:cubicBezTo>
                  <a:pt x="4" y="10"/>
                  <a:pt x="3" y="11"/>
                  <a:pt x="3" y="11"/>
                </a:cubicBezTo>
                <a:cubicBezTo>
                  <a:pt x="3" y="38"/>
                  <a:pt x="3" y="38"/>
                  <a:pt x="3" y="38"/>
                </a:cubicBezTo>
                <a:cubicBezTo>
                  <a:pt x="3" y="39"/>
                  <a:pt x="4" y="39"/>
                  <a:pt x="5" y="39"/>
                </a:cubicBezTo>
                <a:cubicBezTo>
                  <a:pt x="24" y="39"/>
                  <a:pt x="24" y="39"/>
                  <a:pt x="24" y="39"/>
                </a:cubicBezTo>
                <a:cubicBezTo>
                  <a:pt x="25" y="39"/>
                  <a:pt x="25" y="39"/>
                  <a:pt x="25" y="38"/>
                </a:cubicBezTo>
                <a:lnTo>
                  <a:pt x="25" y="11"/>
                </a:lnTo>
                <a:close/>
                <a:moveTo>
                  <a:pt x="17" y="5"/>
                </a:moveTo>
                <a:cubicBezTo>
                  <a:pt x="11" y="5"/>
                  <a:pt x="11" y="5"/>
                  <a:pt x="11" y="5"/>
                </a:cubicBezTo>
                <a:cubicBezTo>
                  <a:pt x="11" y="5"/>
                  <a:pt x="11" y="6"/>
                  <a:pt x="11" y="6"/>
                </a:cubicBezTo>
                <a:cubicBezTo>
                  <a:pt x="11" y="6"/>
                  <a:pt x="11" y="6"/>
                  <a:pt x="11" y="6"/>
                </a:cubicBezTo>
                <a:cubicBezTo>
                  <a:pt x="17" y="6"/>
                  <a:pt x="17" y="6"/>
                  <a:pt x="17" y="6"/>
                </a:cubicBezTo>
                <a:cubicBezTo>
                  <a:pt x="18" y="6"/>
                  <a:pt x="18" y="6"/>
                  <a:pt x="18" y="6"/>
                </a:cubicBezTo>
                <a:cubicBezTo>
                  <a:pt x="18" y="6"/>
                  <a:pt x="18" y="5"/>
                  <a:pt x="17" y="5"/>
                </a:cubicBezTo>
                <a:close/>
                <a:moveTo>
                  <a:pt x="14" y="41"/>
                </a:moveTo>
                <a:cubicBezTo>
                  <a:pt x="13" y="41"/>
                  <a:pt x="11" y="42"/>
                  <a:pt x="11" y="44"/>
                </a:cubicBezTo>
                <a:cubicBezTo>
                  <a:pt x="11" y="46"/>
                  <a:pt x="13" y="47"/>
                  <a:pt x="14" y="47"/>
                </a:cubicBezTo>
                <a:cubicBezTo>
                  <a:pt x="16" y="47"/>
                  <a:pt x="17" y="46"/>
                  <a:pt x="17" y="44"/>
                </a:cubicBezTo>
                <a:cubicBezTo>
                  <a:pt x="17" y="42"/>
                  <a:pt x="16" y="41"/>
                  <a:pt x="14" y="41"/>
                </a:cubicBezTo>
                <a:close/>
              </a:path>
            </a:pathLst>
          </a:custGeom>
          <a:gradFill>
            <a:gsLst>
              <a:gs pos="0">
                <a:srgbClr val="55AADC"/>
              </a:gs>
              <a:gs pos="100000">
                <a:srgbClr val="D0358C"/>
              </a:gs>
            </a:gsLst>
            <a:lin ang="5400000" scaled="1"/>
          </a:gradFill>
          <a:ln w="12700">
            <a:noFill/>
            <a:headEnd type="oval" w="med" len="med"/>
            <a:tailEnd type="oval" w="med" len="med"/>
          </a:ln>
          <a:effectLst>
            <a:outerShdw blurRad="76200" dir="13500000" sy="23000" kx="1200000" algn="br" rotWithShape="0">
              <a:prstClr val="black">
                <a:alpha val="2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defTabSz="1828800" rtl="0">
              <a:lnSpc>
                <a:spcPct val="150000"/>
              </a:lnSpc>
            </a:pPr>
            <a:endParaRPr lang="en-US" sz="2400" kern="1200" dirty="0">
              <a:solidFill>
                <a:schemeClr val="bg1"/>
              </a:solidFill>
              <a:cs typeface="+mn-ea"/>
              <a:sym typeface="+mn-lt"/>
            </a:endParaRPr>
          </a:p>
        </p:txBody>
      </p:sp>
      <p:grpSp>
        <p:nvGrpSpPr>
          <p:cNvPr id="47" name="Group 31">
            <a:extLst>
              <a:ext uri="{FF2B5EF4-FFF2-40B4-BE49-F238E27FC236}">
                <a16:creationId xmlns:a16="http://schemas.microsoft.com/office/drawing/2014/main" xmlns="" id="{F1FE4848-5491-40E5-B4B5-DCD6FB6515B7}"/>
              </a:ext>
            </a:extLst>
          </p:cNvPr>
          <p:cNvGrpSpPr/>
          <p:nvPr/>
        </p:nvGrpSpPr>
        <p:grpSpPr>
          <a:xfrm>
            <a:off x="5172803" y="1977024"/>
            <a:ext cx="5785085" cy="1838746"/>
            <a:chOff x="625692" y="1785102"/>
            <a:chExt cx="3540262" cy="1451270"/>
          </a:xfrm>
        </p:grpSpPr>
        <p:sp>
          <p:nvSpPr>
            <p:cNvPr id="48" name="Footer Text">
              <a:extLst>
                <a:ext uri="{FF2B5EF4-FFF2-40B4-BE49-F238E27FC236}">
                  <a16:creationId xmlns:a16="http://schemas.microsoft.com/office/drawing/2014/main" xmlns="" id="{BD1D0CD0-20F3-4E2E-A3F1-727F4D933025}"/>
                </a:ext>
              </a:extLst>
            </p:cNvPr>
            <p:cNvSpPr txBox="1"/>
            <p:nvPr/>
          </p:nvSpPr>
          <p:spPr>
            <a:xfrm>
              <a:off x="625693" y="2216111"/>
              <a:ext cx="3540261" cy="1020261"/>
            </a:xfrm>
            <a:prstGeom prst="rect">
              <a:avLst/>
            </a:prstGeom>
            <a:noFill/>
          </p:spPr>
          <p:txBody>
            <a:bodyPr wrap="square" lIns="0" tIns="0" rIns="0" bIns="0" rtlCol="0">
              <a:spAutoFit/>
            </a:bodyPr>
            <a:lstStyle/>
            <a:p>
              <a:pPr defTabSz="1828800">
                <a:lnSpc>
                  <a:spcPct val="150000"/>
                </a:lnSpc>
              </a:pPr>
              <a:r>
                <a:rPr lang="en-US" sz="1400" kern="1200" dirty="0">
                  <a:solidFill>
                    <a:schemeClr val="bg1"/>
                  </a:solidFill>
                  <a:cs typeface="+mn-ea"/>
                  <a:sym typeface="+mn-lt"/>
                </a:rPr>
                <a:t>There are many variations of the a passages lorem ipsum available, but the majority have </a:t>
              </a:r>
              <a:r>
                <a:rPr lang="en-US" sz="1400" kern="1200" dirty="0" err="1">
                  <a:solidFill>
                    <a:schemeClr val="bg1"/>
                  </a:solidFill>
                  <a:cs typeface="+mn-ea"/>
                  <a:sym typeface="+mn-lt"/>
                </a:rPr>
                <a:t>suffered</a:t>
              </a:r>
              <a:r>
                <a:rPr lang="en-US" altLang="zh-CN" sz="1400" dirty="0" err="1">
                  <a:solidFill>
                    <a:schemeClr val="bg1"/>
                  </a:solidFill>
                  <a:cs typeface="+mn-ea"/>
                  <a:sym typeface="+mn-lt"/>
                </a:rPr>
                <a:t>There</a:t>
              </a:r>
              <a:r>
                <a:rPr lang="en-US" altLang="zh-CN" sz="1400" dirty="0">
                  <a:solidFill>
                    <a:schemeClr val="bg1"/>
                  </a:solidFill>
                  <a:cs typeface="+mn-ea"/>
                  <a:sym typeface="+mn-lt"/>
                </a:rPr>
                <a:t> are many variations of the a passages lorem ipsum available, but the majority have suffered</a:t>
              </a:r>
            </a:p>
            <a:p>
              <a:pPr algn="l" defTabSz="1828800" rtl="0">
                <a:lnSpc>
                  <a:spcPct val="150000"/>
                </a:lnSpc>
              </a:pPr>
              <a:endParaRPr lang="en-US" sz="1400" kern="1200" dirty="0">
                <a:solidFill>
                  <a:schemeClr val="bg1"/>
                </a:solidFill>
                <a:cs typeface="+mn-ea"/>
                <a:sym typeface="+mn-lt"/>
              </a:endParaRPr>
            </a:p>
          </p:txBody>
        </p:sp>
        <p:sp>
          <p:nvSpPr>
            <p:cNvPr id="49" name="TextBox 67">
              <a:extLst>
                <a:ext uri="{FF2B5EF4-FFF2-40B4-BE49-F238E27FC236}">
                  <a16:creationId xmlns:a16="http://schemas.microsoft.com/office/drawing/2014/main" xmlns="" id="{D923F826-2A9E-4185-B52F-390BAA1AADAF}"/>
                </a:ext>
              </a:extLst>
            </p:cNvPr>
            <p:cNvSpPr txBox="1"/>
            <p:nvPr/>
          </p:nvSpPr>
          <p:spPr>
            <a:xfrm>
              <a:off x="625692" y="1785102"/>
              <a:ext cx="753392" cy="385736"/>
            </a:xfrm>
            <a:prstGeom prst="rect">
              <a:avLst/>
            </a:prstGeom>
            <a:noFill/>
          </p:spPr>
          <p:txBody>
            <a:bodyPr wrap="none" lIns="0" tIns="0" rIns="0" bIns="0" rtlCol="0" anchor="ctr">
              <a:spAutoFit/>
            </a:bodyPr>
            <a:lstStyle/>
            <a:p>
              <a:pPr defTabSz="1828800">
                <a:lnSpc>
                  <a:spcPct val="150000"/>
                </a:lnSpc>
              </a:pPr>
              <a:r>
                <a:rPr lang="zh-CN" altLang="en-US" sz="2400" dirty="0">
                  <a:solidFill>
                    <a:schemeClr val="bg1"/>
                  </a:solidFill>
                  <a:cs typeface="+mn-ea"/>
                  <a:sym typeface="+mn-lt"/>
                </a:rPr>
                <a:t>输入标题</a:t>
              </a:r>
              <a:endParaRPr lang="en-US" altLang="zh-CN" sz="2400" dirty="0">
                <a:solidFill>
                  <a:schemeClr val="bg1"/>
                </a:solidFill>
                <a:cs typeface="+mn-ea"/>
                <a:sym typeface="+mn-lt"/>
              </a:endParaRPr>
            </a:p>
          </p:txBody>
        </p:sp>
      </p:grpSp>
      <p:sp>
        <p:nvSpPr>
          <p:cNvPr id="50" name="矩形 49">
            <a:extLst>
              <a:ext uri="{FF2B5EF4-FFF2-40B4-BE49-F238E27FC236}">
                <a16:creationId xmlns:a16="http://schemas.microsoft.com/office/drawing/2014/main" xmlns="" id="{E4E497F1-13AC-4525-B90C-CBD91125B67D}"/>
              </a:ext>
            </a:extLst>
          </p:cNvPr>
          <p:cNvSpPr/>
          <p:nvPr/>
        </p:nvSpPr>
        <p:spPr>
          <a:xfrm>
            <a:off x="2347613" y="2721242"/>
            <a:ext cx="1413195" cy="646331"/>
          </a:xfrm>
          <a:prstGeom prst="rect">
            <a:avLst/>
          </a:prstGeom>
          <a:noFill/>
        </p:spPr>
        <p:txBody>
          <a:bodyPr wrap="square" lIns="91440" tIns="45720" rIns="91440" bIns="45720">
            <a:spAutoFit/>
          </a:bodyPr>
          <a:lstStyle/>
          <a:p>
            <a:pPr algn="ctr"/>
            <a:r>
              <a:rPr lang="en-US" altLang="zh-CN" sz="3600" b="0" cap="none" spc="0" dirty="0">
                <a:ln w="0"/>
                <a:solidFill>
                  <a:schemeClr val="bg1"/>
                </a:solidFill>
                <a:cs typeface="+mn-ea"/>
                <a:sym typeface="+mn-lt"/>
              </a:rPr>
              <a:t>90%</a:t>
            </a:r>
            <a:endParaRPr lang="zh-CN" altLang="en-US" sz="3600" b="0" cap="none" spc="0" dirty="0">
              <a:ln w="0"/>
              <a:solidFill>
                <a:schemeClr val="bg1"/>
              </a:solidFill>
              <a:cs typeface="+mn-ea"/>
              <a:sym typeface="+mn-lt"/>
            </a:endParaRPr>
          </a:p>
        </p:txBody>
      </p:sp>
      <p:sp>
        <p:nvSpPr>
          <p:cNvPr id="51" name="Rectangle 7">
            <a:extLst>
              <a:ext uri="{FF2B5EF4-FFF2-40B4-BE49-F238E27FC236}">
                <a16:creationId xmlns:a16="http://schemas.microsoft.com/office/drawing/2014/main" xmlns="" id="{62D849B5-E576-4E1A-9AB4-4084C95D1E36}"/>
              </a:ext>
            </a:extLst>
          </p:cNvPr>
          <p:cNvSpPr/>
          <p:nvPr/>
        </p:nvSpPr>
        <p:spPr>
          <a:xfrm>
            <a:off x="2303486" y="2264947"/>
            <a:ext cx="2122795" cy="830997"/>
          </a:xfrm>
          <a:prstGeom prst="rect">
            <a:avLst/>
          </a:prstGeom>
        </p:spPr>
        <p:txBody>
          <a:bodyPr wrap="square">
            <a:spAutoFit/>
          </a:bodyPr>
          <a:lstStyle/>
          <a:p>
            <a:pPr algn="ctr"/>
            <a:r>
              <a:rPr lang="en-US" sz="2400" b="1" dirty="0">
                <a:solidFill>
                  <a:schemeClr val="bg1"/>
                </a:solidFill>
                <a:cs typeface="+mn-ea"/>
                <a:sym typeface="+mn-lt"/>
              </a:rPr>
              <a:t>Short Text Here</a:t>
            </a:r>
          </a:p>
        </p:txBody>
      </p:sp>
      <p:grpSp>
        <p:nvGrpSpPr>
          <p:cNvPr id="52" name="Group 36">
            <a:extLst>
              <a:ext uri="{FF2B5EF4-FFF2-40B4-BE49-F238E27FC236}">
                <a16:creationId xmlns:a16="http://schemas.microsoft.com/office/drawing/2014/main" xmlns="" id="{CB152681-16AD-4858-A523-F6F07BA93B88}"/>
              </a:ext>
            </a:extLst>
          </p:cNvPr>
          <p:cNvGrpSpPr/>
          <p:nvPr/>
        </p:nvGrpSpPr>
        <p:grpSpPr>
          <a:xfrm>
            <a:off x="5555721" y="4199578"/>
            <a:ext cx="425175" cy="618436"/>
            <a:chOff x="3720306" y="3668315"/>
            <a:chExt cx="314325" cy="457200"/>
          </a:xfrm>
          <a:solidFill>
            <a:schemeClr val="bg1"/>
          </a:solidFill>
        </p:grpSpPr>
        <p:sp>
          <p:nvSpPr>
            <p:cNvPr id="53" name="Freeform 114">
              <a:extLst>
                <a:ext uri="{FF2B5EF4-FFF2-40B4-BE49-F238E27FC236}">
                  <a16:creationId xmlns:a16="http://schemas.microsoft.com/office/drawing/2014/main" xmlns="" id="{FE18D334-2096-4728-A242-0EDC8F868521}"/>
                </a:ext>
              </a:extLst>
            </p:cNvPr>
            <p:cNvSpPr>
              <a:spLocks noEditPoints="1"/>
            </p:cNvSpPr>
            <p:nvPr/>
          </p:nvSpPr>
          <p:spPr bwMode="auto">
            <a:xfrm>
              <a:off x="3720306" y="3668315"/>
              <a:ext cx="314325" cy="457200"/>
            </a:xfrm>
            <a:custGeom>
              <a:avLst/>
              <a:gdLst>
                <a:gd name="T0" fmla="*/ 184 w 793"/>
                <a:gd name="T1" fmla="*/ 669 h 1152"/>
                <a:gd name="T2" fmla="*/ 103 w 793"/>
                <a:gd name="T3" fmla="*/ 514 h 1152"/>
                <a:gd name="T4" fmla="*/ 78 w 793"/>
                <a:gd name="T5" fmla="*/ 439 h 1152"/>
                <a:gd name="T6" fmla="*/ 75 w 793"/>
                <a:gd name="T7" fmla="*/ 363 h 1152"/>
                <a:gd name="T8" fmla="*/ 92 w 793"/>
                <a:gd name="T9" fmla="*/ 284 h 1152"/>
                <a:gd name="T10" fmla="*/ 128 w 793"/>
                <a:gd name="T11" fmla="*/ 215 h 1152"/>
                <a:gd name="T12" fmla="*/ 180 w 793"/>
                <a:gd name="T13" fmla="*/ 156 h 1152"/>
                <a:gd name="T14" fmla="*/ 242 w 793"/>
                <a:gd name="T15" fmla="*/ 112 h 1152"/>
                <a:gd name="T16" fmla="*/ 316 w 793"/>
                <a:gd name="T17" fmla="*/ 82 h 1152"/>
                <a:gd name="T18" fmla="*/ 397 w 793"/>
                <a:gd name="T19" fmla="*/ 72 h 1152"/>
                <a:gd name="T20" fmla="*/ 478 w 793"/>
                <a:gd name="T21" fmla="*/ 82 h 1152"/>
                <a:gd name="T22" fmla="*/ 551 w 793"/>
                <a:gd name="T23" fmla="*/ 112 h 1152"/>
                <a:gd name="T24" fmla="*/ 615 w 793"/>
                <a:gd name="T25" fmla="*/ 156 h 1152"/>
                <a:gd name="T26" fmla="*/ 666 w 793"/>
                <a:gd name="T27" fmla="*/ 215 h 1152"/>
                <a:gd name="T28" fmla="*/ 701 w 793"/>
                <a:gd name="T29" fmla="*/ 284 h 1152"/>
                <a:gd name="T30" fmla="*/ 720 w 793"/>
                <a:gd name="T31" fmla="*/ 363 h 1152"/>
                <a:gd name="T32" fmla="*/ 717 w 793"/>
                <a:gd name="T33" fmla="*/ 438 h 1152"/>
                <a:gd name="T34" fmla="*/ 691 w 793"/>
                <a:gd name="T35" fmla="*/ 513 h 1152"/>
                <a:gd name="T36" fmla="*/ 610 w 793"/>
                <a:gd name="T37" fmla="*/ 669 h 1152"/>
                <a:gd name="T38" fmla="*/ 397 w 793"/>
                <a:gd name="T39" fmla="*/ 1080 h 1152"/>
                <a:gd name="T40" fmla="*/ 346 w 793"/>
                <a:gd name="T41" fmla="*/ 1067 h 1152"/>
                <a:gd name="T42" fmla="*/ 469 w 793"/>
                <a:gd name="T43" fmla="*/ 1036 h 1152"/>
                <a:gd name="T44" fmla="*/ 445 w 793"/>
                <a:gd name="T45" fmla="*/ 1071 h 1152"/>
                <a:gd name="T46" fmla="*/ 412 w 793"/>
                <a:gd name="T47" fmla="*/ 1079 h 1152"/>
                <a:gd name="T48" fmla="*/ 263 w 793"/>
                <a:gd name="T49" fmla="*/ 846 h 1152"/>
                <a:gd name="T50" fmla="*/ 528 w 793"/>
                <a:gd name="T51" fmla="*/ 857 h 1152"/>
                <a:gd name="T52" fmla="*/ 307 w 793"/>
                <a:gd name="T53" fmla="*/ 986 h 1152"/>
                <a:gd name="T54" fmla="*/ 290 w 793"/>
                <a:gd name="T55" fmla="*/ 931 h 1152"/>
                <a:gd name="T56" fmla="*/ 496 w 793"/>
                <a:gd name="T57" fmla="*/ 958 h 1152"/>
                <a:gd name="T58" fmla="*/ 376 w 793"/>
                <a:gd name="T59" fmla="*/ 0 h 1152"/>
                <a:gd name="T60" fmla="*/ 279 w 793"/>
                <a:gd name="T61" fmla="*/ 18 h 1152"/>
                <a:gd name="T62" fmla="*/ 192 w 793"/>
                <a:gd name="T63" fmla="*/ 58 h 1152"/>
                <a:gd name="T64" fmla="*/ 117 w 793"/>
                <a:gd name="T65" fmla="*/ 116 h 1152"/>
                <a:gd name="T66" fmla="*/ 59 w 793"/>
                <a:gd name="T67" fmla="*/ 190 h 1152"/>
                <a:gd name="T68" fmla="*/ 19 w 793"/>
                <a:gd name="T69" fmla="*/ 278 h 1152"/>
                <a:gd name="T70" fmla="*/ 2 w 793"/>
                <a:gd name="T71" fmla="*/ 375 h 1152"/>
                <a:gd name="T72" fmla="*/ 7 w 793"/>
                <a:gd name="T73" fmla="*/ 451 h 1152"/>
                <a:gd name="T74" fmla="*/ 59 w 793"/>
                <a:gd name="T75" fmla="*/ 589 h 1152"/>
                <a:gd name="T76" fmla="*/ 160 w 793"/>
                <a:gd name="T77" fmla="*/ 778 h 1152"/>
                <a:gd name="T78" fmla="*/ 234 w 793"/>
                <a:gd name="T79" fmla="*/ 994 h 1152"/>
                <a:gd name="T80" fmla="*/ 270 w 793"/>
                <a:gd name="T81" fmla="*/ 1086 h 1152"/>
                <a:gd name="T82" fmla="*/ 302 w 793"/>
                <a:gd name="T83" fmla="*/ 1125 h 1152"/>
                <a:gd name="T84" fmla="*/ 347 w 793"/>
                <a:gd name="T85" fmla="*/ 1146 h 1152"/>
                <a:gd name="T86" fmla="*/ 411 w 793"/>
                <a:gd name="T87" fmla="*/ 1152 h 1152"/>
                <a:gd name="T88" fmla="*/ 467 w 793"/>
                <a:gd name="T89" fmla="*/ 1140 h 1152"/>
                <a:gd name="T90" fmla="*/ 507 w 793"/>
                <a:gd name="T91" fmla="*/ 1111 h 1152"/>
                <a:gd name="T92" fmla="*/ 535 w 793"/>
                <a:gd name="T93" fmla="*/ 1066 h 1152"/>
                <a:gd name="T94" fmla="*/ 578 w 793"/>
                <a:gd name="T95" fmla="*/ 935 h 1152"/>
                <a:gd name="T96" fmla="*/ 633 w 793"/>
                <a:gd name="T97" fmla="*/ 779 h 1152"/>
                <a:gd name="T98" fmla="*/ 735 w 793"/>
                <a:gd name="T99" fmla="*/ 589 h 1152"/>
                <a:gd name="T100" fmla="*/ 787 w 793"/>
                <a:gd name="T101" fmla="*/ 451 h 1152"/>
                <a:gd name="T102" fmla="*/ 792 w 793"/>
                <a:gd name="T103" fmla="*/ 375 h 1152"/>
                <a:gd name="T104" fmla="*/ 775 w 793"/>
                <a:gd name="T105" fmla="*/ 278 h 1152"/>
                <a:gd name="T106" fmla="*/ 736 w 793"/>
                <a:gd name="T107" fmla="*/ 190 h 1152"/>
                <a:gd name="T108" fmla="*/ 677 w 793"/>
                <a:gd name="T109" fmla="*/ 116 h 1152"/>
                <a:gd name="T110" fmla="*/ 602 w 793"/>
                <a:gd name="T111" fmla="*/ 58 h 1152"/>
                <a:gd name="T112" fmla="*/ 515 w 793"/>
                <a:gd name="T113" fmla="*/ 18 h 1152"/>
                <a:gd name="T114" fmla="*/ 417 w 793"/>
                <a:gd name="T115" fmla="*/ 0 h 1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93" h="1152">
                  <a:moveTo>
                    <a:pt x="565" y="756"/>
                  </a:moveTo>
                  <a:lnTo>
                    <a:pt x="229" y="756"/>
                  </a:lnTo>
                  <a:lnTo>
                    <a:pt x="215" y="727"/>
                  </a:lnTo>
                  <a:lnTo>
                    <a:pt x="200" y="698"/>
                  </a:lnTo>
                  <a:lnTo>
                    <a:pt x="184" y="669"/>
                  </a:lnTo>
                  <a:lnTo>
                    <a:pt x="169" y="640"/>
                  </a:lnTo>
                  <a:lnTo>
                    <a:pt x="151" y="608"/>
                  </a:lnTo>
                  <a:lnTo>
                    <a:pt x="133" y="577"/>
                  </a:lnTo>
                  <a:lnTo>
                    <a:pt x="117" y="545"/>
                  </a:lnTo>
                  <a:lnTo>
                    <a:pt x="103" y="514"/>
                  </a:lnTo>
                  <a:lnTo>
                    <a:pt x="97" y="498"/>
                  </a:lnTo>
                  <a:lnTo>
                    <a:pt x="91" y="483"/>
                  </a:lnTo>
                  <a:lnTo>
                    <a:pt x="86" y="468"/>
                  </a:lnTo>
                  <a:lnTo>
                    <a:pt x="81" y="453"/>
                  </a:lnTo>
                  <a:lnTo>
                    <a:pt x="78" y="439"/>
                  </a:lnTo>
                  <a:lnTo>
                    <a:pt x="75" y="424"/>
                  </a:lnTo>
                  <a:lnTo>
                    <a:pt x="74" y="410"/>
                  </a:lnTo>
                  <a:lnTo>
                    <a:pt x="73" y="396"/>
                  </a:lnTo>
                  <a:lnTo>
                    <a:pt x="74" y="379"/>
                  </a:lnTo>
                  <a:lnTo>
                    <a:pt x="75" y="363"/>
                  </a:lnTo>
                  <a:lnTo>
                    <a:pt x="77" y="347"/>
                  </a:lnTo>
                  <a:lnTo>
                    <a:pt x="79" y="331"/>
                  </a:lnTo>
                  <a:lnTo>
                    <a:pt x="84" y="315"/>
                  </a:lnTo>
                  <a:lnTo>
                    <a:pt x="88" y="300"/>
                  </a:lnTo>
                  <a:lnTo>
                    <a:pt x="92" y="284"/>
                  </a:lnTo>
                  <a:lnTo>
                    <a:pt x="99" y="270"/>
                  </a:lnTo>
                  <a:lnTo>
                    <a:pt x="105" y="255"/>
                  </a:lnTo>
                  <a:lnTo>
                    <a:pt x="112" y="241"/>
                  </a:lnTo>
                  <a:lnTo>
                    <a:pt x="120" y="228"/>
                  </a:lnTo>
                  <a:lnTo>
                    <a:pt x="128" y="215"/>
                  </a:lnTo>
                  <a:lnTo>
                    <a:pt x="138" y="202"/>
                  </a:lnTo>
                  <a:lnTo>
                    <a:pt x="147" y="190"/>
                  </a:lnTo>
                  <a:lnTo>
                    <a:pt x="157" y="179"/>
                  </a:lnTo>
                  <a:lnTo>
                    <a:pt x="168" y="167"/>
                  </a:lnTo>
                  <a:lnTo>
                    <a:pt x="180" y="156"/>
                  </a:lnTo>
                  <a:lnTo>
                    <a:pt x="191" y="146"/>
                  </a:lnTo>
                  <a:lnTo>
                    <a:pt x="204" y="136"/>
                  </a:lnTo>
                  <a:lnTo>
                    <a:pt x="216" y="128"/>
                  </a:lnTo>
                  <a:lnTo>
                    <a:pt x="229" y="119"/>
                  </a:lnTo>
                  <a:lnTo>
                    <a:pt x="242" y="112"/>
                  </a:lnTo>
                  <a:lnTo>
                    <a:pt x="256" y="104"/>
                  </a:lnTo>
                  <a:lnTo>
                    <a:pt x="270" y="98"/>
                  </a:lnTo>
                  <a:lnTo>
                    <a:pt x="286" y="91"/>
                  </a:lnTo>
                  <a:lnTo>
                    <a:pt x="301" y="87"/>
                  </a:lnTo>
                  <a:lnTo>
                    <a:pt x="316" y="82"/>
                  </a:lnTo>
                  <a:lnTo>
                    <a:pt x="332" y="78"/>
                  </a:lnTo>
                  <a:lnTo>
                    <a:pt x="348" y="76"/>
                  </a:lnTo>
                  <a:lnTo>
                    <a:pt x="364" y="74"/>
                  </a:lnTo>
                  <a:lnTo>
                    <a:pt x="381" y="73"/>
                  </a:lnTo>
                  <a:lnTo>
                    <a:pt x="397" y="72"/>
                  </a:lnTo>
                  <a:lnTo>
                    <a:pt x="414" y="73"/>
                  </a:lnTo>
                  <a:lnTo>
                    <a:pt x="430" y="74"/>
                  </a:lnTo>
                  <a:lnTo>
                    <a:pt x="447" y="76"/>
                  </a:lnTo>
                  <a:lnTo>
                    <a:pt x="463" y="78"/>
                  </a:lnTo>
                  <a:lnTo>
                    <a:pt x="478" y="82"/>
                  </a:lnTo>
                  <a:lnTo>
                    <a:pt x="493" y="87"/>
                  </a:lnTo>
                  <a:lnTo>
                    <a:pt x="508" y="91"/>
                  </a:lnTo>
                  <a:lnTo>
                    <a:pt x="523" y="98"/>
                  </a:lnTo>
                  <a:lnTo>
                    <a:pt x="537" y="104"/>
                  </a:lnTo>
                  <a:lnTo>
                    <a:pt x="551" y="112"/>
                  </a:lnTo>
                  <a:lnTo>
                    <a:pt x="565" y="119"/>
                  </a:lnTo>
                  <a:lnTo>
                    <a:pt x="578" y="128"/>
                  </a:lnTo>
                  <a:lnTo>
                    <a:pt x="591" y="136"/>
                  </a:lnTo>
                  <a:lnTo>
                    <a:pt x="603" y="146"/>
                  </a:lnTo>
                  <a:lnTo>
                    <a:pt x="615" y="156"/>
                  </a:lnTo>
                  <a:lnTo>
                    <a:pt x="626" y="167"/>
                  </a:lnTo>
                  <a:lnTo>
                    <a:pt x="637" y="179"/>
                  </a:lnTo>
                  <a:lnTo>
                    <a:pt x="647" y="190"/>
                  </a:lnTo>
                  <a:lnTo>
                    <a:pt x="656" y="202"/>
                  </a:lnTo>
                  <a:lnTo>
                    <a:pt x="666" y="215"/>
                  </a:lnTo>
                  <a:lnTo>
                    <a:pt x="674" y="228"/>
                  </a:lnTo>
                  <a:lnTo>
                    <a:pt x="682" y="241"/>
                  </a:lnTo>
                  <a:lnTo>
                    <a:pt x="688" y="255"/>
                  </a:lnTo>
                  <a:lnTo>
                    <a:pt x="696" y="270"/>
                  </a:lnTo>
                  <a:lnTo>
                    <a:pt x="701" y="284"/>
                  </a:lnTo>
                  <a:lnTo>
                    <a:pt x="707" y="300"/>
                  </a:lnTo>
                  <a:lnTo>
                    <a:pt x="711" y="315"/>
                  </a:lnTo>
                  <a:lnTo>
                    <a:pt x="714" y="331"/>
                  </a:lnTo>
                  <a:lnTo>
                    <a:pt x="718" y="347"/>
                  </a:lnTo>
                  <a:lnTo>
                    <a:pt x="720" y="363"/>
                  </a:lnTo>
                  <a:lnTo>
                    <a:pt x="721" y="379"/>
                  </a:lnTo>
                  <a:lnTo>
                    <a:pt x="721" y="396"/>
                  </a:lnTo>
                  <a:lnTo>
                    <a:pt x="721" y="410"/>
                  </a:lnTo>
                  <a:lnTo>
                    <a:pt x="719" y="424"/>
                  </a:lnTo>
                  <a:lnTo>
                    <a:pt x="717" y="438"/>
                  </a:lnTo>
                  <a:lnTo>
                    <a:pt x="712" y="453"/>
                  </a:lnTo>
                  <a:lnTo>
                    <a:pt x="708" y="468"/>
                  </a:lnTo>
                  <a:lnTo>
                    <a:pt x="704" y="483"/>
                  </a:lnTo>
                  <a:lnTo>
                    <a:pt x="697" y="498"/>
                  </a:lnTo>
                  <a:lnTo>
                    <a:pt x="691" y="513"/>
                  </a:lnTo>
                  <a:lnTo>
                    <a:pt x="677" y="545"/>
                  </a:lnTo>
                  <a:lnTo>
                    <a:pt x="660" y="577"/>
                  </a:lnTo>
                  <a:lnTo>
                    <a:pt x="643" y="608"/>
                  </a:lnTo>
                  <a:lnTo>
                    <a:pt x="626" y="641"/>
                  </a:lnTo>
                  <a:lnTo>
                    <a:pt x="610" y="669"/>
                  </a:lnTo>
                  <a:lnTo>
                    <a:pt x="594" y="698"/>
                  </a:lnTo>
                  <a:lnTo>
                    <a:pt x="579" y="727"/>
                  </a:lnTo>
                  <a:lnTo>
                    <a:pt x="565" y="756"/>
                  </a:lnTo>
                  <a:lnTo>
                    <a:pt x="565" y="756"/>
                  </a:lnTo>
                  <a:close/>
                  <a:moveTo>
                    <a:pt x="397" y="1080"/>
                  </a:moveTo>
                  <a:lnTo>
                    <a:pt x="384" y="1079"/>
                  </a:lnTo>
                  <a:lnTo>
                    <a:pt x="373" y="1078"/>
                  </a:lnTo>
                  <a:lnTo>
                    <a:pt x="363" y="1076"/>
                  </a:lnTo>
                  <a:lnTo>
                    <a:pt x="355" y="1073"/>
                  </a:lnTo>
                  <a:lnTo>
                    <a:pt x="346" y="1067"/>
                  </a:lnTo>
                  <a:lnTo>
                    <a:pt x="339" y="1059"/>
                  </a:lnTo>
                  <a:lnTo>
                    <a:pt x="332" y="1049"/>
                  </a:lnTo>
                  <a:lnTo>
                    <a:pt x="326" y="1035"/>
                  </a:lnTo>
                  <a:lnTo>
                    <a:pt x="478" y="1016"/>
                  </a:lnTo>
                  <a:lnTo>
                    <a:pt x="469" y="1036"/>
                  </a:lnTo>
                  <a:lnTo>
                    <a:pt x="462" y="1051"/>
                  </a:lnTo>
                  <a:lnTo>
                    <a:pt x="457" y="1057"/>
                  </a:lnTo>
                  <a:lnTo>
                    <a:pt x="454" y="1062"/>
                  </a:lnTo>
                  <a:lnTo>
                    <a:pt x="450" y="1066"/>
                  </a:lnTo>
                  <a:lnTo>
                    <a:pt x="445" y="1071"/>
                  </a:lnTo>
                  <a:lnTo>
                    <a:pt x="440" y="1073"/>
                  </a:lnTo>
                  <a:lnTo>
                    <a:pt x="436" y="1075"/>
                  </a:lnTo>
                  <a:lnTo>
                    <a:pt x="430" y="1077"/>
                  </a:lnTo>
                  <a:lnTo>
                    <a:pt x="425" y="1078"/>
                  </a:lnTo>
                  <a:lnTo>
                    <a:pt x="412" y="1079"/>
                  </a:lnTo>
                  <a:lnTo>
                    <a:pt x="397" y="1080"/>
                  </a:lnTo>
                  <a:close/>
                  <a:moveTo>
                    <a:pt x="279" y="897"/>
                  </a:moveTo>
                  <a:lnTo>
                    <a:pt x="275" y="881"/>
                  </a:lnTo>
                  <a:lnTo>
                    <a:pt x="269" y="863"/>
                  </a:lnTo>
                  <a:lnTo>
                    <a:pt x="263" y="846"/>
                  </a:lnTo>
                  <a:lnTo>
                    <a:pt x="258" y="828"/>
                  </a:lnTo>
                  <a:lnTo>
                    <a:pt x="537" y="828"/>
                  </a:lnTo>
                  <a:lnTo>
                    <a:pt x="534" y="837"/>
                  </a:lnTo>
                  <a:lnTo>
                    <a:pt x="531" y="847"/>
                  </a:lnTo>
                  <a:lnTo>
                    <a:pt x="528" y="857"/>
                  </a:lnTo>
                  <a:lnTo>
                    <a:pt x="524" y="867"/>
                  </a:lnTo>
                  <a:lnTo>
                    <a:pt x="279" y="897"/>
                  </a:lnTo>
                  <a:close/>
                  <a:moveTo>
                    <a:pt x="491" y="978"/>
                  </a:moveTo>
                  <a:lnTo>
                    <a:pt x="312" y="1000"/>
                  </a:lnTo>
                  <a:lnTo>
                    <a:pt x="307" y="986"/>
                  </a:lnTo>
                  <a:lnTo>
                    <a:pt x="302" y="970"/>
                  </a:lnTo>
                  <a:lnTo>
                    <a:pt x="296" y="952"/>
                  </a:lnTo>
                  <a:lnTo>
                    <a:pt x="290" y="932"/>
                  </a:lnTo>
                  <a:lnTo>
                    <a:pt x="290" y="931"/>
                  </a:lnTo>
                  <a:lnTo>
                    <a:pt x="290" y="931"/>
                  </a:lnTo>
                  <a:lnTo>
                    <a:pt x="512" y="903"/>
                  </a:lnTo>
                  <a:lnTo>
                    <a:pt x="508" y="919"/>
                  </a:lnTo>
                  <a:lnTo>
                    <a:pt x="504" y="936"/>
                  </a:lnTo>
                  <a:lnTo>
                    <a:pt x="499" y="946"/>
                  </a:lnTo>
                  <a:lnTo>
                    <a:pt x="496" y="958"/>
                  </a:lnTo>
                  <a:lnTo>
                    <a:pt x="493" y="968"/>
                  </a:lnTo>
                  <a:lnTo>
                    <a:pt x="491" y="978"/>
                  </a:lnTo>
                  <a:lnTo>
                    <a:pt x="491" y="978"/>
                  </a:lnTo>
                  <a:close/>
                  <a:moveTo>
                    <a:pt x="397" y="0"/>
                  </a:moveTo>
                  <a:lnTo>
                    <a:pt x="376" y="0"/>
                  </a:lnTo>
                  <a:lnTo>
                    <a:pt x="357" y="1"/>
                  </a:lnTo>
                  <a:lnTo>
                    <a:pt x="336" y="5"/>
                  </a:lnTo>
                  <a:lnTo>
                    <a:pt x="317" y="8"/>
                  </a:lnTo>
                  <a:lnTo>
                    <a:pt x="299" y="12"/>
                  </a:lnTo>
                  <a:lnTo>
                    <a:pt x="279" y="18"/>
                  </a:lnTo>
                  <a:lnTo>
                    <a:pt x="261" y="24"/>
                  </a:lnTo>
                  <a:lnTo>
                    <a:pt x="242" y="31"/>
                  </a:lnTo>
                  <a:lnTo>
                    <a:pt x="225" y="39"/>
                  </a:lnTo>
                  <a:lnTo>
                    <a:pt x="208" y="48"/>
                  </a:lnTo>
                  <a:lnTo>
                    <a:pt x="192" y="58"/>
                  </a:lnTo>
                  <a:lnTo>
                    <a:pt x="175" y="67"/>
                  </a:lnTo>
                  <a:lnTo>
                    <a:pt x="160" y="78"/>
                  </a:lnTo>
                  <a:lnTo>
                    <a:pt x="145" y="90"/>
                  </a:lnTo>
                  <a:lnTo>
                    <a:pt x="131" y="103"/>
                  </a:lnTo>
                  <a:lnTo>
                    <a:pt x="117" y="116"/>
                  </a:lnTo>
                  <a:lnTo>
                    <a:pt x="104" y="130"/>
                  </a:lnTo>
                  <a:lnTo>
                    <a:pt x="91" y="144"/>
                  </a:lnTo>
                  <a:lnTo>
                    <a:pt x="79" y="159"/>
                  </a:lnTo>
                  <a:lnTo>
                    <a:pt x="69" y="174"/>
                  </a:lnTo>
                  <a:lnTo>
                    <a:pt x="59" y="190"/>
                  </a:lnTo>
                  <a:lnTo>
                    <a:pt x="49" y="207"/>
                  </a:lnTo>
                  <a:lnTo>
                    <a:pt x="40" y="224"/>
                  </a:lnTo>
                  <a:lnTo>
                    <a:pt x="32" y="242"/>
                  </a:lnTo>
                  <a:lnTo>
                    <a:pt x="25" y="260"/>
                  </a:lnTo>
                  <a:lnTo>
                    <a:pt x="19" y="278"/>
                  </a:lnTo>
                  <a:lnTo>
                    <a:pt x="13" y="297"/>
                  </a:lnTo>
                  <a:lnTo>
                    <a:pt x="9" y="316"/>
                  </a:lnTo>
                  <a:lnTo>
                    <a:pt x="6" y="335"/>
                  </a:lnTo>
                  <a:lnTo>
                    <a:pt x="3" y="356"/>
                  </a:lnTo>
                  <a:lnTo>
                    <a:pt x="2" y="375"/>
                  </a:lnTo>
                  <a:lnTo>
                    <a:pt x="0" y="396"/>
                  </a:lnTo>
                  <a:lnTo>
                    <a:pt x="2" y="410"/>
                  </a:lnTo>
                  <a:lnTo>
                    <a:pt x="3" y="424"/>
                  </a:lnTo>
                  <a:lnTo>
                    <a:pt x="5" y="437"/>
                  </a:lnTo>
                  <a:lnTo>
                    <a:pt x="7" y="451"/>
                  </a:lnTo>
                  <a:lnTo>
                    <a:pt x="13" y="479"/>
                  </a:lnTo>
                  <a:lnTo>
                    <a:pt x="22" y="506"/>
                  </a:lnTo>
                  <a:lnTo>
                    <a:pt x="33" y="534"/>
                  </a:lnTo>
                  <a:lnTo>
                    <a:pt x="46" y="561"/>
                  </a:lnTo>
                  <a:lnTo>
                    <a:pt x="59" y="589"/>
                  </a:lnTo>
                  <a:lnTo>
                    <a:pt x="74" y="617"/>
                  </a:lnTo>
                  <a:lnTo>
                    <a:pt x="103" y="671"/>
                  </a:lnTo>
                  <a:lnTo>
                    <a:pt x="133" y="725"/>
                  </a:lnTo>
                  <a:lnTo>
                    <a:pt x="147" y="752"/>
                  </a:lnTo>
                  <a:lnTo>
                    <a:pt x="160" y="778"/>
                  </a:lnTo>
                  <a:lnTo>
                    <a:pt x="172" y="804"/>
                  </a:lnTo>
                  <a:lnTo>
                    <a:pt x="182" y="830"/>
                  </a:lnTo>
                  <a:lnTo>
                    <a:pt x="206" y="901"/>
                  </a:lnTo>
                  <a:lnTo>
                    <a:pt x="225" y="965"/>
                  </a:lnTo>
                  <a:lnTo>
                    <a:pt x="234" y="994"/>
                  </a:lnTo>
                  <a:lnTo>
                    <a:pt x="242" y="1020"/>
                  </a:lnTo>
                  <a:lnTo>
                    <a:pt x="251" y="1045"/>
                  </a:lnTo>
                  <a:lnTo>
                    <a:pt x="260" y="1066"/>
                  </a:lnTo>
                  <a:lnTo>
                    <a:pt x="265" y="1076"/>
                  </a:lnTo>
                  <a:lnTo>
                    <a:pt x="270" y="1086"/>
                  </a:lnTo>
                  <a:lnTo>
                    <a:pt x="276" y="1094"/>
                  </a:lnTo>
                  <a:lnTo>
                    <a:pt x="281" y="1103"/>
                  </a:lnTo>
                  <a:lnTo>
                    <a:pt x="288" y="1111"/>
                  </a:lnTo>
                  <a:lnTo>
                    <a:pt x="295" y="1118"/>
                  </a:lnTo>
                  <a:lnTo>
                    <a:pt x="302" y="1125"/>
                  </a:lnTo>
                  <a:lnTo>
                    <a:pt x="310" y="1130"/>
                  </a:lnTo>
                  <a:lnTo>
                    <a:pt x="318" y="1135"/>
                  </a:lnTo>
                  <a:lnTo>
                    <a:pt x="328" y="1140"/>
                  </a:lnTo>
                  <a:lnTo>
                    <a:pt x="337" y="1143"/>
                  </a:lnTo>
                  <a:lnTo>
                    <a:pt x="347" y="1146"/>
                  </a:lnTo>
                  <a:lnTo>
                    <a:pt x="359" y="1148"/>
                  </a:lnTo>
                  <a:lnTo>
                    <a:pt x="371" y="1151"/>
                  </a:lnTo>
                  <a:lnTo>
                    <a:pt x="383" y="1152"/>
                  </a:lnTo>
                  <a:lnTo>
                    <a:pt x="397" y="1152"/>
                  </a:lnTo>
                  <a:lnTo>
                    <a:pt x="411" y="1152"/>
                  </a:lnTo>
                  <a:lnTo>
                    <a:pt x="424" y="1151"/>
                  </a:lnTo>
                  <a:lnTo>
                    <a:pt x="436" y="1148"/>
                  </a:lnTo>
                  <a:lnTo>
                    <a:pt x="448" y="1146"/>
                  </a:lnTo>
                  <a:lnTo>
                    <a:pt x="457" y="1143"/>
                  </a:lnTo>
                  <a:lnTo>
                    <a:pt x="467" y="1140"/>
                  </a:lnTo>
                  <a:lnTo>
                    <a:pt x="477" y="1135"/>
                  </a:lnTo>
                  <a:lnTo>
                    <a:pt x="485" y="1130"/>
                  </a:lnTo>
                  <a:lnTo>
                    <a:pt x="493" y="1125"/>
                  </a:lnTo>
                  <a:lnTo>
                    <a:pt x="501" y="1118"/>
                  </a:lnTo>
                  <a:lnTo>
                    <a:pt x="507" y="1111"/>
                  </a:lnTo>
                  <a:lnTo>
                    <a:pt x="513" y="1103"/>
                  </a:lnTo>
                  <a:lnTo>
                    <a:pt x="519" y="1095"/>
                  </a:lnTo>
                  <a:lnTo>
                    <a:pt x="524" y="1086"/>
                  </a:lnTo>
                  <a:lnTo>
                    <a:pt x="530" y="1077"/>
                  </a:lnTo>
                  <a:lnTo>
                    <a:pt x="535" y="1066"/>
                  </a:lnTo>
                  <a:lnTo>
                    <a:pt x="544" y="1045"/>
                  </a:lnTo>
                  <a:lnTo>
                    <a:pt x="552" y="1021"/>
                  </a:lnTo>
                  <a:lnTo>
                    <a:pt x="561" y="994"/>
                  </a:lnTo>
                  <a:lnTo>
                    <a:pt x="570" y="966"/>
                  </a:lnTo>
                  <a:lnTo>
                    <a:pt x="578" y="935"/>
                  </a:lnTo>
                  <a:lnTo>
                    <a:pt x="588" y="902"/>
                  </a:lnTo>
                  <a:lnTo>
                    <a:pt x="599" y="868"/>
                  </a:lnTo>
                  <a:lnTo>
                    <a:pt x="612" y="831"/>
                  </a:lnTo>
                  <a:lnTo>
                    <a:pt x="621" y="805"/>
                  </a:lnTo>
                  <a:lnTo>
                    <a:pt x="633" y="779"/>
                  </a:lnTo>
                  <a:lnTo>
                    <a:pt x="646" y="753"/>
                  </a:lnTo>
                  <a:lnTo>
                    <a:pt x="660" y="726"/>
                  </a:lnTo>
                  <a:lnTo>
                    <a:pt x="691" y="672"/>
                  </a:lnTo>
                  <a:lnTo>
                    <a:pt x="721" y="617"/>
                  </a:lnTo>
                  <a:lnTo>
                    <a:pt x="735" y="589"/>
                  </a:lnTo>
                  <a:lnTo>
                    <a:pt x="749" y="561"/>
                  </a:lnTo>
                  <a:lnTo>
                    <a:pt x="761" y="533"/>
                  </a:lnTo>
                  <a:lnTo>
                    <a:pt x="772" y="506"/>
                  </a:lnTo>
                  <a:lnTo>
                    <a:pt x="780" y="478"/>
                  </a:lnTo>
                  <a:lnTo>
                    <a:pt x="787" y="451"/>
                  </a:lnTo>
                  <a:lnTo>
                    <a:pt x="790" y="437"/>
                  </a:lnTo>
                  <a:lnTo>
                    <a:pt x="791" y="423"/>
                  </a:lnTo>
                  <a:lnTo>
                    <a:pt x="792" y="410"/>
                  </a:lnTo>
                  <a:lnTo>
                    <a:pt x="793" y="396"/>
                  </a:lnTo>
                  <a:lnTo>
                    <a:pt x="792" y="375"/>
                  </a:lnTo>
                  <a:lnTo>
                    <a:pt x="791" y="356"/>
                  </a:lnTo>
                  <a:lnTo>
                    <a:pt x="789" y="335"/>
                  </a:lnTo>
                  <a:lnTo>
                    <a:pt x="785" y="316"/>
                  </a:lnTo>
                  <a:lnTo>
                    <a:pt x="780" y="297"/>
                  </a:lnTo>
                  <a:lnTo>
                    <a:pt x="775" y="278"/>
                  </a:lnTo>
                  <a:lnTo>
                    <a:pt x="769" y="260"/>
                  </a:lnTo>
                  <a:lnTo>
                    <a:pt x="762" y="242"/>
                  </a:lnTo>
                  <a:lnTo>
                    <a:pt x="754" y="224"/>
                  </a:lnTo>
                  <a:lnTo>
                    <a:pt x="746" y="207"/>
                  </a:lnTo>
                  <a:lnTo>
                    <a:pt x="736" y="190"/>
                  </a:lnTo>
                  <a:lnTo>
                    <a:pt x="725" y="174"/>
                  </a:lnTo>
                  <a:lnTo>
                    <a:pt x="714" y="159"/>
                  </a:lnTo>
                  <a:lnTo>
                    <a:pt x="703" y="144"/>
                  </a:lnTo>
                  <a:lnTo>
                    <a:pt x="691" y="130"/>
                  </a:lnTo>
                  <a:lnTo>
                    <a:pt x="677" y="116"/>
                  </a:lnTo>
                  <a:lnTo>
                    <a:pt x="664" y="103"/>
                  </a:lnTo>
                  <a:lnTo>
                    <a:pt x="648" y="90"/>
                  </a:lnTo>
                  <a:lnTo>
                    <a:pt x="633" y="78"/>
                  </a:lnTo>
                  <a:lnTo>
                    <a:pt x="618" y="67"/>
                  </a:lnTo>
                  <a:lnTo>
                    <a:pt x="602" y="58"/>
                  </a:lnTo>
                  <a:lnTo>
                    <a:pt x="586" y="48"/>
                  </a:lnTo>
                  <a:lnTo>
                    <a:pt x="569" y="39"/>
                  </a:lnTo>
                  <a:lnTo>
                    <a:pt x="551" y="31"/>
                  </a:lnTo>
                  <a:lnTo>
                    <a:pt x="533" y="24"/>
                  </a:lnTo>
                  <a:lnTo>
                    <a:pt x="515" y="18"/>
                  </a:lnTo>
                  <a:lnTo>
                    <a:pt x="496" y="12"/>
                  </a:lnTo>
                  <a:lnTo>
                    <a:pt x="477" y="8"/>
                  </a:lnTo>
                  <a:lnTo>
                    <a:pt x="457" y="5"/>
                  </a:lnTo>
                  <a:lnTo>
                    <a:pt x="438" y="1"/>
                  </a:lnTo>
                  <a:lnTo>
                    <a:pt x="417" y="0"/>
                  </a:lnTo>
                  <a:lnTo>
                    <a:pt x="3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algn="l" defTabSz="1828800" rtl="0"/>
              <a:endParaRPr lang="en-US" kern="1200">
                <a:solidFill>
                  <a:prstClr val="black"/>
                </a:solidFill>
                <a:cs typeface="+mn-ea"/>
                <a:sym typeface="+mn-lt"/>
              </a:endParaRPr>
            </a:p>
          </p:txBody>
        </p:sp>
        <p:sp>
          <p:nvSpPr>
            <p:cNvPr id="54" name="Freeform 115">
              <a:extLst>
                <a:ext uri="{FF2B5EF4-FFF2-40B4-BE49-F238E27FC236}">
                  <a16:creationId xmlns:a16="http://schemas.microsoft.com/office/drawing/2014/main" xmlns="" id="{7EFA907F-BE41-4693-82C2-F1D40FFD52DF}"/>
                </a:ext>
              </a:extLst>
            </p:cNvPr>
            <p:cNvSpPr>
              <a:spLocks/>
            </p:cNvSpPr>
            <p:nvPr/>
          </p:nvSpPr>
          <p:spPr bwMode="auto">
            <a:xfrm>
              <a:off x="3791743" y="3739753"/>
              <a:ext cx="93663" cy="93663"/>
            </a:xfrm>
            <a:custGeom>
              <a:avLst/>
              <a:gdLst>
                <a:gd name="T0" fmla="*/ 205 w 234"/>
                <a:gd name="T1" fmla="*/ 1 h 234"/>
                <a:gd name="T2" fmla="*/ 183 w 234"/>
                <a:gd name="T3" fmla="*/ 3 h 234"/>
                <a:gd name="T4" fmla="*/ 152 w 234"/>
                <a:gd name="T5" fmla="*/ 9 h 234"/>
                <a:gd name="T6" fmla="*/ 113 w 234"/>
                <a:gd name="T7" fmla="*/ 26 h 234"/>
                <a:gd name="T8" fmla="*/ 79 w 234"/>
                <a:gd name="T9" fmla="*/ 49 h 234"/>
                <a:gd name="T10" fmla="*/ 50 w 234"/>
                <a:gd name="T11" fmla="*/ 78 h 234"/>
                <a:gd name="T12" fmla="*/ 26 w 234"/>
                <a:gd name="T13" fmla="*/ 113 h 234"/>
                <a:gd name="T14" fmla="*/ 10 w 234"/>
                <a:gd name="T15" fmla="*/ 152 h 234"/>
                <a:gd name="T16" fmla="*/ 2 w 234"/>
                <a:gd name="T17" fmla="*/ 183 h 234"/>
                <a:gd name="T18" fmla="*/ 0 w 234"/>
                <a:gd name="T19" fmla="*/ 205 h 234"/>
                <a:gd name="T20" fmla="*/ 0 w 234"/>
                <a:gd name="T21" fmla="*/ 220 h 234"/>
                <a:gd name="T22" fmla="*/ 3 w 234"/>
                <a:gd name="T23" fmla="*/ 226 h 234"/>
                <a:gd name="T24" fmla="*/ 7 w 234"/>
                <a:gd name="T25" fmla="*/ 231 h 234"/>
                <a:gd name="T26" fmla="*/ 14 w 234"/>
                <a:gd name="T27" fmla="*/ 234 h 234"/>
                <a:gd name="T28" fmla="*/ 21 w 234"/>
                <a:gd name="T29" fmla="*/ 234 h 234"/>
                <a:gd name="T30" fmla="*/ 28 w 234"/>
                <a:gd name="T31" fmla="*/ 231 h 234"/>
                <a:gd name="T32" fmla="*/ 33 w 234"/>
                <a:gd name="T33" fmla="*/ 226 h 234"/>
                <a:gd name="T34" fmla="*/ 35 w 234"/>
                <a:gd name="T35" fmla="*/ 220 h 234"/>
                <a:gd name="T36" fmla="*/ 37 w 234"/>
                <a:gd name="T37" fmla="*/ 197 h 234"/>
                <a:gd name="T38" fmla="*/ 44 w 234"/>
                <a:gd name="T39" fmla="*/ 163 h 234"/>
                <a:gd name="T40" fmla="*/ 58 w 234"/>
                <a:gd name="T41" fmla="*/ 130 h 234"/>
                <a:gd name="T42" fmla="*/ 78 w 234"/>
                <a:gd name="T43" fmla="*/ 101 h 234"/>
                <a:gd name="T44" fmla="*/ 101 w 234"/>
                <a:gd name="T45" fmla="*/ 77 h 234"/>
                <a:gd name="T46" fmla="*/ 131 w 234"/>
                <a:gd name="T47" fmla="*/ 58 h 234"/>
                <a:gd name="T48" fmla="*/ 163 w 234"/>
                <a:gd name="T49" fmla="*/ 44 h 234"/>
                <a:gd name="T50" fmla="*/ 197 w 234"/>
                <a:gd name="T51" fmla="*/ 36 h 234"/>
                <a:gd name="T52" fmla="*/ 219 w 234"/>
                <a:gd name="T53" fmla="*/ 35 h 234"/>
                <a:gd name="T54" fmla="*/ 226 w 234"/>
                <a:gd name="T55" fmla="*/ 33 h 234"/>
                <a:gd name="T56" fmla="*/ 231 w 234"/>
                <a:gd name="T57" fmla="*/ 28 h 234"/>
                <a:gd name="T58" fmla="*/ 233 w 234"/>
                <a:gd name="T59" fmla="*/ 21 h 234"/>
                <a:gd name="T60" fmla="*/ 233 w 234"/>
                <a:gd name="T61" fmla="*/ 15 h 234"/>
                <a:gd name="T62" fmla="*/ 231 w 234"/>
                <a:gd name="T63" fmla="*/ 8 h 234"/>
                <a:gd name="T64" fmla="*/ 226 w 234"/>
                <a:gd name="T65" fmla="*/ 3 h 234"/>
                <a:gd name="T66" fmla="*/ 219 w 234"/>
                <a:gd name="T67" fmla="*/ 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4" h="234">
                  <a:moveTo>
                    <a:pt x="216" y="0"/>
                  </a:moveTo>
                  <a:lnTo>
                    <a:pt x="205" y="1"/>
                  </a:lnTo>
                  <a:lnTo>
                    <a:pt x="194" y="1"/>
                  </a:lnTo>
                  <a:lnTo>
                    <a:pt x="183" y="3"/>
                  </a:lnTo>
                  <a:lnTo>
                    <a:pt x="173" y="4"/>
                  </a:lnTo>
                  <a:lnTo>
                    <a:pt x="152" y="9"/>
                  </a:lnTo>
                  <a:lnTo>
                    <a:pt x="132" y="17"/>
                  </a:lnTo>
                  <a:lnTo>
                    <a:pt x="113" y="26"/>
                  </a:lnTo>
                  <a:lnTo>
                    <a:pt x="95" y="36"/>
                  </a:lnTo>
                  <a:lnTo>
                    <a:pt x="79" y="49"/>
                  </a:lnTo>
                  <a:lnTo>
                    <a:pt x="64" y="63"/>
                  </a:lnTo>
                  <a:lnTo>
                    <a:pt x="50" y="78"/>
                  </a:lnTo>
                  <a:lnTo>
                    <a:pt x="37" y="95"/>
                  </a:lnTo>
                  <a:lnTo>
                    <a:pt x="26" y="113"/>
                  </a:lnTo>
                  <a:lnTo>
                    <a:pt x="17" y="131"/>
                  </a:lnTo>
                  <a:lnTo>
                    <a:pt x="10" y="152"/>
                  </a:lnTo>
                  <a:lnTo>
                    <a:pt x="4" y="172"/>
                  </a:lnTo>
                  <a:lnTo>
                    <a:pt x="2" y="183"/>
                  </a:lnTo>
                  <a:lnTo>
                    <a:pt x="1" y="194"/>
                  </a:lnTo>
                  <a:lnTo>
                    <a:pt x="0" y="205"/>
                  </a:lnTo>
                  <a:lnTo>
                    <a:pt x="0" y="216"/>
                  </a:lnTo>
                  <a:lnTo>
                    <a:pt x="0" y="220"/>
                  </a:lnTo>
                  <a:lnTo>
                    <a:pt x="1" y="223"/>
                  </a:lnTo>
                  <a:lnTo>
                    <a:pt x="3" y="226"/>
                  </a:lnTo>
                  <a:lnTo>
                    <a:pt x="5" y="229"/>
                  </a:lnTo>
                  <a:lnTo>
                    <a:pt x="7" y="231"/>
                  </a:lnTo>
                  <a:lnTo>
                    <a:pt x="11" y="233"/>
                  </a:lnTo>
                  <a:lnTo>
                    <a:pt x="14" y="234"/>
                  </a:lnTo>
                  <a:lnTo>
                    <a:pt x="18" y="234"/>
                  </a:lnTo>
                  <a:lnTo>
                    <a:pt x="21" y="234"/>
                  </a:lnTo>
                  <a:lnTo>
                    <a:pt x="25" y="233"/>
                  </a:lnTo>
                  <a:lnTo>
                    <a:pt x="28" y="231"/>
                  </a:lnTo>
                  <a:lnTo>
                    <a:pt x="31" y="229"/>
                  </a:lnTo>
                  <a:lnTo>
                    <a:pt x="33" y="226"/>
                  </a:lnTo>
                  <a:lnTo>
                    <a:pt x="34" y="223"/>
                  </a:lnTo>
                  <a:lnTo>
                    <a:pt x="35" y="220"/>
                  </a:lnTo>
                  <a:lnTo>
                    <a:pt x="35" y="216"/>
                  </a:lnTo>
                  <a:lnTo>
                    <a:pt x="37" y="197"/>
                  </a:lnTo>
                  <a:lnTo>
                    <a:pt x="40" y="180"/>
                  </a:lnTo>
                  <a:lnTo>
                    <a:pt x="44" y="163"/>
                  </a:lnTo>
                  <a:lnTo>
                    <a:pt x="51" y="145"/>
                  </a:lnTo>
                  <a:lnTo>
                    <a:pt x="58" y="130"/>
                  </a:lnTo>
                  <a:lnTo>
                    <a:pt x="67" y="115"/>
                  </a:lnTo>
                  <a:lnTo>
                    <a:pt x="78" y="101"/>
                  </a:lnTo>
                  <a:lnTo>
                    <a:pt x="88" y="88"/>
                  </a:lnTo>
                  <a:lnTo>
                    <a:pt x="101" y="77"/>
                  </a:lnTo>
                  <a:lnTo>
                    <a:pt x="115" y="67"/>
                  </a:lnTo>
                  <a:lnTo>
                    <a:pt x="131" y="58"/>
                  </a:lnTo>
                  <a:lnTo>
                    <a:pt x="146" y="50"/>
                  </a:lnTo>
                  <a:lnTo>
                    <a:pt x="163" y="44"/>
                  </a:lnTo>
                  <a:lnTo>
                    <a:pt x="180" y="40"/>
                  </a:lnTo>
                  <a:lnTo>
                    <a:pt x="197" y="36"/>
                  </a:lnTo>
                  <a:lnTo>
                    <a:pt x="216" y="36"/>
                  </a:lnTo>
                  <a:lnTo>
                    <a:pt x="219" y="35"/>
                  </a:lnTo>
                  <a:lnTo>
                    <a:pt x="223" y="34"/>
                  </a:lnTo>
                  <a:lnTo>
                    <a:pt x="226" y="33"/>
                  </a:lnTo>
                  <a:lnTo>
                    <a:pt x="229" y="31"/>
                  </a:lnTo>
                  <a:lnTo>
                    <a:pt x="231" y="28"/>
                  </a:lnTo>
                  <a:lnTo>
                    <a:pt x="232" y="24"/>
                  </a:lnTo>
                  <a:lnTo>
                    <a:pt x="233" y="21"/>
                  </a:lnTo>
                  <a:lnTo>
                    <a:pt x="234" y="18"/>
                  </a:lnTo>
                  <a:lnTo>
                    <a:pt x="233" y="15"/>
                  </a:lnTo>
                  <a:lnTo>
                    <a:pt x="232" y="10"/>
                  </a:lnTo>
                  <a:lnTo>
                    <a:pt x="231" y="8"/>
                  </a:lnTo>
                  <a:lnTo>
                    <a:pt x="229" y="5"/>
                  </a:lnTo>
                  <a:lnTo>
                    <a:pt x="226" y="3"/>
                  </a:lnTo>
                  <a:lnTo>
                    <a:pt x="223" y="2"/>
                  </a:lnTo>
                  <a:lnTo>
                    <a:pt x="219" y="1"/>
                  </a:lnTo>
                  <a:lnTo>
                    <a:pt x="21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algn="l" defTabSz="1828800" rtl="0"/>
              <a:endParaRPr lang="en-US" kern="1200">
                <a:solidFill>
                  <a:prstClr val="black"/>
                </a:solidFill>
                <a:cs typeface="+mn-ea"/>
                <a:sym typeface="+mn-lt"/>
              </a:endParaRPr>
            </a:p>
          </p:txBody>
        </p:sp>
      </p:grpSp>
      <p:grpSp>
        <p:nvGrpSpPr>
          <p:cNvPr id="55" name="Group 70">
            <a:extLst>
              <a:ext uri="{FF2B5EF4-FFF2-40B4-BE49-F238E27FC236}">
                <a16:creationId xmlns:a16="http://schemas.microsoft.com/office/drawing/2014/main" xmlns="" id="{C2066D69-C9AE-4578-91BD-6100598F7B59}"/>
              </a:ext>
            </a:extLst>
          </p:cNvPr>
          <p:cNvGrpSpPr/>
          <p:nvPr/>
        </p:nvGrpSpPr>
        <p:grpSpPr>
          <a:xfrm>
            <a:off x="5535287" y="5361873"/>
            <a:ext cx="517480" cy="452795"/>
            <a:chOff x="2734468" y="4611290"/>
            <a:chExt cx="457200" cy="400050"/>
          </a:xfrm>
          <a:solidFill>
            <a:schemeClr val="bg1"/>
          </a:solidFill>
        </p:grpSpPr>
        <p:sp>
          <p:nvSpPr>
            <p:cNvPr id="56" name="Freeform 104">
              <a:extLst>
                <a:ext uri="{FF2B5EF4-FFF2-40B4-BE49-F238E27FC236}">
                  <a16:creationId xmlns:a16="http://schemas.microsoft.com/office/drawing/2014/main" xmlns="" id="{63ADE810-E585-4422-8B3C-EF77440F1175}"/>
                </a:ext>
              </a:extLst>
            </p:cNvPr>
            <p:cNvSpPr>
              <a:spLocks/>
            </p:cNvSpPr>
            <p:nvPr/>
          </p:nvSpPr>
          <p:spPr bwMode="auto">
            <a:xfrm>
              <a:off x="2805906" y="4682728"/>
              <a:ext cx="165100" cy="106363"/>
            </a:xfrm>
            <a:custGeom>
              <a:avLst/>
              <a:gdLst>
                <a:gd name="T0" fmla="*/ 376 w 415"/>
                <a:gd name="T1" fmla="*/ 1 h 270"/>
                <a:gd name="T2" fmla="*/ 337 w 415"/>
                <a:gd name="T3" fmla="*/ 3 h 270"/>
                <a:gd name="T4" fmla="*/ 298 w 415"/>
                <a:gd name="T5" fmla="*/ 8 h 270"/>
                <a:gd name="T6" fmla="*/ 261 w 415"/>
                <a:gd name="T7" fmla="*/ 16 h 270"/>
                <a:gd name="T8" fmla="*/ 227 w 415"/>
                <a:gd name="T9" fmla="*/ 26 h 270"/>
                <a:gd name="T10" fmla="*/ 192 w 415"/>
                <a:gd name="T11" fmla="*/ 37 h 270"/>
                <a:gd name="T12" fmla="*/ 161 w 415"/>
                <a:gd name="T13" fmla="*/ 50 h 270"/>
                <a:gd name="T14" fmla="*/ 132 w 415"/>
                <a:gd name="T15" fmla="*/ 67 h 270"/>
                <a:gd name="T16" fmla="*/ 105 w 415"/>
                <a:gd name="T17" fmla="*/ 84 h 270"/>
                <a:gd name="T18" fmla="*/ 80 w 415"/>
                <a:gd name="T19" fmla="*/ 102 h 270"/>
                <a:gd name="T20" fmla="*/ 58 w 415"/>
                <a:gd name="T21" fmla="*/ 123 h 270"/>
                <a:gd name="T22" fmla="*/ 40 w 415"/>
                <a:gd name="T23" fmla="*/ 143 h 270"/>
                <a:gd name="T24" fmla="*/ 25 w 415"/>
                <a:gd name="T25" fmla="*/ 166 h 270"/>
                <a:gd name="T26" fmla="*/ 13 w 415"/>
                <a:gd name="T27" fmla="*/ 190 h 270"/>
                <a:gd name="T28" fmla="*/ 5 w 415"/>
                <a:gd name="T29" fmla="*/ 215 h 270"/>
                <a:gd name="T30" fmla="*/ 1 w 415"/>
                <a:gd name="T31" fmla="*/ 239 h 270"/>
                <a:gd name="T32" fmla="*/ 1 w 415"/>
                <a:gd name="T33" fmla="*/ 256 h 270"/>
                <a:gd name="T34" fmla="*/ 3 w 415"/>
                <a:gd name="T35" fmla="*/ 262 h 270"/>
                <a:gd name="T36" fmla="*/ 8 w 415"/>
                <a:gd name="T37" fmla="*/ 266 h 270"/>
                <a:gd name="T38" fmla="*/ 15 w 415"/>
                <a:gd name="T39" fmla="*/ 270 h 270"/>
                <a:gd name="T40" fmla="*/ 21 w 415"/>
                <a:gd name="T41" fmla="*/ 270 h 270"/>
                <a:gd name="T42" fmla="*/ 28 w 415"/>
                <a:gd name="T43" fmla="*/ 266 h 270"/>
                <a:gd name="T44" fmla="*/ 33 w 415"/>
                <a:gd name="T45" fmla="*/ 262 h 270"/>
                <a:gd name="T46" fmla="*/ 35 w 415"/>
                <a:gd name="T47" fmla="*/ 256 h 270"/>
                <a:gd name="T48" fmla="*/ 36 w 415"/>
                <a:gd name="T49" fmla="*/ 242 h 270"/>
                <a:gd name="T50" fmla="*/ 41 w 415"/>
                <a:gd name="T51" fmla="*/ 220 h 270"/>
                <a:gd name="T52" fmla="*/ 47 w 415"/>
                <a:gd name="T53" fmla="*/ 199 h 270"/>
                <a:gd name="T54" fmla="*/ 58 w 415"/>
                <a:gd name="T55" fmla="*/ 179 h 270"/>
                <a:gd name="T56" fmla="*/ 73 w 415"/>
                <a:gd name="T57" fmla="*/ 161 h 270"/>
                <a:gd name="T58" fmla="*/ 89 w 415"/>
                <a:gd name="T59" fmla="*/ 142 h 270"/>
                <a:gd name="T60" fmla="*/ 110 w 415"/>
                <a:gd name="T61" fmla="*/ 125 h 270"/>
                <a:gd name="T62" fmla="*/ 132 w 415"/>
                <a:gd name="T63" fmla="*/ 109 h 270"/>
                <a:gd name="T64" fmla="*/ 156 w 415"/>
                <a:gd name="T65" fmla="*/ 94 h 270"/>
                <a:gd name="T66" fmla="*/ 183 w 415"/>
                <a:gd name="T67" fmla="*/ 80 h 270"/>
                <a:gd name="T68" fmla="*/ 228 w 415"/>
                <a:gd name="T69" fmla="*/ 62 h 270"/>
                <a:gd name="T70" fmla="*/ 275 w 415"/>
                <a:gd name="T71" fmla="*/ 49 h 270"/>
                <a:gd name="T72" fmla="*/ 309 w 415"/>
                <a:gd name="T73" fmla="*/ 43 h 270"/>
                <a:gd name="T74" fmla="*/ 343 w 415"/>
                <a:gd name="T75" fmla="*/ 39 h 270"/>
                <a:gd name="T76" fmla="*/ 378 w 415"/>
                <a:gd name="T77" fmla="*/ 36 h 270"/>
                <a:gd name="T78" fmla="*/ 399 w 415"/>
                <a:gd name="T79" fmla="*/ 35 h 270"/>
                <a:gd name="T80" fmla="*/ 406 w 415"/>
                <a:gd name="T81" fmla="*/ 33 h 270"/>
                <a:gd name="T82" fmla="*/ 411 w 415"/>
                <a:gd name="T83" fmla="*/ 28 h 270"/>
                <a:gd name="T84" fmla="*/ 413 w 415"/>
                <a:gd name="T85" fmla="*/ 21 h 270"/>
                <a:gd name="T86" fmla="*/ 413 w 415"/>
                <a:gd name="T87" fmla="*/ 15 h 270"/>
                <a:gd name="T88" fmla="*/ 411 w 415"/>
                <a:gd name="T89" fmla="*/ 8 h 270"/>
                <a:gd name="T90" fmla="*/ 406 w 415"/>
                <a:gd name="T91" fmla="*/ 3 h 270"/>
                <a:gd name="T92" fmla="*/ 399 w 415"/>
                <a:gd name="T93" fmla="*/ 1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5" h="270">
                  <a:moveTo>
                    <a:pt x="396" y="0"/>
                  </a:moveTo>
                  <a:lnTo>
                    <a:pt x="376" y="1"/>
                  </a:lnTo>
                  <a:lnTo>
                    <a:pt x="356" y="1"/>
                  </a:lnTo>
                  <a:lnTo>
                    <a:pt x="337" y="3"/>
                  </a:lnTo>
                  <a:lnTo>
                    <a:pt x="317" y="5"/>
                  </a:lnTo>
                  <a:lnTo>
                    <a:pt x="298" y="8"/>
                  </a:lnTo>
                  <a:lnTo>
                    <a:pt x="280" y="12"/>
                  </a:lnTo>
                  <a:lnTo>
                    <a:pt x="261" y="16"/>
                  </a:lnTo>
                  <a:lnTo>
                    <a:pt x="244" y="20"/>
                  </a:lnTo>
                  <a:lnTo>
                    <a:pt x="227" y="26"/>
                  </a:lnTo>
                  <a:lnTo>
                    <a:pt x="209" y="31"/>
                  </a:lnTo>
                  <a:lnTo>
                    <a:pt x="192" y="37"/>
                  </a:lnTo>
                  <a:lnTo>
                    <a:pt x="177" y="44"/>
                  </a:lnTo>
                  <a:lnTo>
                    <a:pt x="161" y="50"/>
                  </a:lnTo>
                  <a:lnTo>
                    <a:pt x="146" y="58"/>
                  </a:lnTo>
                  <a:lnTo>
                    <a:pt x="132" y="67"/>
                  </a:lnTo>
                  <a:lnTo>
                    <a:pt x="117" y="74"/>
                  </a:lnTo>
                  <a:lnTo>
                    <a:pt x="105" y="84"/>
                  </a:lnTo>
                  <a:lnTo>
                    <a:pt x="92" y="93"/>
                  </a:lnTo>
                  <a:lnTo>
                    <a:pt x="80" y="102"/>
                  </a:lnTo>
                  <a:lnTo>
                    <a:pt x="69" y="112"/>
                  </a:lnTo>
                  <a:lnTo>
                    <a:pt x="58" y="123"/>
                  </a:lnTo>
                  <a:lnTo>
                    <a:pt x="48" y="132"/>
                  </a:lnTo>
                  <a:lnTo>
                    <a:pt x="40" y="143"/>
                  </a:lnTo>
                  <a:lnTo>
                    <a:pt x="32" y="155"/>
                  </a:lnTo>
                  <a:lnTo>
                    <a:pt x="25" y="166"/>
                  </a:lnTo>
                  <a:lnTo>
                    <a:pt x="18" y="178"/>
                  </a:lnTo>
                  <a:lnTo>
                    <a:pt x="13" y="190"/>
                  </a:lnTo>
                  <a:lnTo>
                    <a:pt x="8" y="202"/>
                  </a:lnTo>
                  <a:lnTo>
                    <a:pt x="5" y="215"/>
                  </a:lnTo>
                  <a:lnTo>
                    <a:pt x="2" y="226"/>
                  </a:lnTo>
                  <a:lnTo>
                    <a:pt x="1" y="239"/>
                  </a:lnTo>
                  <a:lnTo>
                    <a:pt x="0" y="252"/>
                  </a:lnTo>
                  <a:lnTo>
                    <a:pt x="1" y="256"/>
                  </a:lnTo>
                  <a:lnTo>
                    <a:pt x="2" y="259"/>
                  </a:lnTo>
                  <a:lnTo>
                    <a:pt x="3" y="262"/>
                  </a:lnTo>
                  <a:lnTo>
                    <a:pt x="5" y="264"/>
                  </a:lnTo>
                  <a:lnTo>
                    <a:pt x="8" y="266"/>
                  </a:lnTo>
                  <a:lnTo>
                    <a:pt x="11" y="269"/>
                  </a:lnTo>
                  <a:lnTo>
                    <a:pt x="15" y="270"/>
                  </a:lnTo>
                  <a:lnTo>
                    <a:pt x="18" y="270"/>
                  </a:lnTo>
                  <a:lnTo>
                    <a:pt x="21" y="270"/>
                  </a:lnTo>
                  <a:lnTo>
                    <a:pt x="25" y="269"/>
                  </a:lnTo>
                  <a:lnTo>
                    <a:pt x="28" y="266"/>
                  </a:lnTo>
                  <a:lnTo>
                    <a:pt x="31" y="264"/>
                  </a:lnTo>
                  <a:lnTo>
                    <a:pt x="33" y="262"/>
                  </a:lnTo>
                  <a:lnTo>
                    <a:pt x="34" y="259"/>
                  </a:lnTo>
                  <a:lnTo>
                    <a:pt x="35" y="256"/>
                  </a:lnTo>
                  <a:lnTo>
                    <a:pt x="36" y="252"/>
                  </a:lnTo>
                  <a:lnTo>
                    <a:pt x="36" y="242"/>
                  </a:lnTo>
                  <a:lnTo>
                    <a:pt x="38" y="231"/>
                  </a:lnTo>
                  <a:lnTo>
                    <a:pt x="41" y="220"/>
                  </a:lnTo>
                  <a:lnTo>
                    <a:pt x="44" y="209"/>
                  </a:lnTo>
                  <a:lnTo>
                    <a:pt x="47" y="199"/>
                  </a:lnTo>
                  <a:lnTo>
                    <a:pt x="53" y="190"/>
                  </a:lnTo>
                  <a:lnTo>
                    <a:pt x="58" y="179"/>
                  </a:lnTo>
                  <a:lnTo>
                    <a:pt x="66" y="169"/>
                  </a:lnTo>
                  <a:lnTo>
                    <a:pt x="73" y="161"/>
                  </a:lnTo>
                  <a:lnTo>
                    <a:pt x="81" y="151"/>
                  </a:lnTo>
                  <a:lnTo>
                    <a:pt x="89" y="142"/>
                  </a:lnTo>
                  <a:lnTo>
                    <a:pt x="99" y="132"/>
                  </a:lnTo>
                  <a:lnTo>
                    <a:pt x="110" y="125"/>
                  </a:lnTo>
                  <a:lnTo>
                    <a:pt x="121" y="116"/>
                  </a:lnTo>
                  <a:lnTo>
                    <a:pt x="132" y="109"/>
                  </a:lnTo>
                  <a:lnTo>
                    <a:pt x="145" y="101"/>
                  </a:lnTo>
                  <a:lnTo>
                    <a:pt x="156" y="94"/>
                  </a:lnTo>
                  <a:lnTo>
                    <a:pt x="170" y="86"/>
                  </a:lnTo>
                  <a:lnTo>
                    <a:pt x="183" y="80"/>
                  </a:lnTo>
                  <a:lnTo>
                    <a:pt x="197" y="74"/>
                  </a:lnTo>
                  <a:lnTo>
                    <a:pt x="228" y="62"/>
                  </a:lnTo>
                  <a:lnTo>
                    <a:pt x="259" y="54"/>
                  </a:lnTo>
                  <a:lnTo>
                    <a:pt x="275" y="49"/>
                  </a:lnTo>
                  <a:lnTo>
                    <a:pt x="291" y="46"/>
                  </a:lnTo>
                  <a:lnTo>
                    <a:pt x="309" y="43"/>
                  </a:lnTo>
                  <a:lnTo>
                    <a:pt x="326" y="41"/>
                  </a:lnTo>
                  <a:lnTo>
                    <a:pt x="343" y="39"/>
                  </a:lnTo>
                  <a:lnTo>
                    <a:pt x="361" y="37"/>
                  </a:lnTo>
                  <a:lnTo>
                    <a:pt x="378" y="36"/>
                  </a:lnTo>
                  <a:lnTo>
                    <a:pt x="396" y="36"/>
                  </a:lnTo>
                  <a:lnTo>
                    <a:pt x="399" y="35"/>
                  </a:lnTo>
                  <a:lnTo>
                    <a:pt x="403" y="34"/>
                  </a:lnTo>
                  <a:lnTo>
                    <a:pt x="406" y="33"/>
                  </a:lnTo>
                  <a:lnTo>
                    <a:pt x="409" y="31"/>
                  </a:lnTo>
                  <a:lnTo>
                    <a:pt x="411" y="28"/>
                  </a:lnTo>
                  <a:lnTo>
                    <a:pt x="412" y="24"/>
                  </a:lnTo>
                  <a:lnTo>
                    <a:pt x="413" y="21"/>
                  </a:lnTo>
                  <a:lnTo>
                    <a:pt x="415" y="18"/>
                  </a:lnTo>
                  <a:lnTo>
                    <a:pt x="413" y="15"/>
                  </a:lnTo>
                  <a:lnTo>
                    <a:pt x="412" y="10"/>
                  </a:lnTo>
                  <a:lnTo>
                    <a:pt x="411" y="8"/>
                  </a:lnTo>
                  <a:lnTo>
                    <a:pt x="409" y="5"/>
                  </a:lnTo>
                  <a:lnTo>
                    <a:pt x="406" y="3"/>
                  </a:lnTo>
                  <a:lnTo>
                    <a:pt x="403" y="2"/>
                  </a:lnTo>
                  <a:lnTo>
                    <a:pt x="399" y="1"/>
                  </a:lnTo>
                  <a:lnTo>
                    <a:pt x="39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algn="l" defTabSz="1828800" rtl="0"/>
              <a:endParaRPr lang="en-US" kern="1200">
                <a:solidFill>
                  <a:prstClr val="black"/>
                </a:solidFill>
                <a:cs typeface="+mn-ea"/>
                <a:sym typeface="+mn-lt"/>
              </a:endParaRPr>
            </a:p>
          </p:txBody>
        </p:sp>
        <p:sp>
          <p:nvSpPr>
            <p:cNvPr id="57" name="Freeform 105">
              <a:extLst>
                <a:ext uri="{FF2B5EF4-FFF2-40B4-BE49-F238E27FC236}">
                  <a16:creationId xmlns:a16="http://schemas.microsoft.com/office/drawing/2014/main" xmlns="" id="{022066F2-2D90-4977-9855-8A0CE6E070DA}"/>
                </a:ext>
              </a:extLst>
            </p:cNvPr>
            <p:cNvSpPr>
              <a:spLocks noEditPoints="1"/>
            </p:cNvSpPr>
            <p:nvPr/>
          </p:nvSpPr>
          <p:spPr bwMode="auto">
            <a:xfrm>
              <a:off x="2734468" y="4611290"/>
              <a:ext cx="457200" cy="400050"/>
            </a:xfrm>
            <a:custGeom>
              <a:avLst/>
              <a:gdLst>
                <a:gd name="T0" fmla="*/ 476 w 1152"/>
                <a:gd name="T1" fmla="*/ 784 h 1008"/>
                <a:gd name="T2" fmla="*/ 441 w 1152"/>
                <a:gd name="T3" fmla="*/ 788 h 1008"/>
                <a:gd name="T4" fmla="*/ 409 w 1152"/>
                <a:gd name="T5" fmla="*/ 810 h 1008"/>
                <a:gd name="T6" fmla="*/ 352 w 1152"/>
                <a:gd name="T7" fmla="*/ 864 h 1008"/>
                <a:gd name="T8" fmla="*/ 316 w 1152"/>
                <a:gd name="T9" fmla="*/ 850 h 1008"/>
                <a:gd name="T10" fmla="*/ 325 w 1152"/>
                <a:gd name="T11" fmla="*/ 792 h 1008"/>
                <a:gd name="T12" fmla="*/ 314 w 1152"/>
                <a:gd name="T13" fmla="*/ 752 h 1008"/>
                <a:gd name="T14" fmla="*/ 261 w 1152"/>
                <a:gd name="T15" fmla="*/ 712 h 1008"/>
                <a:gd name="T16" fmla="*/ 159 w 1152"/>
                <a:gd name="T17" fmla="*/ 633 h 1008"/>
                <a:gd name="T18" fmla="*/ 94 w 1152"/>
                <a:gd name="T19" fmla="*/ 537 h 1008"/>
                <a:gd name="T20" fmla="*/ 72 w 1152"/>
                <a:gd name="T21" fmla="*/ 432 h 1008"/>
                <a:gd name="T22" fmla="*/ 88 w 1152"/>
                <a:gd name="T23" fmla="*/ 342 h 1008"/>
                <a:gd name="T24" fmla="*/ 133 w 1152"/>
                <a:gd name="T25" fmla="*/ 261 h 1008"/>
                <a:gd name="T26" fmla="*/ 204 w 1152"/>
                <a:gd name="T27" fmla="*/ 190 h 1008"/>
                <a:gd name="T28" fmla="*/ 294 w 1152"/>
                <a:gd name="T29" fmla="*/ 133 h 1008"/>
                <a:gd name="T30" fmla="*/ 403 w 1152"/>
                <a:gd name="T31" fmla="*/ 93 h 1008"/>
                <a:gd name="T32" fmla="*/ 524 w 1152"/>
                <a:gd name="T33" fmla="*/ 74 h 1008"/>
                <a:gd name="T34" fmla="*/ 653 w 1152"/>
                <a:gd name="T35" fmla="*/ 76 h 1008"/>
                <a:gd name="T36" fmla="*/ 772 w 1152"/>
                <a:gd name="T37" fmla="*/ 100 h 1008"/>
                <a:gd name="T38" fmla="*/ 877 w 1152"/>
                <a:gd name="T39" fmla="*/ 144 h 1008"/>
                <a:gd name="T40" fmla="*/ 965 w 1152"/>
                <a:gd name="T41" fmla="*/ 203 h 1008"/>
                <a:gd name="T42" fmla="*/ 1030 w 1152"/>
                <a:gd name="T43" fmla="*/ 276 h 1008"/>
                <a:gd name="T44" fmla="*/ 1070 w 1152"/>
                <a:gd name="T45" fmla="*/ 359 h 1008"/>
                <a:gd name="T46" fmla="*/ 1079 w 1152"/>
                <a:gd name="T47" fmla="*/ 451 h 1008"/>
                <a:gd name="T48" fmla="*/ 1057 w 1152"/>
                <a:gd name="T49" fmla="*/ 539 h 1008"/>
                <a:gd name="T50" fmla="*/ 1007 w 1152"/>
                <a:gd name="T51" fmla="*/ 618 h 1008"/>
                <a:gd name="T52" fmla="*/ 933 w 1152"/>
                <a:gd name="T53" fmla="*/ 686 h 1008"/>
                <a:gd name="T54" fmla="*/ 838 w 1152"/>
                <a:gd name="T55" fmla="*/ 740 h 1008"/>
                <a:gd name="T56" fmla="*/ 725 w 1152"/>
                <a:gd name="T57" fmla="*/ 776 h 1008"/>
                <a:gd name="T58" fmla="*/ 602 w 1152"/>
                <a:gd name="T59" fmla="*/ 791 h 1008"/>
                <a:gd name="T60" fmla="*/ 489 w 1152"/>
                <a:gd name="T61" fmla="*/ 5 h 1008"/>
                <a:gd name="T62" fmla="*/ 352 w 1152"/>
                <a:gd name="T63" fmla="*/ 34 h 1008"/>
                <a:gd name="T64" fmla="*/ 232 w 1152"/>
                <a:gd name="T65" fmla="*/ 86 h 1008"/>
                <a:gd name="T66" fmla="*/ 131 w 1152"/>
                <a:gd name="T67" fmla="*/ 157 h 1008"/>
                <a:gd name="T68" fmla="*/ 57 w 1152"/>
                <a:gd name="T69" fmla="*/ 244 h 1008"/>
                <a:gd name="T70" fmla="*/ 11 w 1152"/>
                <a:gd name="T71" fmla="*/ 345 h 1008"/>
                <a:gd name="T72" fmla="*/ 0 w 1152"/>
                <a:gd name="T73" fmla="*/ 445 h 1008"/>
                <a:gd name="T74" fmla="*/ 10 w 1152"/>
                <a:gd name="T75" fmla="*/ 513 h 1008"/>
                <a:gd name="T76" fmla="*/ 53 w 1152"/>
                <a:gd name="T77" fmla="*/ 614 h 1008"/>
                <a:gd name="T78" fmla="*/ 148 w 1152"/>
                <a:gd name="T79" fmla="*/ 722 h 1008"/>
                <a:gd name="T80" fmla="*/ 252 w 1152"/>
                <a:gd name="T81" fmla="*/ 791 h 1008"/>
                <a:gd name="T82" fmla="*/ 245 w 1152"/>
                <a:gd name="T83" fmla="*/ 841 h 1008"/>
                <a:gd name="T84" fmla="*/ 192 w 1152"/>
                <a:gd name="T85" fmla="*/ 948 h 1008"/>
                <a:gd name="T86" fmla="*/ 181 w 1152"/>
                <a:gd name="T87" fmla="*/ 982 h 1008"/>
                <a:gd name="T88" fmla="*/ 200 w 1152"/>
                <a:gd name="T89" fmla="*/ 1005 h 1008"/>
                <a:gd name="T90" fmla="*/ 242 w 1152"/>
                <a:gd name="T91" fmla="*/ 1003 h 1008"/>
                <a:gd name="T92" fmla="*/ 342 w 1152"/>
                <a:gd name="T93" fmla="*/ 959 h 1008"/>
                <a:gd name="T94" fmla="*/ 421 w 1152"/>
                <a:gd name="T95" fmla="*/ 900 h 1008"/>
                <a:gd name="T96" fmla="*/ 520 w 1152"/>
                <a:gd name="T97" fmla="*/ 862 h 1008"/>
                <a:gd name="T98" fmla="*/ 664 w 1152"/>
                <a:gd name="T99" fmla="*/ 859 h 1008"/>
                <a:gd name="T100" fmla="*/ 800 w 1152"/>
                <a:gd name="T101" fmla="*/ 830 h 1008"/>
                <a:gd name="T102" fmla="*/ 921 w 1152"/>
                <a:gd name="T103" fmla="*/ 778 h 1008"/>
                <a:gd name="T104" fmla="*/ 1020 w 1152"/>
                <a:gd name="T105" fmla="*/ 707 h 1008"/>
                <a:gd name="T106" fmla="*/ 1096 w 1152"/>
                <a:gd name="T107" fmla="*/ 619 h 1008"/>
                <a:gd name="T108" fmla="*/ 1140 w 1152"/>
                <a:gd name="T109" fmla="*/ 519 h 1008"/>
                <a:gd name="T110" fmla="*/ 1151 w 1152"/>
                <a:gd name="T111" fmla="*/ 410 h 1008"/>
                <a:gd name="T112" fmla="*/ 1126 w 1152"/>
                <a:gd name="T113" fmla="*/ 304 h 1008"/>
                <a:gd name="T114" fmla="*/ 1069 w 1152"/>
                <a:gd name="T115" fmla="*/ 208 h 1008"/>
                <a:gd name="T116" fmla="*/ 983 w 1152"/>
                <a:gd name="T117" fmla="*/ 127 h 1008"/>
                <a:gd name="T118" fmla="*/ 874 w 1152"/>
                <a:gd name="T119" fmla="*/ 62 h 1008"/>
                <a:gd name="T120" fmla="*/ 747 w 1152"/>
                <a:gd name="T121" fmla="*/ 20 h 1008"/>
                <a:gd name="T122" fmla="*/ 605 w 1152"/>
                <a:gd name="T123" fmla="*/ 0 h 1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52" h="1008">
                  <a:moveTo>
                    <a:pt x="576" y="792"/>
                  </a:moveTo>
                  <a:lnTo>
                    <a:pt x="551" y="791"/>
                  </a:lnTo>
                  <a:lnTo>
                    <a:pt x="526" y="790"/>
                  </a:lnTo>
                  <a:lnTo>
                    <a:pt x="501" y="788"/>
                  </a:lnTo>
                  <a:lnTo>
                    <a:pt x="476" y="784"/>
                  </a:lnTo>
                  <a:lnTo>
                    <a:pt x="470" y="783"/>
                  </a:lnTo>
                  <a:lnTo>
                    <a:pt x="465" y="783"/>
                  </a:lnTo>
                  <a:lnTo>
                    <a:pt x="457" y="784"/>
                  </a:lnTo>
                  <a:lnTo>
                    <a:pt x="449" y="786"/>
                  </a:lnTo>
                  <a:lnTo>
                    <a:pt x="441" y="788"/>
                  </a:lnTo>
                  <a:lnTo>
                    <a:pt x="435" y="791"/>
                  </a:lnTo>
                  <a:lnTo>
                    <a:pt x="427" y="794"/>
                  </a:lnTo>
                  <a:lnTo>
                    <a:pt x="421" y="798"/>
                  </a:lnTo>
                  <a:lnTo>
                    <a:pt x="415" y="804"/>
                  </a:lnTo>
                  <a:lnTo>
                    <a:pt x="409" y="810"/>
                  </a:lnTo>
                  <a:lnTo>
                    <a:pt x="402" y="818"/>
                  </a:lnTo>
                  <a:lnTo>
                    <a:pt x="393" y="828"/>
                  </a:lnTo>
                  <a:lnTo>
                    <a:pt x="381" y="840"/>
                  </a:lnTo>
                  <a:lnTo>
                    <a:pt x="368" y="851"/>
                  </a:lnTo>
                  <a:lnTo>
                    <a:pt x="352" y="864"/>
                  </a:lnTo>
                  <a:lnTo>
                    <a:pt x="335" y="876"/>
                  </a:lnTo>
                  <a:lnTo>
                    <a:pt x="317" y="889"/>
                  </a:lnTo>
                  <a:lnTo>
                    <a:pt x="299" y="901"/>
                  </a:lnTo>
                  <a:lnTo>
                    <a:pt x="308" y="876"/>
                  </a:lnTo>
                  <a:lnTo>
                    <a:pt x="316" y="850"/>
                  </a:lnTo>
                  <a:lnTo>
                    <a:pt x="319" y="837"/>
                  </a:lnTo>
                  <a:lnTo>
                    <a:pt x="321" y="823"/>
                  </a:lnTo>
                  <a:lnTo>
                    <a:pt x="323" y="809"/>
                  </a:lnTo>
                  <a:lnTo>
                    <a:pt x="323" y="796"/>
                  </a:lnTo>
                  <a:lnTo>
                    <a:pt x="325" y="792"/>
                  </a:lnTo>
                  <a:lnTo>
                    <a:pt x="325" y="789"/>
                  </a:lnTo>
                  <a:lnTo>
                    <a:pt x="323" y="779"/>
                  </a:lnTo>
                  <a:lnTo>
                    <a:pt x="321" y="769"/>
                  </a:lnTo>
                  <a:lnTo>
                    <a:pt x="318" y="761"/>
                  </a:lnTo>
                  <a:lnTo>
                    <a:pt x="314" y="752"/>
                  </a:lnTo>
                  <a:lnTo>
                    <a:pt x="308" y="743"/>
                  </a:lnTo>
                  <a:lnTo>
                    <a:pt x="302" y="737"/>
                  </a:lnTo>
                  <a:lnTo>
                    <a:pt x="293" y="730"/>
                  </a:lnTo>
                  <a:lnTo>
                    <a:pt x="285" y="725"/>
                  </a:lnTo>
                  <a:lnTo>
                    <a:pt x="261" y="712"/>
                  </a:lnTo>
                  <a:lnTo>
                    <a:pt x="238" y="698"/>
                  </a:lnTo>
                  <a:lnTo>
                    <a:pt x="215" y="683"/>
                  </a:lnTo>
                  <a:lnTo>
                    <a:pt x="196" y="667"/>
                  </a:lnTo>
                  <a:lnTo>
                    <a:pt x="177" y="651"/>
                  </a:lnTo>
                  <a:lnTo>
                    <a:pt x="159" y="633"/>
                  </a:lnTo>
                  <a:lnTo>
                    <a:pt x="143" y="615"/>
                  </a:lnTo>
                  <a:lnTo>
                    <a:pt x="129" y="597"/>
                  </a:lnTo>
                  <a:lnTo>
                    <a:pt x="116" y="577"/>
                  </a:lnTo>
                  <a:lnTo>
                    <a:pt x="104" y="558"/>
                  </a:lnTo>
                  <a:lnTo>
                    <a:pt x="94" y="537"/>
                  </a:lnTo>
                  <a:lnTo>
                    <a:pt x="87" y="517"/>
                  </a:lnTo>
                  <a:lnTo>
                    <a:pt x="80" y="496"/>
                  </a:lnTo>
                  <a:lnTo>
                    <a:pt x="76" y="474"/>
                  </a:lnTo>
                  <a:lnTo>
                    <a:pt x="73" y="454"/>
                  </a:lnTo>
                  <a:lnTo>
                    <a:pt x="72" y="432"/>
                  </a:lnTo>
                  <a:lnTo>
                    <a:pt x="73" y="413"/>
                  </a:lnTo>
                  <a:lnTo>
                    <a:pt x="75" y="396"/>
                  </a:lnTo>
                  <a:lnTo>
                    <a:pt x="78" y="377"/>
                  </a:lnTo>
                  <a:lnTo>
                    <a:pt x="83" y="359"/>
                  </a:lnTo>
                  <a:lnTo>
                    <a:pt x="88" y="342"/>
                  </a:lnTo>
                  <a:lnTo>
                    <a:pt x="94" y="325"/>
                  </a:lnTo>
                  <a:lnTo>
                    <a:pt x="103" y="308"/>
                  </a:lnTo>
                  <a:lnTo>
                    <a:pt x="112" y="292"/>
                  </a:lnTo>
                  <a:lnTo>
                    <a:pt x="121" y="276"/>
                  </a:lnTo>
                  <a:lnTo>
                    <a:pt x="133" y="261"/>
                  </a:lnTo>
                  <a:lnTo>
                    <a:pt x="145" y="246"/>
                  </a:lnTo>
                  <a:lnTo>
                    <a:pt x="158" y="230"/>
                  </a:lnTo>
                  <a:lnTo>
                    <a:pt x="172" y="216"/>
                  </a:lnTo>
                  <a:lnTo>
                    <a:pt x="187" y="203"/>
                  </a:lnTo>
                  <a:lnTo>
                    <a:pt x="204" y="190"/>
                  </a:lnTo>
                  <a:lnTo>
                    <a:pt x="220" y="177"/>
                  </a:lnTo>
                  <a:lnTo>
                    <a:pt x="237" y="166"/>
                  </a:lnTo>
                  <a:lnTo>
                    <a:pt x="255" y="154"/>
                  </a:lnTo>
                  <a:lnTo>
                    <a:pt x="275" y="144"/>
                  </a:lnTo>
                  <a:lnTo>
                    <a:pt x="294" y="133"/>
                  </a:lnTo>
                  <a:lnTo>
                    <a:pt x="315" y="125"/>
                  </a:lnTo>
                  <a:lnTo>
                    <a:pt x="336" y="116"/>
                  </a:lnTo>
                  <a:lnTo>
                    <a:pt x="358" y="107"/>
                  </a:lnTo>
                  <a:lnTo>
                    <a:pt x="380" y="100"/>
                  </a:lnTo>
                  <a:lnTo>
                    <a:pt x="403" y="93"/>
                  </a:lnTo>
                  <a:lnTo>
                    <a:pt x="426" y="88"/>
                  </a:lnTo>
                  <a:lnTo>
                    <a:pt x="450" y="84"/>
                  </a:lnTo>
                  <a:lnTo>
                    <a:pt x="475" y="79"/>
                  </a:lnTo>
                  <a:lnTo>
                    <a:pt x="499" y="76"/>
                  </a:lnTo>
                  <a:lnTo>
                    <a:pt x="524" y="74"/>
                  </a:lnTo>
                  <a:lnTo>
                    <a:pt x="550" y="73"/>
                  </a:lnTo>
                  <a:lnTo>
                    <a:pt x="576" y="72"/>
                  </a:lnTo>
                  <a:lnTo>
                    <a:pt x="602" y="73"/>
                  </a:lnTo>
                  <a:lnTo>
                    <a:pt x="628" y="74"/>
                  </a:lnTo>
                  <a:lnTo>
                    <a:pt x="653" y="76"/>
                  </a:lnTo>
                  <a:lnTo>
                    <a:pt x="678" y="79"/>
                  </a:lnTo>
                  <a:lnTo>
                    <a:pt x="701" y="84"/>
                  </a:lnTo>
                  <a:lnTo>
                    <a:pt x="725" y="88"/>
                  </a:lnTo>
                  <a:lnTo>
                    <a:pt x="749" y="93"/>
                  </a:lnTo>
                  <a:lnTo>
                    <a:pt x="772" y="100"/>
                  </a:lnTo>
                  <a:lnTo>
                    <a:pt x="794" y="107"/>
                  </a:lnTo>
                  <a:lnTo>
                    <a:pt x="816" y="116"/>
                  </a:lnTo>
                  <a:lnTo>
                    <a:pt x="838" y="125"/>
                  </a:lnTo>
                  <a:lnTo>
                    <a:pt x="858" y="133"/>
                  </a:lnTo>
                  <a:lnTo>
                    <a:pt x="877" y="144"/>
                  </a:lnTo>
                  <a:lnTo>
                    <a:pt x="897" y="154"/>
                  </a:lnTo>
                  <a:lnTo>
                    <a:pt x="914" y="166"/>
                  </a:lnTo>
                  <a:lnTo>
                    <a:pt x="933" y="177"/>
                  </a:lnTo>
                  <a:lnTo>
                    <a:pt x="949" y="190"/>
                  </a:lnTo>
                  <a:lnTo>
                    <a:pt x="965" y="203"/>
                  </a:lnTo>
                  <a:lnTo>
                    <a:pt x="980" y="216"/>
                  </a:lnTo>
                  <a:lnTo>
                    <a:pt x="994" y="230"/>
                  </a:lnTo>
                  <a:lnTo>
                    <a:pt x="1007" y="246"/>
                  </a:lnTo>
                  <a:lnTo>
                    <a:pt x="1019" y="261"/>
                  </a:lnTo>
                  <a:lnTo>
                    <a:pt x="1030" y="276"/>
                  </a:lnTo>
                  <a:lnTo>
                    <a:pt x="1041" y="292"/>
                  </a:lnTo>
                  <a:lnTo>
                    <a:pt x="1049" y="308"/>
                  </a:lnTo>
                  <a:lnTo>
                    <a:pt x="1057" y="325"/>
                  </a:lnTo>
                  <a:lnTo>
                    <a:pt x="1064" y="342"/>
                  </a:lnTo>
                  <a:lnTo>
                    <a:pt x="1070" y="359"/>
                  </a:lnTo>
                  <a:lnTo>
                    <a:pt x="1074" y="377"/>
                  </a:lnTo>
                  <a:lnTo>
                    <a:pt x="1077" y="396"/>
                  </a:lnTo>
                  <a:lnTo>
                    <a:pt x="1079" y="413"/>
                  </a:lnTo>
                  <a:lnTo>
                    <a:pt x="1081" y="432"/>
                  </a:lnTo>
                  <a:lnTo>
                    <a:pt x="1079" y="451"/>
                  </a:lnTo>
                  <a:lnTo>
                    <a:pt x="1077" y="469"/>
                  </a:lnTo>
                  <a:lnTo>
                    <a:pt x="1074" y="486"/>
                  </a:lnTo>
                  <a:lnTo>
                    <a:pt x="1070" y="505"/>
                  </a:lnTo>
                  <a:lnTo>
                    <a:pt x="1064" y="522"/>
                  </a:lnTo>
                  <a:lnTo>
                    <a:pt x="1057" y="539"/>
                  </a:lnTo>
                  <a:lnTo>
                    <a:pt x="1049" y="555"/>
                  </a:lnTo>
                  <a:lnTo>
                    <a:pt x="1041" y="572"/>
                  </a:lnTo>
                  <a:lnTo>
                    <a:pt x="1030" y="588"/>
                  </a:lnTo>
                  <a:lnTo>
                    <a:pt x="1019" y="603"/>
                  </a:lnTo>
                  <a:lnTo>
                    <a:pt x="1007" y="618"/>
                  </a:lnTo>
                  <a:lnTo>
                    <a:pt x="994" y="633"/>
                  </a:lnTo>
                  <a:lnTo>
                    <a:pt x="980" y="647"/>
                  </a:lnTo>
                  <a:lnTo>
                    <a:pt x="965" y="660"/>
                  </a:lnTo>
                  <a:lnTo>
                    <a:pt x="949" y="674"/>
                  </a:lnTo>
                  <a:lnTo>
                    <a:pt x="933" y="686"/>
                  </a:lnTo>
                  <a:lnTo>
                    <a:pt x="914" y="698"/>
                  </a:lnTo>
                  <a:lnTo>
                    <a:pt x="897" y="710"/>
                  </a:lnTo>
                  <a:lnTo>
                    <a:pt x="877" y="721"/>
                  </a:lnTo>
                  <a:lnTo>
                    <a:pt x="858" y="730"/>
                  </a:lnTo>
                  <a:lnTo>
                    <a:pt x="838" y="740"/>
                  </a:lnTo>
                  <a:lnTo>
                    <a:pt x="816" y="749"/>
                  </a:lnTo>
                  <a:lnTo>
                    <a:pt x="794" y="756"/>
                  </a:lnTo>
                  <a:lnTo>
                    <a:pt x="772" y="764"/>
                  </a:lnTo>
                  <a:lnTo>
                    <a:pt x="749" y="770"/>
                  </a:lnTo>
                  <a:lnTo>
                    <a:pt x="725" y="776"/>
                  </a:lnTo>
                  <a:lnTo>
                    <a:pt x="701" y="780"/>
                  </a:lnTo>
                  <a:lnTo>
                    <a:pt x="678" y="784"/>
                  </a:lnTo>
                  <a:lnTo>
                    <a:pt x="653" y="788"/>
                  </a:lnTo>
                  <a:lnTo>
                    <a:pt x="628" y="790"/>
                  </a:lnTo>
                  <a:lnTo>
                    <a:pt x="602" y="791"/>
                  </a:lnTo>
                  <a:lnTo>
                    <a:pt x="576" y="792"/>
                  </a:lnTo>
                  <a:close/>
                  <a:moveTo>
                    <a:pt x="576" y="0"/>
                  </a:moveTo>
                  <a:lnTo>
                    <a:pt x="546" y="0"/>
                  </a:lnTo>
                  <a:lnTo>
                    <a:pt x="517" y="3"/>
                  </a:lnTo>
                  <a:lnTo>
                    <a:pt x="489" y="5"/>
                  </a:lnTo>
                  <a:lnTo>
                    <a:pt x="460" y="9"/>
                  </a:lnTo>
                  <a:lnTo>
                    <a:pt x="433" y="13"/>
                  </a:lnTo>
                  <a:lnTo>
                    <a:pt x="404" y="20"/>
                  </a:lnTo>
                  <a:lnTo>
                    <a:pt x="377" y="26"/>
                  </a:lnTo>
                  <a:lnTo>
                    <a:pt x="352" y="34"/>
                  </a:lnTo>
                  <a:lnTo>
                    <a:pt x="327" y="42"/>
                  </a:lnTo>
                  <a:lnTo>
                    <a:pt x="302" y="52"/>
                  </a:lnTo>
                  <a:lnTo>
                    <a:pt x="277" y="62"/>
                  </a:lnTo>
                  <a:lnTo>
                    <a:pt x="254" y="74"/>
                  </a:lnTo>
                  <a:lnTo>
                    <a:pt x="232" y="86"/>
                  </a:lnTo>
                  <a:lnTo>
                    <a:pt x="210" y="99"/>
                  </a:lnTo>
                  <a:lnTo>
                    <a:pt x="188" y="112"/>
                  </a:lnTo>
                  <a:lnTo>
                    <a:pt x="169" y="127"/>
                  </a:lnTo>
                  <a:lnTo>
                    <a:pt x="150" y="142"/>
                  </a:lnTo>
                  <a:lnTo>
                    <a:pt x="131" y="157"/>
                  </a:lnTo>
                  <a:lnTo>
                    <a:pt x="114" y="173"/>
                  </a:lnTo>
                  <a:lnTo>
                    <a:pt x="99" y="190"/>
                  </a:lnTo>
                  <a:lnTo>
                    <a:pt x="84" y="208"/>
                  </a:lnTo>
                  <a:lnTo>
                    <a:pt x="70" y="226"/>
                  </a:lnTo>
                  <a:lnTo>
                    <a:pt x="57" y="244"/>
                  </a:lnTo>
                  <a:lnTo>
                    <a:pt x="45" y="264"/>
                  </a:lnTo>
                  <a:lnTo>
                    <a:pt x="35" y="283"/>
                  </a:lnTo>
                  <a:lnTo>
                    <a:pt x="26" y="304"/>
                  </a:lnTo>
                  <a:lnTo>
                    <a:pt x="18" y="324"/>
                  </a:lnTo>
                  <a:lnTo>
                    <a:pt x="11" y="345"/>
                  </a:lnTo>
                  <a:lnTo>
                    <a:pt x="7" y="366"/>
                  </a:lnTo>
                  <a:lnTo>
                    <a:pt x="3" y="388"/>
                  </a:lnTo>
                  <a:lnTo>
                    <a:pt x="0" y="410"/>
                  </a:lnTo>
                  <a:lnTo>
                    <a:pt x="0" y="432"/>
                  </a:lnTo>
                  <a:lnTo>
                    <a:pt x="0" y="445"/>
                  </a:lnTo>
                  <a:lnTo>
                    <a:pt x="2" y="459"/>
                  </a:lnTo>
                  <a:lnTo>
                    <a:pt x="3" y="473"/>
                  </a:lnTo>
                  <a:lnTo>
                    <a:pt x="5" y="486"/>
                  </a:lnTo>
                  <a:lnTo>
                    <a:pt x="7" y="500"/>
                  </a:lnTo>
                  <a:lnTo>
                    <a:pt x="10" y="513"/>
                  </a:lnTo>
                  <a:lnTo>
                    <a:pt x="13" y="526"/>
                  </a:lnTo>
                  <a:lnTo>
                    <a:pt x="18" y="539"/>
                  </a:lnTo>
                  <a:lnTo>
                    <a:pt x="27" y="565"/>
                  </a:lnTo>
                  <a:lnTo>
                    <a:pt x="39" y="590"/>
                  </a:lnTo>
                  <a:lnTo>
                    <a:pt x="53" y="614"/>
                  </a:lnTo>
                  <a:lnTo>
                    <a:pt x="69" y="638"/>
                  </a:lnTo>
                  <a:lnTo>
                    <a:pt x="87" y="659"/>
                  </a:lnTo>
                  <a:lnTo>
                    <a:pt x="105" y="681"/>
                  </a:lnTo>
                  <a:lnTo>
                    <a:pt x="126" y="701"/>
                  </a:lnTo>
                  <a:lnTo>
                    <a:pt x="148" y="722"/>
                  </a:lnTo>
                  <a:lnTo>
                    <a:pt x="172" y="740"/>
                  </a:lnTo>
                  <a:lnTo>
                    <a:pt x="198" y="757"/>
                  </a:lnTo>
                  <a:lnTo>
                    <a:pt x="224" y="774"/>
                  </a:lnTo>
                  <a:lnTo>
                    <a:pt x="252" y="789"/>
                  </a:lnTo>
                  <a:lnTo>
                    <a:pt x="252" y="791"/>
                  </a:lnTo>
                  <a:lnTo>
                    <a:pt x="252" y="792"/>
                  </a:lnTo>
                  <a:lnTo>
                    <a:pt x="251" y="804"/>
                  </a:lnTo>
                  <a:lnTo>
                    <a:pt x="250" y="816"/>
                  </a:lnTo>
                  <a:lnTo>
                    <a:pt x="248" y="829"/>
                  </a:lnTo>
                  <a:lnTo>
                    <a:pt x="245" y="841"/>
                  </a:lnTo>
                  <a:lnTo>
                    <a:pt x="236" y="864"/>
                  </a:lnTo>
                  <a:lnTo>
                    <a:pt x="225" y="888"/>
                  </a:lnTo>
                  <a:lnTo>
                    <a:pt x="214" y="910"/>
                  </a:lnTo>
                  <a:lnTo>
                    <a:pt x="202" y="929"/>
                  </a:lnTo>
                  <a:lnTo>
                    <a:pt x="192" y="948"/>
                  </a:lnTo>
                  <a:lnTo>
                    <a:pt x="183" y="963"/>
                  </a:lnTo>
                  <a:lnTo>
                    <a:pt x="183" y="963"/>
                  </a:lnTo>
                  <a:lnTo>
                    <a:pt x="181" y="968"/>
                  </a:lnTo>
                  <a:lnTo>
                    <a:pt x="180" y="976"/>
                  </a:lnTo>
                  <a:lnTo>
                    <a:pt x="181" y="982"/>
                  </a:lnTo>
                  <a:lnTo>
                    <a:pt x="183" y="987"/>
                  </a:lnTo>
                  <a:lnTo>
                    <a:pt x="185" y="994"/>
                  </a:lnTo>
                  <a:lnTo>
                    <a:pt x="189" y="998"/>
                  </a:lnTo>
                  <a:lnTo>
                    <a:pt x="195" y="1003"/>
                  </a:lnTo>
                  <a:lnTo>
                    <a:pt x="200" y="1005"/>
                  </a:lnTo>
                  <a:lnTo>
                    <a:pt x="206" y="1007"/>
                  </a:lnTo>
                  <a:lnTo>
                    <a:pt x="212" y="1008"/>
                  </a:lnTo>
                  <a:lnTo>
                    <a:pt x="219" y="1008"/>
                  </a:lnTo>
                  <a:lnTo>
                    <a:pt x="222" y="1007"/>
                  </a:lnTo>
                  <a:lnTo>
                    <a:pt x="242" y="1003"/>
                  </a:lnTo>
                  <a:lnTo>
                    <a:pt x="264" y="997"/>
                  </a:lnTo>
                  <a:lnTo>
                    <a:pt x="283" y="990"/>
                  </a:lnTo>
                  <a:lnTo>
                    <a:pt x="304" y="980"/>
                  </a:lnTo>
                  <a:lnTo>
                    <a:pt x="323" y="970"/>
                  </a:lnTo>
                  <a:lnTo>
                    <a:pt x="342" y="959"/>
                  </a:lnTo>
                  <a:lnTo>
                    <a:pt x="359" y="948"/>
                  </a:lnTo>
                  <a:lnTo>
                    <a:pt x="376" y="936"/>
                  </a:lnTo>
                  <a:lnTo>
                    <a:pt x="393" y="924"/>
                  </a:lnTo>
                  <a:lnTo>
                    <a:pt x="407" y="912"/>
                  </a:lnTo>
                  <a:lnTo>
                    <a:pt x="421" y="900"/>
                  </a:lnTo>
                  <a:lnTo>
                    <a:pt x="433" y="889"/>
                  </a:lnTo>
                  <a:lnTo>
                    <a:pt x="452" y="870"/>
                  </a:lnTo>
                  <a:lnTo>
                    <a:pt x="465" y="856"/>
                  </a:lnTo>
                  <a:lnTo>
                    <a:pt x="492" y="859"/>
                  </a:lnTo>
                  <a:lnTo>
                    <a:pt x="520" y="862"/>
                  </a:lnTo>
                  <a:lnTo>
                    <a:pt x="548" y="863"/>
                  </a:lnTo>
                  <a:lnTo>
                    <a:pt x="576" y="864"/>
                  </a:lnTo>
                  <a:lnTo>
                    <a:pt x="605" y="863"/>
                  </a:lnTo>
                  <a:lnTo>
                    <a:pt x="634" y="861"/>
                  </a:lnTo>
                  <a:lnTo>
                    <a:pt x="664" y="859"/>
                  </a:lnTo>
                  <a:lnTo>
                    <a:pt x="692" y="855"/>
                  </a:lnTo>
                  <a:lnTo>
                    <a:pt x="720" y="850"/>
                  </a:lnTo>
                  <a:lnTo>
                    <a:pt x="747" y="845"/>
                  </a:lnTo>
                  <a:lnTo>
                    <a:pt x="774" y="837"/>
                  </a:lnTo>
                  <a:lnTo>
                    <a:pt x="800" y="830"/>
                  </a:lnTo>
                  <a:lnTo>
                    <a:pt x="826" y="821"/>
                  </a:lnTo>
                  <a:lnTo>
                    <a:pt x="850" y="811"/>
                  </a:lnTo>
                  <a:lnTo>
                    <a:pt x="874" y="802"/>
                  </a:lnTo>
                  <a:lnTo>
                    <a:pt x="898" y="790"/>
                  </a:lnTo>
                  <a:lnTo>
                    <a:pt x="921" y="778"/>
                  </a:lnTo>
                  <a:lnTo>
                    <a:pt x="942" y="765"/>
                  </a:lnTo>
                  <a:lnTo>
                    <a:pt x="963" y="752"/>
                  </a:lnTo>
                  <a:lnTo>
                    <a:pt x="983" y="737"/>
                  </a:lnTo>
                  <a:lnTo>
                    <a:pt x="1003" y="722"/>
                  </a:lnTo>
                  <a:lnTo>
                    <a:pt x="1020" y="707"/>
                  </a:lnTo>
                  <a:lnTo>
                    <a:pt x="1037" y="690"/>
                  </a:lnTo>
                  <a:lnTo>
                    <a:pt x="1054" y="673"/>
                  </a:lnTo>
                  <a:lnTo>
                    <a:pt x="1069" y="656"/>
                  </a:lnTo>
                  <a:lnTo>
                    <a:pt x="1083" y="638"/>
                  </a:lnTo>
                  <a:lnTo>
                    <a:pt x="1096" y="619"/>
                  </a:lnTo>
                  <a:lnTo>
                    <a:pt x="1106" y="600"/>
                  </a:lnTo>
                  <a:lnTo>
                    <a:pt x="1117" y="580"/>
                  </a:lnTo>
                  <a:lnTo>
                    <a:pt x="1126" y="560"/>
                  </a:lnTo>
                  <a:lnTo>
                    <a:pt x="1133" y="540"/>
                  </a:lnTo>
                  <a:lnTo>
                    <a:pt x="1140" y="519"/>
                  </a:lnTo>
                  <a:lnTo>
                    <a:pt x="1145" y="497"/>
                  </a:lnTo>
                  <a:lnTo>
                    <a:pt x="1149" y="476"/>
                  </a:lnTo>
                  <a:lnTo>
                    <a:pt x="1151" y="454"/>
                  </a:lnTo>
                  <a:lnTo>
                    <a:pt x="1152" y="432"/>
                  </a:lnTo>
                  <a:lnTo>
                    <a:pt x="1151" y="410"/>
                  </a:lnTo>
                  <a:lnTo>
                    <a:pt x="1149" y="388"/>
                  </a:lnTo>
                  <a:lnTo>
                    <a:pt x="1145" y="366"/>
                  </a:lnTo>
                  <a:lnTo>
                    <a:pt x="1140" y="345"/>
                  </a:lnTo>
                  <a:lnTo>
                    <a:pt x="1133" y="324"/>
                  </a:lnTo>
                  <a:lnTo>
                    <a:pt x="1126" y="304"/>
                  </a:lnTo>
                  <a:lnTo>
                    <a:pt x="1117" y="283"/>
                  </a:lnTo>
                  <a:lnTo>
                    <a:pt x="1106" y="264"/>
                  </a:lnTo>
                  <a:lnTo>
                    <a:pt x="1096" y="244"/>
                  </a:lnTo>
                  <a:lnTo>
                    <a:pt x="1083" y="226"/>
                  </a:lnTo>
                  <a:lnTo>
                    <a:pt x="1069" y="208"/>
                  </a:lnTo>
                  <a:lnTo>
                    <a:pt x="1054" y="190"/>
                  </a:lnTo>
                  <a:lnTo>
                    <a:pt x="1037" y="173"/>
                  </a:lnTo>
                  <a:lnTo>
                    <a:pt x="1020" y="157"/>
                  </a:lnTo>
                  <a:lnTo>
                    <a:pt x="1003" y="142"/>
                  </a:lnTo>
                  <a:lnTo>
                    <a:pt x="983" y="127"/>
                  </a:lnTo>
                  <a:lnTo>
                    <a:pt x="963" y="112"/>
                  </a:lnTo>
                  <a:lnTo>
                    <a:pt x="942" y="99"/>
                  </a:lnTo>
                  <a:lnTo>
                    <a:pt x="921" y="86"/>
                  </a:lnTo>
                  <a:lnTo>
                    <a:pt x="898" y="74"/>
                  </a:lnTo>
                  <a:lnTo>
                    <a:pt x="874" y="62"/>
                  </a:lnTo>
                  <a:lnTo>
                    <a:pt x="850" y="52"/>
                  </a:lnTo>
                  <a:lnTo>
                    <a:pt x="826" y="42"/>
                  </a:lnTo>
                  <a:lnTo>
                    <a:pt x="800" y="34"/>
                  </a:lnTo>
                  <a:lnTo>
                    <a:pt x="774" y="26"/>
                  </a:lnTo>
                  <a:lnTo>
                    <a:pt x="747" y="20"/>
                  </a:lnTo>
                  <a:lnTo>
                    <a:pt x="720" y="13"/>
                  </a:lnTo>
                  <a:lnTo>
                    <a:pt x="692" y="9"/>
                  </a:lnTo>
                  <a:lnTo>
                    <a:pt x="664" y="5"/>
                  </a:lnTo>
                  <a:lnTo>
                    <a:pt x="634" y="3"/>
                  </a:lnTo>
                  <a:lnTo>
                    <a:pt x="605" y="0"/>
                  </a:lnTo>
                  <a:lnTo>
                    <a:pt x="5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algn="l" defTabSz="1828800" rtl="0"/>
              <a:endParaRPr lang="en-US" kern="1200">
                <a:solidFill>
                  <a:prstClr val="black"/>
                </a:solidFill>
                <a:cs typeface="+mn-ea"/>
                <a:sym typeface="+mn-lt"/>
              </a:endParaRPr>
            </a:p>
          </p:txBody>
        </p:sp>
      </p:grpSp>
      <p:grpSp>
        <p:nvGrpSpPr>
          <p:cNvPr id="62" name="Group 7">
            <a:extLst>
              <a:ext uri="{FF2B5EF4-FFF2-40B4-BE49-F238E27FC236}">
                <a16:creationId xmlns:a16="http://schemas.microsoft.com/office/drawing/2014/main" xmlns="" id="{27385E2D-5B0D-455D-9E44-796C67E08977}"/>
              </a:ext>
            </a:extLst>
          </p:cNvPr>
          <p:cNvGrpSpPr/>
          <p:nvPr/>
        </p:nvGrpSpPr>
        <p:grpSpPr>
          <a:xfrm>
            <a:off x="6403909" y="4058207"/>
            <a:ext cx="3902147" cy="794376"/>
            <a:chOff x="9232896" y="4196051"/>
            <a:chExt cx="2039342" cy="772025"/>
          </a:xfrm>
        </p:grpSpPr>
        <p:sp>
          <p:nvSpPr>
            <p:cNvPr id="63" name="TextBox 63">
              <a:extLst>
                <a:ext uri="{FF2B5EF4-FFF2-40B4-BE49-F238E27FC236}">
                  <a16:creationId xmlns:a16="http://schemas.microsoft.com/office/drawing/2014/main" xmlns="" id="{2FBAACD9-AC02-4B00-96D5-2EDBF7BBE8D5}"/>
                </a:ext>
              </a:extLst>
            </p:cNvPr>
            <p:cNvSpPr txBox="1"/>
            <p:nvPr/>
          </p:nvSpPr>
          <p:spPr>
            <a:xfrm>
              <a:off x="9232896" y="4196051"/>
              <a:ext cx="632678" cy="388852"/>
            </a:xfrm>
            <a:prstGeom prst="rect">
              <a:avLst/>
            </a:prstGeom>
            <a:noFill/>
          </p:spPr>
          <p:txBody>
            <a:bodyPr wrap="none" rtlCol="0">
              <a:spAutoFit/>
            </a:bodyPr>
            <a:lstStyle/>
            <a:p>
              <a:pPr defTabSz="1828800"/>
              <a:r>
                <a:rPr lang="zh-CN" altLang="en-US" sz="2000" dirty="0">
                  <a:solidFill>
                    <a:schemeClr val="bg1"/>
                  </a:solidFill>
                  <a:cs typeface="+mn-ea"/>
                  <a:sym typeface="+mn-lt"/>
                </a:rPr>
                <a:t>输入标题</a:t>
              </a:r>
              <a:endParaRPr lang="en-US" altLang="zh-CN" sz="2000" dirty="0">
                <a:solidFill>
                  <a:schemeClr val="bg1"/>
                </a:solidFill>
                <a:cs typeface="+mn-ea"/>
                <a:sym typeface="+mn-lt"/>
              </a:endParaRPr>
            </a:p>
          </p:txBody>
        </p:sp>
        <p:sp>
          <p:nvSpPr>
            <p:cNvPr id="64" name="Rectangle 64">
              <a:extLst>
                <a:ext uri="{FF2B5EF4-FFF2-40B4-BE49-F238E27FC236}">
                  <a16:creationId xmlns:a16="http://schemas.microsoft.com/office/drawing/2014/main" xmlns="" id="{D921D215-6E59-4A2B-BF87-ACEDF9D300F9}"/>
                </a:ext>
              </a:extLst>
            </p:cNvPr>
            <p:cNvSpPr/>
            <p:nvPr/>
          </p:nvSpPr>
          <p:spPr>
            <a:xfrm>
              <a:off x="9232896" y="4549313"/>
              <a:ext cx="2039342" cy="418763"/>
            </a:xfrm>
            <a:prstGeom prst="rect">
              <a:avLst/>
            </a:prstGeom>
          </p:spPr>
          <p:txBody>
            <a:bodyPr wrap="square">
              <a:spAutoFit/>
            </a:bodyPr>
            <a:lstStyle/>
            <a:p>
              <a:pPr algn="l" defTabSz="1828800" rtl="0">
                <a:buClr>
                  <a:srgbClr val="E24848"/>
                </a:buClr>
              </a:pPr>
              <a:r>
                <a:rPr lang="en-US" sz="1100" kern="1200" noProof="1">
                  <a:solidFill>
                    <a:schemeClr val="bg1"/>
                  </a:solidFill>
                  <a:cs typeface="+mn-ea"/>
                  <a:sym typeface="+mn-lt"/>
                </a:rPr>
                <a:t>Lorem ipsum dolor sit amet, consectetur adipiscing elit nulla imperdiet volutpat dui at fermentum. </a:t>
              </a:r>
            </a:p>
          </p:txBody>
        </p:sp>
      </p:grpSp>
      <p:grpSp>
        <p:nvGrpSpPr>
          <p:cNvPr id="65" name="Group 7">
            <a:extLst>
              <a:ext uri="{FF2B5EF4-FFF2-40B4-BE49-F238E27FC236}">
                <a16:creationId xmlns:a16="http://schemas.microsoft.com/office/drawing/2014/main" xmlns="" id="{7858E6C2-FD45-40FB-AF4D-C9209A2E575E}"/>
              </a:ext>
            </a:extLst>
          </p:cNvPr>
          <p:cNvGrpSpPr/>
          <p:nvPr/>
        </p:nvGrpSpPr>
        <p:grpSpPr>
          <a:xfrm>
            <a:off x="6336524" y="5091294"/>
            <a:ext cx="3902147" cy="794376"/>
            <a:chOff x="9232896" y="4196051"/>
            <a:chExt cx="2039342" cy="772025"/>
          </a:xfrm>
        </p:grpSpPr>
        <p:sp>
          <p:nvSpPr>
            <p:cNvPr id="66" name="TextBox 63">
              <a:extLst>
                <a:ext uri="{FF2B5EF4-FFF2-40B4-BE49-F238E27FC236}">
                  <a16:creationId xmlns:a16="http://schemas.microsoft.com/office/drawing/2014/main" xmlns="" id="{2290AA05-6DAF-4224-BBF9-285FC3148B64}"/>
                </a:ext>
              </a:extLst>
            </p:cNvPr>
            <p:cNvSpPr txBox="1"/>
            <p:nvPr/>
          </p:nvSpPr>
          <p:spPr>
            <a:xfrm>
              <a:off x="9232896" y="4196051"/>
              <a:ext cx="632678" cy="388852"/>
            </a:xfrm>
            <a:prstGeom prst="rect">
              <a:avLst/>
            </a:prstGeom>
            <a:noFill/>
          </p:spPr>
          <p:txBody>
            <a:bodyPr wrap="none" rtlCol="0">
              <a:spAutoFit/>
            </a:bodyPr>
            <a:lstStyle/>
            <a:p>
              <a:pPr defTabSz="1828800"/>
              <a:r>
                <a:rPr lang="zh-CN" altLang="en-US" sz="2000" dirty="0">
                  <a:solidFill>
                    <a:schemeClr val="bg1"/>
                  </a:solidFill>
                  <a:cs typeface="+mn-ea"/>
                  <a:sym typeface="+mn-lt"/>
                </a:rPr>
                <a:t>输入标题</a:t>
              </a:r>
              <a:endParaRPr lang="en-US" altLang="zh-CN" sz="2000" dirty="0">
                <a:solidFill>
                  <a:schemeClr val="bg1"/>
                </a:solidFill>
                <a:cs typeface="+mn-ea"/>
                <a:sym typeface="+mn-lt"/>
              </a:endParaRPr>
            </a:p>
          </p:txBody>
        </p:sp>
        <p:sp>
          <p:nvSpPr>
            <p:cNvPr id="67" name="Rectangle 64">
              <a:extLst>
                <a:ext uri="{FF2B5EF4-FFF2-40B4-BE49-F238E27FC236}">
                  <a16:creationId xmlns:a16="http://schemas.microsoft.com/office/drawing/2014/main" xmlns="" id="{63D777B9-051C-4447-9694-EF94725F122D}"/>
                </a:ext>
              </a:extLst>
            </p:cNvPr>
            <p:cNvSpPr/>
            <p:nvPr/>
          </p:nvSpPr>
          <p:spPr>
            <a:xfrm>
              <a:off x="9232896" y="4549313"/>
              <a:ext cx="2039342" cy="418763"/>
            </a:xfrm>
            <a:prstGeom prst="rect">
              <a:avLst/>
            </a:prstGeom>
          </p:spPr>
          <p:txBody>
            <a:bodyPr wrap="square">
              <a:spAutoFit/>
            </a:bodyPr>
            <a:lstStyle/>
            <a:p>
              <a:pPr algn="l" defTabSz="1828800" rtl="0">
                <a:buClr>
                  <a:srgbClr val="E24848"/>
                </a:buClr>
              </a:pPr>
              <a:r>
                <a:rPr lang="en-US" sz="1100" kern="1200" noProof="1">
                  <a:solidFill>
                    <a:schemeClr val="bg1"/>
                  </a:solidFill>
                  <a:cs typeface="+mn-ea"/>
                  <a:sym typeface="+mn-lt"/>
                </a:rPr>
                <a:t>Lorem ipsum dolor sit amet, consectetur adipiscing elit nulla imperdiet volutpat dui at fermentum. </a:t>
              </a:r>
            </a:p>
          </p:txBody>
        </p:sp>
      </p:grpSp>
      <p:grpSp>
        <p:nvGrpSpPr>
          <p:cNvPr id="71" name="组合 70">
            <a:extLst>
              <a:ext uri="{FF2B5EF4-FFF2-40B4-BE49-F238E27FC236}">
                <a16:creationId xmlns:a16="http://schemas.microsoft.com/office/drawing/2014/main" xmlns="" id="{25E3A007-E718-4B4C-A9C9-79B77D5AF156}"/>
              </a:ext>
            </a:extLst>
          </p:cNvPr>
          <p:cNvGrpSpPr/>
          <p:nvPr/>
        </p:nvGrpSpPr>
        <p:grpSpPr>
          <a:xfrm>
            <a:off x="1395112" y="4296209"/>
            <a:ext cx="1905002" cy="438302"/>
            <a:chOff x="1244122" y="2991212"/>
            <a:chExt cx="1905002" cy="438302"/>
          </a:xfrm>
          <a:solidFill>
            <a:schemeClr val="bg1"/>
          </a:solidFill>
        </p:grpSpPr>
        <p:sp>
          <p:nvSpPr>
            <p:cNvPr id="72" name="Shape 583">
              <a:extLst>
                <a:ext uri="{FF2B5EF4-FFF2-40B4-BE49-F238E27FC236}">
                  <a16:creationId xmlns:a16="http://schemas.microsoft.com/office/drawing/2014/main" xmlns="" id="{2963C80A-B4D0-4020-9AF2-79E9DF1464FA}"/>
                </a:ext>
              </a:extLst>
            </p:cNvPr>
            <p:cNvSpPr/>
            <p:nvPr/>
          </p:nvSpPr>
          <p:spPr>
            <a:xfrm>
              <a:off x="1964570" y="2991212"/>
              <a:ext cx="355849" cy="438302"/>
            </a:xfrm>
            <a:custGeom>
              <a:avLst/>
              <a:gdLst/>
              <a:ahLst/>
              <a:cxnLst>
                <a:cxn ang="0">
                  <a:pos x="wd2" y="hd2"/>
                </a:cxn>
                <a:cxn ang="5400000">
                  <a:pos x="wd2" y="hd2"/>
                </a:cxn>
                <a:cxn ang="10800000">
                  <a:pos x="wd2" y="hd2"/>
                </a:cxn>
                <a:cxn ang="16200000">
                  <a:pos x="wd2" y="hd2"/>
                </a:cxn>
              </a:cxnLst>
              <a:rect l="0" t="0" r="r" b="b"/>
              <a:pathLst>
                <a:path w="21600" h="21600" extrusionOk="0">
                  <a:moveTo>
                    <a:pt x="18277" y="13500"/>
                  </a:moveTo>
                  <a:cubicBezTo>
                    <a:pt x="19731" y="12150"/>
                    <a:pt x="20769" y="10125"/>
                    <a:pt x="20769" y="8100"/>
                  </a:cubicBezTo>
                  <a:cubicBezTo>
                    <a:pt x="20769" y="3713"/>
                    <a:pt x="16408" y="0"/>
                    <a:pt x="10800" y="0"/>
                  </a:cubicBezTo>
                  <a:cubicBezTo>
                    <a:pt x="5192" y="0"/>
                    <a:pt x="831" y="3713"/>
                    <a:pt x="831" y="8100"/>
                  </a:cubicBezTo>
                  <a:cubicBezTo>
                    <a:pt x="831" y="10125"/>
                    <a:pt x="1869" y="12150"/>
                    <a:pt x="3323" y="13500"/>
                  </a:cubicBezTo>
                  <a:cubicBezTo>
                    <a:pt x="1869" y="15694"/>
                    <a:pt x="0" y="18225"/>
                    <a:pt x="0" y="18225"/>
                  </a:cubicBezTo>
                  <a:cubicBezTo>
                    <a:pt x="4362" y="18731"/>
                    <a:pt x="4362" y="18731"/>
                    <a:pt x="4362" y="18731"/>
                  </a:cubicBezTo>
                  <a:cubicBezTo>
                    <a:pt x="7062" y="21600"/>
                    <a:pt x="7062" y="21600"/>
                    <a:pt x="7062" y="21600"/>
                  </a:cubicBezTo>
                  <a:cubicBezTo>
                    <a:pt x="7062" y="21600"/>
                    <a:pt x="9138" y="18731"/>
                    <a:pt x="10800" y="16369"/>
                  </a:cubicBezTo>
                  <a:cubicBezTo>
                    <a:pt x="12462" y="18731"/>
                    <a:pt x="14538" y="21600"/>
                    <a:pt x="14538" y="21600"/>
                  </a:cubicBezTo>
                  <a:cubicBezTo>
                    <a:pt x="17238" y="18731"/>
                    <a:pt x="17238" y="18731"/>
                    <a:pt x="17238" y="18731"/>
                  </a:cubicBezTo>
                  <a:cubicBezTo>
                    <a:pt x="21600" y="18225"/>
                    <a:pt x="21600" y="18225"/>
                    <a:pt x="21600" y="18225"/>
                  </a:cubicBezTo>
                  <a:cubicBezTo>
                    <a:pt x="21600" y="18225"/>
                    <a:pt x="19731" y="15694"/>
                    <a:pt x="18277" y="13500"/>
                  </a:cubicBezTo>
                  <a:close/>
                  <a:moveTo>
                    <a:pt x="6646" y="19575"/>
                  </a:moveTo>
                  <a:cubicBezTo>
                    <a:pt x="5400" y="17381"/>
                    <a:pt x="5400" y="17381"/>
                    <a:pt x="5400" y="17381"/>
                  </a:cubicBezTo>
                  <a:cubicBezTo>
                    <a:pt x="2492" y="17550"/>
                    <a:pt x="2492" y="17550"/>
                    <a:pt x="2492" y="17550"/>
                  </a:cubicBezTo>
                  <a:cubicBezTo>
                    <a:pt x="2492" y="17550"/>
                    <a:pt x="3531" y="16031"/>
                    <a:pt x="4569" y="14344"/>
                  </a:cubicBezTo>
                  <a:cubicBezTo>
                    <a:pt x="5815" y="15188"/>
                    <a:pt x="7269" y="15862"/>
                    <a:pt x="9138" y="16031"/>
                  </a:cubicBezTo>
                  <a:cubicBezTo>
                    <a:pt x="7892" y="17888"/>
                    <a:pt x="6646" y="19575"/>
                    <a:pt x="6646" y="19575"/>
                  </a:cubicBezTo>
                  <a:close/>
                  <a:moveTo>
                    <a:pt x="2492" y="8100"/>
                  </a:moveTo>
                  <a:cubicBezTo>
                    <a:pt x="2492" y="4388"/>
                    <a:pt x="6231" y="1350"/>
                    <a:pt x="10800" y="1350"/>
                  </a:cubicBezTo>
                  <a:cubicBezTo>
                    <a:pt x="15369" y="1350"/>
                    <a:pt x="19108" y="4388"/>
                    <a:pt x="19108" y="8100"/>
                  </a:cubicBezTo>
                  <a:cubicBezTo>
                    <a:pt x="19108" y="11813"/>
                    <a:pt x="15369" y="14850"/>
                    <a:pt x="10800" y="14850"/>
                  </a:cubicBezTo>
                  <a:cubicBezTo>
                    <a:pt x="6231" y="14850"/>
                    <a:pt x="2492" y="11813"/>
                    <a:pt x="2492" y="8100"/>
                  </a:cubicBezTo>
                  <a:close/>
                  <a:moveTo>
                    <a:pt x="16200" y="17381"/>
                  </a:moveTo>
                  <a:cubicBezTo>
                    <a:pt x="14954" y="19575"/>
                    <a:pt x="14954" y="19575"/>
                    <a:pt x="14954" y="19575"/>
                  </a:cubicBezTo>
                  <a:cubicBezTo>
                    <a:pt x="14954" y="19575"/>
                    <a:pt x="13708" y="17888"/>
                    <a:pt x="12462" y="16031"/>
                  </a:cubicBezTo>
                  <a:cubicBezTo>
                    <a:pt x="14331" y="15862"/>
                    <a:pt x="15785" y="15188"/>
                    <a:pt x="17031" y="14344"/>
                  </a:cubicBezTo>
                  <a:cubicBezTo>
                    <a:pt x="18069" y="16031"/>
                    <a:pt x="19108" y="17550"/>
                    <a:pt x="19108" y="17550"/>
                  </a:cubicBezTo>
                  <a:cubicBezTo>
                    <a:pt x="16200" y="17381"/>
                    <a:pt x="16200" y="17381"/>
                    <a:pt x="16200" y="17381"/>
                  </a:cubicBezTo>
                  <a:close/>
                  <a:moveTo>
                    <a:pt x="10800" y="3375"/>
                  </a:moveTo>
                  <a:cubicBezTo>
                    <a:pt x="7685" y="3375"/>
                    <a:pt x="4985" y="5569"/>
                    <a:pt x="4985" y="8100"/>
                  </a:cubicBezTo>
                  <a:cubicBezTo>
                    <a:pt x="4985" y="10800"/>
                    <a:pt x="7685" y="12825"/>
                    <a:pt x="10800" y="12825"/>
                  </a:cubicBezTo>
                  <a:cubicBezTo>
                    <a:pt x="13915" y="12825"/>
                    <a:pt x="16615" y="10800"/>
                    <a:pt x="16615" y="8100"/>
                  </a:cubicBezTo>
                  <a:cubicBezTo>
                    <a:pt x="16615" y="5569"/>
                    <a:pt x="13915" y="3375"/>
                    <a:pt x="10800" y="3375"/>
                  </a:cubicBezTo>
                  <a:close/>
                  <a:moveTo>
                    <a:pt x="10800" y="11475"/>
                  </a:moveTo>
                  <a:cubicBezTo>
                    <a:pt x="8515" y="11475"/>
                    <a:pt x="6646" y="9956"/>
                    <a:pt x="6646" y="8100"/>
                  </a:cubicBezTo>
                  <a:cubicBezTo>
                    <a:pt x="6646" y="6244"/>
                    <a:pt x="8515" y="4725"/>
                    <a:pt x="10800" y="4725"/>
                  </a:cubicBezTo>
                  <a:cubicBezTo>
                    <a:pt x="13085" y="4725"/>
                    <a:pt x="14954" y="6244"/>
                    <a:pt x="14954" y="8100"/>
                  </a:cubicBezTo>
                  <a:cubicBezTo>
                    <a:pt x="14954" y="9956"/>
                    <a:pt x="13085" y="11475"/>
                    <a:pt x="10800" y="114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solidFill>
                  <a:schemeClr val="bg1"/>
                </a:solidFill>
                <a:cs typeface="+mn-ea"/>
                <a:sym typeface="+mn-lt"/>
              </a:endParaRPr>
            </a:p>
          </p:txBody>
        </p:sp>
        <p:sp>
          <p:nvSpPr>
            <p:cNvPr id="73" name="Shape 585">
              <a:extLst>
                <a:ext uri="{FF2B5EF4-FFF2-40B4-BE49-F238E27FC236}">
                  <a16:creationId xmlns:a16="http://schemas.microsoft.com/office/drawing/2014/main" xmlns="" id="{B218E9DE-3421-4444-B989-2C6548F17D65}"/>
                </a:ext>
              </a:extLst>
            </p:cNvPr>
            <p:cNvSpPr/>
            <p:nvPr/>
          </p:nvSpPr>
          <p:spPr>
            <a:xfrm>
              <a:off x="1244122" y="2991308"/>
              <a:ext cx="328015" cy="437692"/>
            </a:xfrm>
            <a:custGeom>
              <a:avLst/>
              <a:gdLst/>
              <a:ahLst/>
              <a:cxnLst>
                <a:cxn ang="0">
                  <a:pos x="wd2" y="hd2"/>
                </a:cxn>
                <a:cxn ang="5400000">
                  <a:pos x="wd2" y="hd2"/>
                </a:cxn>
                <a:cxn ang="10800000">
                  <a:pos x="wd2" y="hd2"/>
                </a:cxn>
                <a:cxn ang="16200000">
                  <a:pos x="wd2" y="hd2"/>
                </a:cxn>
              </a:cxnLst>
              <a:rect l="0" t="0" r="r" b="b"/>
              <a:pathLst>
                <a:path w="21112" h="20488" extrusionOk="0">
                  <a:moveTo>
                    <a:pt x="20641" y="8000"/>
                  </a:moveTo>
                  <a:cubicBezTo>
                    <a:pt x="17555" y="10400"/>
                    <a:pt x="10943" y="17120"/>
                    <a:pt x="7416" y="19840"/>
                  </a:cubicBezTo>
                  <a:cubicBezTo>
                    <a:pt x="4551" y="21600"/>
                    <a:pt x="5212" y="19200"/>
                    <a:pt x="5212" y="19360"/>
                  </a:cubicBezTo>
                  <a:cubicBezTo>
                    <a:pt x="6094" y="17440"/>
                    <a:pt x="6975" y="14560"/>
                    <a:pt x="7857" y="13120"/>
                  </a:cubicBezTo>
                  <a:cubicBezTo>
                    <a:pt x="8078" y="12320"/>
                    <a:pt x="7637" y="12160"/>
                    <a:pt x="6975" y="12160"/>
                  </a:cubicBezTo>
                  <a:cubicBezTo>
                    <a:pt x="5433" y="12160"/>
                    <a:pt x="2788" y="12160"/>
                    <a:pt x="1024" y="12160"/>
                  </a:cubicBezTo>
                  <a:cubicBezTo>
                    <a:pt x="363" y="12160"/>
                    <a:pt x="-298" y="11840"/>
                    <a:pt x="143" y="11040"/>
                  </a:cubicBezTo>
                  <a:cubicBezTo>
                    <a:pt x="1024" y="8800"/>
                    <a:pt x="4110" y="3360"/>
                    <a:pt x="5212" y="1120"/>
                  </a:cubicBezTo>
                  <a:cubicBezTo>
                    <a:pt x="5653" y="320"/>
                    <a:pt x="6094" y="0"/>
                    <a:pt x="6975" y="0"/>
                  </a:cubicBezTo>
                  <a:cubicBezTo>
                    <a:pt x="9620" y="0"/>
                    <a:pt x="15351" y="0"/>
                    <a:pt x="17775" y="0"/>
                  </a:cubicBezTo>
                  <a:cubicBezTo>
                    <a:pt x="18657" y="0"/>
                    <a:pt x="18657" y="480"/>
                    <a:pt x="17996" y="1120"/>
                  </a:cubicBezTo>
                  <a:cubicBezTo>
                    <a:pt x="16894" y="2560"/>
                    <a:pt x="15131" y="5120"/>
                    <a:pt x="14249" y="6400"/>
                  </a:cubicBezTo>
                  <a:cubicBezTo>
                    <a:pt x="13588" y="7040"/>
                    <a:pt x="14469" y="7040"/>
                    <a:pt x="14910" y="7040"/>
                  </a:cubicBezTo>
                  <a:cubicBezTo>
                    <a:pt x="16453" y="7040"/>
                    <a:pt x="18878" y="7040"/>
                    <a:pt x="20420" y="7040"/>
                  </a:cubicBezTo>
                  <a:cubicBezTo>
                    <a:pt x="21302" y="7040"/>
                    <a:pt x="21302" y="7680"/>
                    <a:pt x="20641" y="8000"/>
                  </a:cubicBezTo>
                  <a:close/>
                  <a:moveTo>
                    <a:pt x="14910" y="8320"/>
                  </a:moveTo>
                  <a:cubicBezTo>
                    <a:pt x="14469" y="8320"/>
                    <a:pt x="13147" y="8320"/>
                    <a:pt x="12486" y="7520"/>
                  </a:cubicBezTo>
                  <a:cubicBezTo>
                    <a:pt x="12265" y="7200"/>
                    <a:pt x="12045" y="6560"/>
                    <a:pt x="12706" y="5760"/>
                  </a:cubicBezTo>
                  <a:cubicBezTo>
                    <a:pt x="13367" y="4640"/>
                    <a:pt x="14910" y="2720"/>
                    <a:pt x="15792" y="1280"/>
                  </a:cubicBezTo>
                  <a:cubicBezTo>
                    <a:pt x="6975" y="1280"/>
                    <a:pt x="6975" y="1280"/>
                    <a:pt x="6975" y="1280"/>
                  </a:cubicBezTo>
                  <a:cubicBezTo>
                    <a:pt x="6975" y="1280"/>
                    <a:pt x="6975" y="1280"/>
                    <a:pt x="6975" y="1280"/>
                  </a:cubicBezTo>
                  <a:cubicBezTo>
                    <a:pt x="6975" y="1280"/>
                    <a:pt x="6975" y="1440"/>
                    <a:pt x="6975" y="1600"/>
                  </a:cubicBezTo>
                  <a:cubicBezTo>
                    <a:pt x="6535" y="2080"/>
                    <a:pt x="6535" y="2080"/>
                    <a:pt x="6535" y="2080"/>
                  </a:cubicBezTo>
                  <a:cubicBezTo>
                    <a:pt x="5433" y="4160"/>
                    <a:pt x="3229" y="8480"/>
                    <a:pt x="1906" y="10880"/>
                  </a:cubicBezTo>
                  <a:cubicBezTo>
                    <a:pt x="6975" y="10880"/>
                    <a:pt x="6975" y="10880"/>
                    <a:pt x="6975" y="10880"/>
                  </a:cubicBezTo>
                  <a:cubicBezTo>
                    <a:pt x="7857" y="10880"/>
                    <a:pt x="8739" y="11200"/>
                    <a:pt x="9180" y="11520"/>
                  </a:cubicBezTo>
                  <a:cubicBezTo>
                    <a:pt x="9620" y="12000"/>
                    <a:pt x="9841" y="12640"/>
                    <a:pt x="9400" y="13440"/>
                  </a:cubicBezTo>
                  <a:cubicBezTo>
                    <a:pt x="9400" y="13440"/>
                    <a:pt x="9400" y="13440"/>
                    <a:pt x="9400" y="13440"/>
                  </a:cubicBezTo>
                  <a:cubicBezTo>
                    <a:pt x="9400" y="13440"/>
                    <a:pt x="9400" y="13440"/>
                    <a:pt x="9400" y="13440"/>
                  </a:cubicBezTo>
                  <a:cubicBezTo>
                    <a:pt x="8959" y="14400"/>
                    <a:pt x="8518" y="15680"/>
                    <a:pt x="8078" y="17120"/>
                  </a:cubicBezTo>
                  <a:cubicBezTo>
                    <a:pt x="7857" y="17280"/>
                    <a:pt x="7857" y="17440"/>
                    <a:pt x="7857" y="17600"/>
                  </a:cubicBezTo>
                  <a:cubicBezTo>
                    <a:pt x="9400" y="16160"/>
                    <a:pt x="11384" y="14400"/>
                    <a:pt x="13367" y="12480"/>
                  </a:cubicBezTo>
                  <a:cubicBezTo>
                    <a:pt x="14910" y="11040"/>
                    <a:pt x="16673" y="9440"/>
                    <a:pt x="17996" y="8320"/>
                  </a:cubicBezTo>
                  <a:cubicBezTo>
                    <a:pt x="14910" y="8320"/>
                    <a:pt x="14910" y="8320"/>
                    <a:pt x="14910" y="832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solidFill>
                  <a:schemeClr val="bg1"/>
                </a:solidFill>
                <a:cs typeface="+mn-ea"/>
                <a:sym typeface="+mn-lt"/>
              </a:endParaRPr>
            </a:p>
          </p:txBody>
        </p:sp>
        <p:sp>
          <p:nvSpPr>
            <p:cNvPr id="74" name="Shape 586">
              <a:extLst>
                <a:ext uri="{FF2B5EF4-FFF2-40B4-BE49-F238E27FC236}">
                  <a16:creationId xmlns:a16="http://schemas.microsoft.com/office/drawing/2014/main" xmlns="" id="{DEE499DD-E830-4FD8-ABCE-FC51A7F04E3A}"/>
                </a:ext>
              </a:extLst>
            </p:cNvPr>
            <p:cNvSpPr/>
            <p:nvPr/>
          </p:nvSpPr>
          <p:spPr>
            <a:xfrm>
              <a:off x="2712852" y="2991439"/>
              <a:ext cx="436272" cy="436855"/>
            </a:xfrm>
            <a:custGeom>
              <a:avLst/>
              <a:gdLst/>
              <a:ahLst/>
              <a:cxnLst>
                <a:cxn ang="0">
                  <a:pos x="wd2" y="hd2"/>
                </a:cxn>
                <a:cxn ang="5400000">
                  <a:pos x="wd2" y="hd2"/>
                </a:cxn>
                <a:cxn ang="10800000">
                  <a:pos x="wd2" y="hd2"/>
                </a:cxn>
                <a:cxn ang="16200000">
                  <a:pos x="wd2" y="hd2"/>
                </a:cxn>
              </a:cxnLst>
              <a:rect l="0" t="0" r="r" b="b"/>
              <a:pathLst>
                <a:path w="21500" h="21600" extrusionOk="0">
                  <a:moveTo>
                    <a:pt x="21221" y="19912"/>
                  </a:moveTo>
                  <a:cubicBezTo>
                    <a:pt x="20377" y="21262"/>
                    <a:pt x="14977" y="21600"/>
                    <a:pt x="10758" y="21600"/>
                  </a:cubicBezTo>
                  <a:cubicBezTo>
                    <a:pt x="6539" y="21600"/>
                    <a:pt x="1139" y="21262"/>
                    <a:pt x="127" y="19912"/>
                  </a:cubicBezTo>
                  <a:cubicBezTo>
                    <a:pt x="-42" y="19575"/>
                    <a:pt x="-42" y="19069"/>
                    <a:pt x="127" y="18731"/>
                  </a:cubicBezTo>
                  <a:cubicBezTo>
                    <a:pt x="970" y="16200"/>
                    <a:pt x="2658" y="15525"/>
                    <a:pt x="4008" y="15356"/>
                  </a:cubicBezTo>
                  <a:cubicBezTo>
                    <a:pt x="5189" y="15188"/>
                    <a:pt x="6202" y="14850"/>
                    <a:pt x="6708" y="14512"/>
                  </a:cubicBezTo>
                  <a:cubicBezTo>
                    <a:pt x="6708" y="14344"/>
                    <a:pt x="6708" y="13331"/>
                    <a:pt x="6708" y="12656"/>
                  </a:cubicBezTo>
                  <a:cubicBezTo>
                    <a:pt x="5527" y="11306"/>
                    <a:pt x="4683" y="9281"/>
                    <a:pt x="4683" y="7425"/>
                  </a:cubicBezTo>
                  <a:cubicBezTo>
                    <a:pt x="4683" y="3375"/>
                    <a:pt x="6708" y="0"/>
                    <a:pt x="10758" y="0"/>
                  </a:cubicBezTo>
                  <a:cubicBezTo>
                    <a:pt x="14808" y="0"/>
                    <a:pt x="16833" y="3375"/>
                    <a:pt x="16833" y="7425"/>
                  </a:cubicBezTo>
                  <a:cubicBezTo>
                    <a:pt x="16833" y="9281"/>
                    <a:pt x="15989" y="11306"/>
                    <a:pt x="14808" y="12656"/>
                  </a:cubicBezTo>
                  <a:cubicBezTo>
                    <a:pt x="14808" y="12994"/>
                    <a:pt x="14808" y="13331"/>
                    <a:pt x="14808" y="14512"/>
                  </a:cubicBezTo>
                  <a:cubicBezTo>
                    <a:pt x="15314" y="14850"/>
                    <a:pt x="16327" y="15188"/>
                    <a:pt x="17508" y="15356"/>
                  </a:cubicBezTo>
                  <a:cubicBezTo>
                    <a:pt x="18858" y="15525"/>
                    <a:pt x="20546" y="16200"/>
                    <a:pt x="21389" y="18731"/>
                  </a:cubicBezTo>
                  <a:cubicBezTo>
                    <a:pt x="21558" y="19069"/>
                    <a:pt x="21558" y="19575"/>
                    <a:pt x="21221" y="19912"/>
                  </a:cubicBezTo>
                  <a:close/>
                  <a:moveTo>
                    <a:pt x="15483" y="7425"/>
                  </a:moveTo>
                  <a:cubicBezTo>
                    <a:pt x="15483" y="4050"/>
                    <a:pt x="13964" y="1350"/>
                    <a:pt x="10758" y="1350"/>
                  </a:cubicBezTo>
                  <a:cubicBezTo>
                    <a:pt x="7552" y="1350"/>
                    <a:pt x="6033" y="4050"/>
                    <a:pt x="6033" y="7425"/>
                  </a:cubicBezTo>
                  <a:cubicBezTo>
                    <a:pt x="6033" y="10125"/>
                    <a:pt x="8227" y="13500"/>
                    <a:pt x="10758" y="13500"/>
                  </a:cubicBezTo>
                  <a:cubicBezTo>
                    <a:pt x="13289" y="13500"/>
                    <a:pt x="15483" y="10125"/>
                    <a:pt x="15483" y="7425"/>
                  </a:cubicBezTo>
                  <a:close/>
                  <a:moveTo>
                    <a:pt x="17171" y="16706"/>
                  </a:moveTo>
                  <a:cubicBezTo>
                    <a:pt x="15989" y="16537"/>
                    <a:pt x="14808" y="16031"/>
                    <a:pt x="14133" y="15694"/>
                  </a:cubicBezTo>
                  <a:cubicBezTo>
                    <a:pt x="13458" y="15356"/>
                    <a:pt x="13458" y="15356"/>
                    <a:pt x="13458" y="15356"/>
                  </a:cubicBezTo>
                  <a:cubicBezTo>
                    <a:pt x="13458" y="15356"/>
                    <a:pt x="13458" y="14512"/>
                    <a:pt x="13458" y="14006"/>
                  </a:cubicBezTo>
                  <a:cubicBezTo>
                    <a:pt x="12614" y="14512"/>
                    <a:pt x="11771" y="14850"/>
                    <a:pt x="10758" y="14850"/>
                  </a:cubicBezTo>
                  <a:cubicBezTo>
                    <a:pt x="9746" y="14850"/>
                    <a:pt x="8902" y="14512"/>
                    <a:pt x="8058" y="14006"/>
                  </a:cubicBezTo>
                  <a:cubicBezTo>
                    <a:pt x="8058" y="14512"/>
                    <a:pt x="8058" y="15356"/>
                    <a:pt x="8058" y="15356"/>
                  </a:cubicBezTo>
                  <a:cubicBezTo>
                    <a:pt x="7383" y="15694"/>
                    <a:pt x="7383" y="15694"/>
                    <a:pt x="7383" y="15694"/>
                  </a:cubicBezTo>
                  <a:cubicBezTo>
                    <a:pt x="6708" y="16031"/>
                    <a:pt x="5527" y="16537"/>
                    <a:pt x="4177" y="16706"/>
                  </a:cubicBezTo>
                  <a:cubicBezTo>
                    <a:pt x="3164" y="16875"/>
                    <a:pt x="2152" y="17212"/>
                    <a:pt x="1308" y="19069"/>
                  </a:cubicBezTo>
                  <a:cubicBezTo>
                    <a:pt x="1308" y="19237"/>
                    <a:pt x="2489" y="20250"/>
                    <a:pt x="10758" y="20250"/>
                  </a:cubicBezTo>
                  <a:cubicBezTo>
                    <a:pt x="19027" y="20250"/>
                    <a:pt x="20039" y="19237"/>
                    <a:pt x="20208" y="19069"/>
                  </a:cubicBezTo>
                  <a:cubicBezTo>
                    <a:pt x="19364" y="17212"/>
                    <a:pt x="18183" y="16875"/>
                    <a:pt x="17171" y="167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solidFill>
                  <a:schemeClr val="bg1"/>
                </a:solidFill>
                <a:cs typeface="+mn-ea"/>
                <a:sym typeface="+mn-lt"/>
              </a:endParaRPr>
            </a:p>
          </p:txBody>
        </p:sp>
      </p:grpSp>
      <p:sp>
        <p:nvSpPr>
          <p:cNvPr id="75" name="文本框 74">
            <a:extLst>
              <a:ext uri="{FF2B5EF4-FFF2-40B4-BE49-F238E27FC236}">
                <a16:creationId xmlns:a16="http://schemas.microsoft.com/office/drawing/2014/main" xmlns="" id="{A4222868-5A0C-4D03-B909-39B1922A3378}"/>
              </a:ext>
            </a:extLst>
          </p:cNvPr>
          <p:cNvSpPr txBox="1"/>
          <p:nvPr/>
        </p:nvSpPr>
        <p:spPr>
          <a:xfrm>
            <a:off x="1296004" y="4923495"/>
            <a:ext cx="3382013" cy="115685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600" dirty="0">
                <a:solidFill>
                  <a:schemeClr val="bg1"/>
                </a:solidFill>
                <a:cs typeface="+mn-ea"/>
                <a:sym typeface="+mn-lt"/>
              </a:rPr>
              <a:t>Please enter text </a:t>
            </a:r>
            <a:r>
              <a:rPr lang="en-US" sz="1600" dirty="0" err="1">
                <a:solidFill>
                  <a:schemeClr val="bg1"/>
                </a:solidFill>
                <a:cs typeface="+mn-ea"/>
                <a:sym typeface="+mn-lt"/>
              </a:rPr>
              <a:t>here.Please</a:t>
            </a:r>
            <a:r>
              <a:rPr lang="en-US" sz="1600" dirty="0">
                <a:solidFill>
                  <a:schemeClr val="bg1"/>
                </a:solidFill>
                <a:cs typeface="+mn-ea"/>
                <a:sym typeface="+mn-lt"/>
              </a:rPr>
              <a:t> enter text here.</a:t>
            </a:r>
            <a:r>
              <a:rPr lang="en-US" altLang="zh-CN" sz="1600" dirty="0">
                <a:solidFill>
                  <a:schemeClr val="bg1"/>
                </a:solidFill>
                <a:cs typeface="+mn-ea"/>
                <a:sym typeface="+mn-lt"/>
              </a:rPr>
              <a:t> Please enter text here.</a:t>
            </a:r>
          </a:p>
        </p:txBody>
      </p:sp>
    </p:spTree>
    <p:extLst>
      <p:ext uri="{BB962C8B-B14F-4D97-AF65-F5344CB8AC3E}">
        <p14:creationId xmlns:p14="http://schemas.microsoft.com/office/powerpoint/2010/main" val="401308653"/>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fade">
                                      <p:cBhvr>
                                        <p:cTn id="12" dur="1000"/>
                                        <p:tgtEl>
                                          <p:spTgt spid="47"/>
                                        </p:tgtEl>
                                      </p:cBhvr>
                                    </p:animEffect>
                                    <p:anim calcmode="lin" valueType="num">
                                      <p:cBhvr>
                                        <p:cTn id="13" dur="1000" fill="hold"/>
                                        <p:tgtEl>
                                          <p:spTgt spid="47"/>
                                        </p:tgtEl>
                                        <p:attrNameLst>
                                          <p:attrName>ppt_x</p:attrName>
                                        </p:attrNameLst>
                                      </p:cBhvr>
                                      <p:tavLst>
                                        <p:tav tm="0">
                                          <p:val>
                                            <p:strVal val="#ppt_x"/>
                                          </p:val>
                                        </p:tav>
                                        <p:tav tm="100000">
                                          <p:val>
                                            <p:strVal val="#ppt_x"/>
                                          </p:val>
                                        </p:tav>
                                      </p:tavLst>
                                    </p:anim>
                                    <p:anim calcmode="lin" valueType="num">
                                      <p:cBhvr>
                                        <p:cTn id="14" dur="1000" fill="hold"/>
                                        <p:tgtEl>
                                          <p:spTgt spid="47"/>
                                        </p:tgtEl>
                                        <p:attrNameLst>
                                          <p:attrName>ppt_y</p:attrName>
                                        </p:attrNameLst>
                                      </p:cBhvr>
                                      <p:tavLst>
                                        <p:tav tm="0">
                                          <p:val>
                                            <p:strVal val="#ppt_y+.1"/>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52"/>
                                        </p:tgtEl>
                                        <p:attrNameLst>
                                          <p:attrName>style.visibility</p:attrName>
                                        </p:attrNameLst>
                                      </p:cBhvr>
                                      <p:to>
                                        <p:strVal val="visible"/>
                                      </p:to>
                                    </p:set>
                                    <p:anim calcmode="lin" valueType="num">
                                      <p:cBhvr additive="base">
                                        <p:cTn id="17" dur="500" fill="hold"/>
                                        <p:tgtEl>
                                          <p:spTgt spid="52"/>
                                        </p:tgtEl>
                                        <p:attrNameLst>
                                          <p:attrName>ppt_x</p:attrName>
                                        </p:attrNameLst>
                                      </p:cBhvr>
                                      <p:tavLst>
                                        <p:tav tm="0">
                                          <p:val>
                                            <p:strVal val="#ppt_x"/>
                                          </p:val>
                                        </p:tav>
                                        <p:tav tm="100000">
                                          <p:val>
                                            <p:strVal val="#ppt_x"/>
                                          </p:val>
                                        </p:tav>
                                      </p:tavLst>
                                    </p:anim>
                                    <p:anim calcmode="lin" valueType="num">
                                      <p:cBhvr additive="base">
                                        <p:cTn id="18" dur="500" fill="hold"/>
                                        <p:tgtEl>
                                          <p:spTgt spid="52"/>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55"/>
                                        </p:tgtEl>
                                        <p:attrNameLst>
                                          <p:attrName>style.visibility</p:attrName>
                                        </p:attrNameLst>
                                      </p:cBhvr>
                                      <p:to>
                                        <p:strVal val="visible"/>
                                      </p:to>
                                    </p:set>
                                    <p:anim calcmode="lin" valueType="num">
                                      <p:cBhvr additive="base">
                                        <p:cTn id="21" dur="500" fill="hold"/>
                                        <p:tgtEl>
                                          <p:spTgt spid="55"/>
                                        </p:tgtEl>
                                        <p:attrNameLst>
                                          <p:attrName>ppt_x</p:attrName>
                                        </p:attrNameLst>
                                      </p:cBhvr>
                                      <p:tavLst>
                                        <p:tav tm="0">
                                          <p:val>
                                            <p:strVal val="#ppt_x"/>
                                          </p:val>
                                        </p:tav>
                                        <p:tav tm="100000">
                                          <p:val>
                                            <p:strVal val="#ppt_x"/>
                                          </p:val>
                                        </p:tav>
                                      </p:tavLst>
                                    </p:anim>
                                    <p:anim calcmode="lin" valueType="num">
                                      <p:cBhvr additive="base">
                                        <p:cTn id="22" dur="500" fill="hold"/>
                                        <p:tgtEl>
                                          <p:spTgt spid="55"/>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62"/>
                                        </p:tgtEl>
                                        <p:attrNameLst>
                                          <p:attrName>style.visibility</p:attrName>
                                        </p:attrNameLst>
                                      </p:cBhvr>
                                      <p:to>
                                        <p:strVal val="visible"/>
                                      </p:to>
                                    </p:set>
                                    <p:anim calcmode="lin" valueType="num">
                                      <p:cBhvr additive="base">
                                        <p:cTn id="25" dur="500" fill="hold"/>
                                        <p:tgtEl>
                                          <p:spTgt spid="62"/>
                                        </p:tgtEl>
                                        <p:attrNameLst>
                                          <p:attrName>ppt_x</p:attrName>
                                        </p:attrNameLst>
                                      </p:cBhvr>
                                      <p:tavLst>
                                        <p:tav tm="0">
                                          <p:val>
                                            <p:strVal val="#ppt_x"/>
                                          </p:val>
                                        </p:tav>
                                        <p:tav tm="100000">
                                          <p:val>
                                            <p:strVal val="#ppt_x"/>
                                          </p:val>
                                        </p:tav>
                                      </p:tavLst>
                                    </p:anim>
                                    <p:anim calcmode="lin" valueType="num">
                                      <p:cBhvr additive="base">
                                        <p:cTn id="26" dur="500" fill="hold"/>
                                        <p:tgtEl>
                                          <p:spTgt spid="62"/>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65"/>
                                        </p:tgtEl>
                                        <p:attrNameLst>
                                          <p:attrName>style.visibility</p:attrName>
                                        </p:attrNameLst>
                                      </p:cBhvr>
                                      <p:to>
                                        <p:strVal val="visible"/>
                                      </p:to>
                                    </p:set>
                                    <p:anim calcmode="lin" valueType="num">
                                      <p:cBhvr additive="base">
                                        <p:cTn id="29" dur="500" fill="hold"/>
                                        <p:tgtEl>
                                          <p:spTgt spid="65"/>
                                        </p:tgtEl>
                                        <p:attrNameLst>
                                          <p:attrName>ppt_x</p:attrName>
                                        </p:attrNameLst>
                                      </p:cBhvr>
                                      <p:tavLst>
                                        <p:tav tm="0">
                                          <p:val>
                                            <p:strVal val="#ppt_x"/>
                                          </p:val>
                                        </p:tav>
                                        <p:tav tm="100000">
                                          <p:val>
                                            <p:strVal val="#ppt_x"/>
                                          </p:val>
                                        </p:tav>
                                      </p:tavLst>
                                    </p:anim>
                                    <p:anim calcmode="lin" valueType="num">
                                      <p:cBhvr additive="base">
                                        <p:cTn id="30" dur="500" fill="hold"/>
                                        <p:tgtEl>
                                          <p:spTgt spid="65"/>
                                        </p:tgtEl>
                                        <p:attrNameLst>
                                          <p:attrName>ppt_y</p:attrName>
                                        </p:attrNameLst>
                                      </p:cBhvr>
                                      <p:tavLst>
                                        <p:tav tm="0">
                                          <p:val>
                                            <p:strVal val="1+#ppt_h/2"/>
                                          </p:val>
                                        </p:tav>
                                        <p:tav tm="100000">
                                          <p:val>
                                            <p:strVal val="#ppt_y"/>
                                          </p:val>
                                        </p:tav>
                                      </p:tavLst>
                                    </p:anim>
                                  </p:childTnLst>
                                </p:cTn>
                              </p:par>
                            </p:childTnLst>
                          </p:cTn>
                        </p:par>
                        <p:par>
                          <p:cTn id="31" fill="hold">
                            <p:stCondLst>
                              <p:cond delay="1000"/>
                            </p:stCondLst>
                            <p:childTnLst>
                              <p:par>
                                <p:cTn id="32" presetID="12" presetClass="entr" presetSubtype="4" fill="hold" grpId="0" nodeType="afterEffect">
                                  <p:stCondLst>
                                    <p:cond delay="0"/>
                                  </p:stCondLst>
                                  <p:childTnLst>
                                    <p:set>
                                      <p:cBhvr>
                                        <p:cTn id="33" dur="1" fill="hold">
                                          <p:stCondLst>
                                            <p:cond delay="0"/>
                                          </p:stCondLst>
                                        </p:cTn>
                                        <p:tgtEl>
                                          <p:spTgt spid="75"/>
                                        </p:tgtEl>
                                        <p:attrNameLst>
                                          <p:attrName>style.visibility</p:attrName>
                                        </p:attrNameLst>
                                      </p:cBhvr>
                                      <p:to>
                                        <p:strVal val="visible"/>
                                      </p:to>
                                    </p:set>
                                    <p:anim calcmode="lin" valueType="num">
                                      <p:cBhvr additive="base">
                                        <p:cTn id="34" dur="500"/>
                                        <p:tgtEl>
                                          <p:spTgt spid="75"/>
                                        </p:tgtEl>
                                        <p:attrNameLst>
                                          <p:attrName>ppt_y</p:attrName>
                                        </p:attrNameLst>
                                      </p:cBhvr>
                                      <p:tavLst>
                                        <p:tav tm="0">
                                          <p:val>
                                            <p:strVal val="#ppt_y+#ppt_h*1.125000"/>
                                          </p:val>
                                        </p:tav>
                                        <p:tav tm="100000">
                                          <p:val>
                                            <p:strVal val="#ppt_y"/>
                                          </p:val>
                                        </p:tav>
                                      </p:tavLst>
                                    </p:anim>
                                    <p:animEffect transition="in" filter="wipe(up)">
                                      <p:cBhvr>
                                        <p:cTn id="35"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75" grpId="0" bldLvl="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xmlns="" id="{DA9A0E51-F09C-4AC9-BBB2-CACCB697E5A0}"/>
              </a:ext>
            </a:extLst>
          </p:cNvPr>
          <p:cNvSpPr txBox="1"/>
          <p:nvPr/>
        </p:nvSpPr>
        <p:spPr>
          <a:xfrm>
            <a:off x="4126654" y="399840"/>
            <a:ext cx="3938692" cy="584775"/>
          </a:xfrm>
          <a:prstGeom prst="rect">
            <a:avLst/>
          </a:prstGeom>
          <a:noFill/>
        </p:spPr>
        <p:txBody>
          <a:bodyPr wrap="square" rtlCol="0">
            <a:spAutoFit/>
          </a:bodyPr>
          <a:lstStyle/>
          <a:p>
            <a:pPr algn="ctr"/>
            <a:r>
              <a:rPr lang="zh-CN" altLang="en-US" sz="3200" dirty="0">
                <a:solidFill>
                  <a:schemeClr val="bg1"/>
                </a:solidFill>
                <a:cs typeface="+mn-ea"/>
                <a:sym typeface="+mn-lt"/>
              </a:rPr>
              <a:t>在此添加标题</a:t>
            </a:r>
          </a:p>
        </p:txBody>
      </p:sp>
      <p:cxnSp>
        <p:nvCxnSpPr>
          <p:cNvPr id="3" name="直接连接符 2">
            <a:extLst>
              <a:ext uri="{FF2B5EF4-FFF2-40B4-BE49-F238E27FC236}">
                <a16:creationId xmlns:a16="http://schemas.microsoft.com/office/drawing/2014/main" xmlns="" id="{C0F12B27-1974-4C5E-80E9-6B9FFAA30163}"/>
              </a:ext>
            </a:extLst>
          </p:cNvPr>
          <p:cNvCxnSpPr/>
          <p:nvPr/>
        </p:nvCxnSpPr>
        <p:spPr>
          <a:xfrm>
            <a:off x="5420139" y="1126435"/>
            <a:ext cx="1351722" cy="0"/>
          </a:xfrm>
          <a:prstGeom prst="line">
            <a:avLst/>
          </a:prstGeom>
          <a:ln>
            <a:gradFill>
              <a:gsLst>
                <a:gs pos="0">
                  <a:srgbClr val="CE23DB"/>
                </a:gs>
                <a:gs pos="100000">
                  <a:srgbClr val="58B1E4"/>
                </a:gs>
              </a:gsLst>
              <a:lin ang="10800000" scaled="0"/>
            </a:gradFill>
          </a:ln>
        </p:spPr>
        <p:style>
          <a:lnRef idx="1">
            <a:schemeClr val="accent1"/>
          </a:lnRef>
          <a:fillRef idx="0">
            <a:schemeClr val="accent1"/>
          </a:fillRef>
          <a:effectRef idx="0">
            <a:schemeClr val="accent1"/>
          </a:effectRef>
          <a:fontRef idx="minor">
            <a:schemeClr val="tx1"/>
          </a:fontRef>
        </p:style>
      </p:cxnSp>
      <p:sp>
        <p:nvSpPr>
          <p:cNvPr id="8" name="矩形: 圆角 7">
            <a:extLst>
              <a:ext uri="{FF2B5EF4-FFF2-40B4-BE49-F238E27FC236}">
                <a16:creationId xmlns:a16="http://schemas.microsoft.com/office/drawing/2014/main" xmlns="" id="{73EAD0A2-0976-4B5A-8158-EA93FA5164E4}"/>
              </a:ext>
            </a:extLst>
          </p:cNvPr>
          <p:cNvSpPr/>
          <p:nvPr/>
        </p:nvSpPr>
        <p:spPr>
          <a:xfrm>
            <a:off x="1173828" y="2354851"/>
            <a:ext cx="654704" cy="654704"/>
          </a:xfrm>
          <a:prstGeom prst="roundRect">
            <a:avLst/>
          </a:prstGeom>
          <a:gradFill>
            <a:gsLst>
              <a:gs pos="9000">
                <a:srgbClr val="55AADC"/>
              </a:gs>
              <a:gs pos="100000">
                <a:srgbClr val="F11189"/>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cs typeface="+mn-ea"/>
                <a:sym typeface="+mn-lt"/>
              </a:rPr>
              <a:t>01</a:t>
            </a:r>
            <a:endParaRPr lang="zh-CN" altLang="en-US" sz="2400" dirty="0">
              <a:solidFill>
                <a:schemeClr val="bg1"/>
              </a:solidFill>
              <a:cs typeface="+mn-ea"/>
              <a:sym typeface="+mn-lt"/>
            </a:endParaRPr>
          </a:p>
        </p:txBody>
      </p:sp>
      <p:sp>
        <p:nvSpPr>
          <p:cNvPr id="9" name="矩形: 圆角 8">
            <a:extLst>
              <a:ext uri="{FF2B5EF4-FFF2-40B4-BE49-F238E27FC236}">
                <a16:creationId xmlns:a16="http://schemas.microsoft.com/office/drawing/2014/main" xmlns="" id="{338FF0AF-3CDF-482B-83C8-3B46AD62C3A7}"/>
              </a:ext>
            </a:extLst>
          </p:cNvPr>
          <p:cNvSpPr/>
          <p:nvPr/>
        </p:nvSpPr>
        <p:spPr>
          <a:xfrm>
            <a:off x="1185733" y="3520054"/>
            <a:ext cx="654704" cy="654704"/>
          </a:xfrm>
          <a:prstGeom prst="roundRect">
            <a:avLst/>
          </a:prstGeom>
          <a:gradFill>
            <a:gsLst>
              <a:gs pos="9000">
                <a:srgbClr val="55AADC"/>
              </a:gs>
              <a:gs pos="100000">
                <a:srgbClr val="F11189"/>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cs typeface="+mn-ea"/>
                <a:sym typeface="+mn-lt"/>
              </a:rPr>
              <a:t>02</a:t>
            </a:r>
            <a:endParaRPr lang="zh-CN" altLang="en-US" sz="2400" dirty="0">
              <a:solidFill>
                <a:schemeClr val="bg1"/>
              </a:solidFill>
              <a:cs typeface="+mn-ea"/>
              <a:sym typeface="+mn-lt"/>
            </a:endParaRPr>
          </a:p>
        </p:txBody>
      </p:sp>
      <p:sp>
        <p:nvSpPr>
          <p:cNvPr id="10" name="矩形: 圆角 9">
            <a:extLst>
              <a:ext uri="{FF2B5EF4-FFF2-40B4-BE49-F238E27FC236}">
                <a16:creationId xmlns:a16="http://schemas.microsoft.com/office/drawing/2014/main" xmlns="" id="{B48596AC-C06C-42A1-B841-FCB39AD63B10}"/>
              </a:ext>
            </a:extLst>
          </p:cNvPr>
          <p:cNvSpPr/>
          <p:nvPr/>
        </p:nvSpPr>
        <p:spPr>
          <a:xfrm>
            <a:off x="1185733" y="4707386"/>
            <a:ext cx="654704" cy="654704"/>
          </a:xfrm>
          <a:prstGeom prst="roundRect">
            <a:avLst/>
          </a:prstGeom>
          <a:gradFill>
            <a:gsLst>
              <a:gs pos="9000">
                <a:srgbClr val="55AADC"/>
              </a:gs>
              <a:gs pos="100000">
                <a:srgbClr val="F11189"/>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cs typeface="+mn-ea"/>
                <a:sym typeface="+mn-lt"/>
              </a:rPr>
              <a:t>03</a:t>
            </a:r>
            <a:endParaRPr lang="zh-CN" altLang="en-US" sz="2400" dirty="0">
              <a:solidFill>
                <a:schemeClr val="bg1"/>
              </a:solidFill>
              <a:cs typeface="+mn-ea"/>
              <a:sym typeface="+mn-lt"/>
            </a:endParaRPr>
          </a:p>
        </p:txBody>
      </p:sp>
      <p:sp>
        <p:nvSpPr>
          <p:cNvPr id="11" name="文本框 10">
            <a:extLst>
              <a:ext uri="{FF2B5EF4-FFF2-40B4-BE49-F238E27FC236}">
                <a16:creationId xmlns:a16="http://schemas.microsoft.com/office/drawing/2014/main" xmlns="" id="{7B38E2AF-EB51-4255-BCB5-31C8CCC15181}"/>
              </a:ext>
            </a:extLst>
          </p:cNvPr>
          <p:cNvSpPr txBox="1"/>
          <p:nvPr/>
        </p:nvSpPr>
        <p:spPr>
          <a:xfrm>
            <a:off x="2120696" y="2538865"/>
            <a:ext cx="3596099" cy="613694"/>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200" dirty="0">
                <a:solidFill>
                  <a:schemeClr val="bg1"/>
                </a:solidFill>
                <a:cs typeface="+mn-ea"/>
                <a:sym typeface="+mn-lt"/>
              </a:rPr>
              <a:t>Please enter text </a:t>
            </a:r>
            <a:r>
              <a:rPr lang="en-US" sz="1200" dirty="0" err="1">
                <a:solidFill>
                  <a:schemeClr val="bg1"/>
                </a:solidFill>
                <a:cs typeface="+mn-ea"/>
                <a:sym typeface="+mn-lt"/>
              </a:rPr>
              <a:t>here.Please</a:t>
            </a:r>
            <a:r>
              <a:rPr lang="en-US" sz="1200" dirty="0">
                <a:solidFill>
                  <a:schemeClr val="bg1"/>
                </a:solidFill>
                <a:cs typeface="+mn-ea"/>
                <a:sym typeface="+mn-lt"/>
              </a:rPr>
              <a:t> enter text </a:t>
            </a:r>
            <a:r>
              <a:rPr lang="en-US" sz="1200" dirty="0" err="1">
                <a:solidFill>
                  <a:schemeClr val="bg1"/>
                </a:solidFill>
                <a:cs typeface="+mn-ea"/>
                <a:sym typeface="+mn-lt"/>
              </a:rPr>
              <a:t>here.Please</a:t>
            </a:r>
            <a:r>
              <a:rPr lang="en-US" sz="1200" dirty="0">
                <a:solidFill>
                  <a:schemeClr val="bg1"/>
                </a:solidFill>
                <a:cs typeface="+mn-ea"/>
                <a:sym typeface="+mn-lt"/>
              </a:rPr>
              <a:t> enter text here.</a:t>
            </a:r>
          </a:p>
        </p:txBody>
      </p:sp>
      <p:sp>
        <p:nvSpPr>
          <p:cNvPr id="12" name="文本框 11">
            <a:extLst>
              <a:ext uri="{FF2B5EF4-FFF2-40B4-BE49-F238E27FC236}">
                <a16:creationId xmlns:a16="http://schemas.microsoft.com/office/drawing/2014/main" xmlns="" id="{7FCA7E8A-C1FD-4C81-B3A6-190BFCE827AD}"/>
              </a:ext>
            </a:extLst>
          </p:cNvPr>
          <p:cNvSpPr txBox="1"/>
          <p:nvPr/>
        </p:nvSpPr>
        <p:spPr>
          <a:xfrm>
            <a:off x="2076239" y="2202208"/>
            <a:ext cx="2050415"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r>
              <a:rPr lang="zh-CN" altLang="en-US" sz="2400" dirty="0">
                <a:solidFill>
                  <a:schemeClr val="bg1"/>
                </a:solidFill>
                <a:cs typeface="+mn-ea"/>
                <a:sym typeface="+mn-lt"/>
              </a:rPr>
              <a:t>输入标题</a:t>
            </a:r>
          </a:p>
        </p:txBody>
      </p:sp>
      <p:sp>
        <p:nvSpPr>
          <p:cNvPr id="14" name="文本框 13">
            <a:extLst>
              <a:ext uri="{FF2B5EF4-FFF2-40B4-BE49-F238E27FC236}">
                <a16:creationId xmlns:a16="http://schemas.microsoft.com/office/drawing/2014/main" xmlns="" id="{05258159-B54F-457A-9EFB-095A7B79BB4B}"/>
              </a:ext>
            </a:extLst>
          </p:cNvPr>
          <p:cNvSpPr txBox="1"/>
          <p:nvPr/>
        </p:nvSpPr>
        <p:spPr>
          <a:xfrm>
            <a:off x="2076452" y="3775176"/>
            <a:ext cx="3479339" cy="613694"/>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200" dirty="0">
                <a:solidFill>
                  <a:schemeClr val="bg1"/>
                </a:solidFill>
                <a:cs typeface="+mn-ea"/>
                <a:sym typeface="+mn-lt"/>
              </a:rPr>
              <a:t>Please enter text </a:t>
            </a:r>
            <a:r>
              <a:rPr lang="en-US" sz="1200" dirty="0" err="1">
                <a:solidFill>
                  <a:schemeClr val="bg1"/>
                </a:solidFill>
                <a:cs typeface="+mn-ea"/>
                <a:sym typeface="+mn-lt"/>
              </a:rPr>
              <a:t>here.Please</a:t>
            </a:r>
            <a:r>
              <a:rPr lang="en-US" sz="1200" dirty="0">
                <a:solidFill>
                  <a:schemeClr val="bg1"/>
                </a:solidFill>
                <a:cs typeface="+mn-ea"/>
                <a:sym typeface="+mn-lt"/>
              </a:rPr>
              <a:t> enter text </a:t>
            </a:r>
            <a:r>
              <a:rPr lang="en-US" sz="1200" dirty="0" err="1">
                <a:solidFill>
                  <a:schemeClr val="bg1"/>
                </a:solidFill>
                <a:cs typeface="+mn-ea"/>
                <a:sym typeface="+mn-lt"/>
              </a:rPr>
              <a:t>here.Please</a:t>
            </a:r>
            <a:r>
              <a:rPr lang="en-US" sz="1200" dirty="0">
                <a:solidFill>
                  <a:schemeClr val="bg1"/>
                </a:solidFill>
                <a:cs typeface="+mn-ea"/>
                <a:sym typeface="+mn-lt"/>
              </a:rPr>
              <a:t> enter text here.</a:t>
            </a:r>
          </a:p>
        </p:txBody>
      </p:sp>
      <p:sp>
        <p:nvSpPr>
          <p:cNvPr id="15" name="文本框 14">
            <a:extLst>
              <a:ext uri="{FF2B5EF4-FFF2-40B4-BE49-F238E27FC236}">
                <a16:creationId xmlns:a16="http://schemas.microsoft.com/office/drawing/2014/main" xmlns="" id="{3138F2BA-ADF3-4EC6-BDAB-07CCEA025E4B}"/>
              </a:ext>
            </a:extLst>
          </p:cNvPr>
          <p:cNvSpPr txBox="1"/>
          <p:nvPr/>
        </p:nvSpPr>
        <p:spPr>
          <a:xfrm>
            <a:off x="2031995" y="3438519"/>
            <a:ext cx="2050415"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r>
              <a:rPr lang="zh-CN" altLang="en-US" sz="2400" dirty="0">
                <a:solidFill>
                  <a:schemeClr val="bg1"/>
                </a:solidFill>
                <a:cs typeface="+mn-ea"/>
                <a:sym typeface="+mn-lt"/>
              </a:rPr>
              <a:t>输入标题</a:t>
            </a:r>
          </a:p>
        </p:txBody>
      </p:sp>
      <p:sp>
        <p:nvSpPr>
          <p:cNvPr id="16" name="文本框 15">
            <a:extLst>
              <a:ext uri="{FF2B5EF4-FFF2-40B4-BE49-F238E27FC236}">
                <a16:creationId xmlns:a16="http://schemas.microsoft.com/office/drawing/2014/main" xmlns="" id="{5553E0D3-15AB-4962-B239-193A385EF9FA}"/>
              </a:ext>
            </a:extLst>
          </p:cNvPr>
          <p:cNvSpPr txBox="1"/>
          <p:nvPr/>
        </p:nvSpPr>
        <p:spPr>
          <a:xfrm>
            <a:off x="2077361" y="5017149"/>
            <a:ext cx="3596098" cy="613694"/>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200" dirty="0">
                <a:solidFill>
                  <a:schemeClr val="bg1"/>
                </a:solidFill>
                <a:cs typeface="+mn-ea"/>
                <a:sym typeface="+mn-lt"/>
              </a:rPr>
              <a:t>Please enter text </a:t>
            </a:r>
            <a:r>
              <a:rPr lang="en-US" sz="1200" dirty="0" err="1">
                <a:solidFill>
                  <a:schemeClr val="bg1"/>
                </a:solidFill>
                <a:cs typeface="+mn-ea"/>
                <a:sym typeface="+mn-lt"/>
              </a:rPr>
              <a:t>here.Please</a:t>
            </a:r>
            <a:r>
              <a:rPr lang="en-US" sz="1200" dirty="0">
                <a:solidFill>
                  <a:schemeClr val="bg1"/>
                </a:solidFill>
                <a:cs typeface="+mn-ea"/>
                <a:sym typeface="+mn-lt"/>
              </a:rPr>
              <a:t> enter text </a:t>
            </a:r>
            <a:r>
              <a:rPr lang="en-US" sz="1200" dirty="0" err="1">
                <a:solidFill>
                  <a:schemeClr val="bg1"/>
                </a:solidFill>
                <a:cs typeface="+mn-ea"/>
                <a:sym typeface="+mn-lt"/>
              </a:rPr>
              <a:t>here.Please</a:t>
            </a:r>
            <a:r>
              <a:rPr lang="en-US" sz="1200" dirty="0">
                <a:solidFill>
                  <a:schemeClr val="bg1"/>
                </a:solidFill>
                <a:cs typeface="+mn-ea"/>
                <a:sym typeface="+mn-lt"/>
              </a:rPr>
              <a:t> enter text here.</a:t>
            </a:r>
          </a:p>
        </p:txBody>
      </p:sp>
      <p:sp>
        <p:nvSpPr>
          <p:cNvPr id="17" name="文本框 16">
            <a:extLst>
              <a:ext uri="{FF2B5EF4-FFF2-40B4-BE49-F238E27FC236}">
                <a16:creationId xmlns:a16="http://schemas.microsoft.com/office/drawing/2014/main" xmlns="" id="{A01D5B35-46C8-4768-B76C-50C2C10DE201}"/>
              </a:ext>
            </a:extLst>
          </p:cNvPr>
          <p:cNvSpPr txBox="1"/>
          <p:nvPr/>
        </p:nvSpPr>
        <p:spPr>
          <a:xfrm>
            <a:off x="2032903" y="4680492"/>
            <a:ext cx="2050415"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r>
              <a:rPr lang="zh-CN" altLang="en-US" sz="2400" dirty="0">
                <a:solidFill>
                  <a:schemeClr val="bg1"/>
                </a:solidFill>
                <a:cs typeface="+mn-ea"/>
                <a:sym typeface="+mn-lt"/>
              </a:rPr>
              <a:t>输入标题</a:t>
            </a:r>
          </a:p>
        </p:txBody>
      </p:sp>
      <p:pic>
        <p:nvPicPr>
          <p:cNvPr id="26" name="图片 25">
            <a:extLst>
              <a:ext uri="{FF2B5EF4-FFF2-40B4-BE49-F238E27FC236}">
                <a16:creationId xmlns:a16="http://schemas.microsoft.com/office/drawing/2014/main" xmlns="" id="{0AC41646-CB82-404F-B1D8-01285D8CD18A}"/>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rot="16200000">
            <a:off x="6202992" y="695629"/>
            <a:ext cx="9027846" cy="9241824"/>
          </a:xfrm>
          <a:prstGeom prst="rect">
            <a:avLst/>
          </a:prstGeom>
        </p:spPr>
      </p:pic>
      <p:sp>
        <p:nvSpPr>
          <p:cNvPr id="27" name="文本框 26">
            <a:extLst>
              <a:ext uri="{FF2B5EF4-FFF2-40B4-BE49-F238E27FC236}">
                <a16:creationId xmlns:a16="http://schemas.microsoft.com/office/drawing/2014/main" xmlns="" id="{AFE9D2E9-F6B6-4669-AB51-EC397E30DAD5}"/>
              </a:ext>
            </a:extLst>
          </p:cNvPr>
          <p:cNvSpPr txBox="1"/>
          <p:nvPr/>
        </p:nvSpPr>
        <p:spPr>
          <a:xfrm>
            <a:off x="6973187" y="4342222"/>
            <a:ext cx="3280988" cy="1526187"/>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altLang="zh-CN" sz="1600" dirty="0">
                <a:solidFill>
                  <a:schemeClr val="bg1"/>
                </a:solidFill>
                <a:cs typeface="+mn-ea"/>
                <a:sym typeface="+mn-lt"/>
              </a:rPr>
              <a:t>Please enter text </a:t>
            </a:r>
            <a:r>
              <a:rPr lang="en-US" altLang="zh-CN" sz="1600" dirty="0" err="1">
                <a:solidFill>
                  <a:schemeClr val="bg1"/>
                </a:solidFill>
                <a:cs typeface="+mn-ea"/>
                <a:sym typeface="+mn-lt"/>
              </a:rPr>
              <a:t>here.Please</a:t>
            </a:r>
            <a:r>
              <a:rPr lang="en-US" altLang="zh-CN" sz="1600" dirty="0">
                <a:solidFill>
                  <a:schemeClr val="bg1"/>
                </a:solidFill>
                <a:cs typeface="+mn-ea"/>
                <a:sym typeface="+mn-lt"/>
              </a:rPr>
              <a:t> enter text here. Please enter text here . Please enter text here.</a:t>
            </a:r>
          </a:p>
        </p:txBody>
      </p:sp>
      <p:sp>
        <p:nvSpPr>
          <p:cNvPr id="28" name="Rectangle 7">
            <a:extLst>
              <a:ext uri="{FF2B5EF4-FFF2-40B4-BE49-F238E27FC236}">
                <a16:creationId xmlns:a16="http://schemas.microsoft.com/office/drawing/2014/main" xmlns="" id="{9D953167-2040-4442-A531-D3EAD65744A2}"/>
              </a:ext>
            </a:extLst>
          </p:cNvPr>
          <p:cNvSpPr/>
          <p:nvPr/>
        </p:nvSpPr>
        <p:spPr>
          <a:xfrm>
            <a:off x="7568475" y="3764679"/>
            <a:ext cx="2122795" cy="830997"/>
          </a:xfrm>
          <a:prstGeom prst="rect">
            <a:avLst/>
          </a:prstGeom>
        </p:spPr>
        <p:txBody>
          <a:bodyPr wrap="square">
            <a:spAutoFit/>
          </a:bodyPr>
          <a:lstStyle/>
          <a:p>
            <a:pPr algn="ctr"/>
            <a:r>
              <a:rPr lang="en-US" sz="2400" b="1" dirty="0">
                <a:solidFill>
                  <a:schemeClr val="bg1"/>
                </a:solidFill>
                <a:cs typeface="+mn-ea"/>
                <a:sym typeface="+mn-lt"/>
              </a:rPr>
              <a:t>Short Text Here</a:t>
            </a:r>
          </a:p>
        </p:txBody>
      </p:sp>
      <p:sp>
        <p:nvSpPr>
          <p:cNvPr id="30" name="Freeform 17">
            <a:extLst>
              <a:ext uri="{FF2B5EF4-FFF2-40B4-BE49-F238E27FC236}">
                <a16:creationId xmlns:a16="http://schemas.microsoft.com/office/drawing/2014/main" xmlns="" id="{862AD6CD-22BB-4CE3-B770-9BD8D06B0FF1}"/>
              </a:ext>
            </a:extLst>
          </p:cNvPr>
          <p:cNvSpPr>
            <a:spLocks noChangeArrowheads="1"/>
          </p:cNvSpPr>
          <p:nvPr/>
        </p:nvSpPr>
        <p:spPr bwMode="auto">
          <a:xfrm>
            <a:off x="8295859" y="2491569"/>
            <a:ext cx="742123" cy="1035971"/>
          </a:xfrm>
          <a:custGeom>
            <a:avLst/>
            <a:gdLst>
              <a:gd name="T0" fmla="*/ 509767 w 503"/>
              <a:gd name="T1" fmla="*/ 221560 h 703"/>
              <a:gd name="T2" fmla="*/ 262702 w 503"/>
              <a:gd name="T3" fmla="*/ 221560 h 703"/>
              <a:gd name="T4" fmla="*/ 262702 w 503"/>
              <a:gd name="T5" fmla="*/ 209078 h 703"/>
              <a:gd name="T6" fmla="*/ 287721 w 503"/>
              <a:gd name="T7" fmla="*/ 195036 h 703"/>
              <a:gd name="T8" fmla="*/ 484748 w 503"/>
              <a:gd name="T9" fmla="*/ 195036 h 703"/>
              <a:gd name="T10" fmla="*/ 536350 w 503"/>
              <a:gd name="T11" fmla="*/ 0 h 703"/>
              <a:gd name="T12" fmla="*/ 236119 w 503"/>
              <a:gd name="T13" fmla="*/ 0 h 703"/>
              <a:gd name="T14" fmla="*/ 275212 w 503"/>
              <a:gd name="T15" fmla="*/ 195036 h 703"/>
              <a:gd name="T16" fmla="*/ 104768 w 503"/>
              <a:gd name="T17" fmla="*/ 104539 h 703"/>
              <a:gd name="T18" fmla="*/ 117278 w 503"/>
              <a:gd name="T19" fmla="*/ 131064 h 703"/>
              <a:gd name="T20" fmla="*/ 262702 w 503"/>
              <a:gd name="T21" fmla="*/ 209078 h 703"/>
              <a:gd name="T22" fmla="*/ 143861 w 503"/>
              <a:gd name="T23" fmla="*/ 209078 h 703"/>
              <a:gd name="T24" fmla="*/ 131351 w 503"/>
              <a:gd name="T25" fmla="*/ 221560 h 703"/>
              <a:gd name="T26" fmla="*/ 197026 w 503"/>
              <a:gd name="T27" fmla="*/ 248085 h 703"/>
              <a:gd name="T28" fmla="*/ 236119 w 503"/>
              <a:gd name="T29" fmla="*/ 235603 h 703"/>
              <a:gd name="T30" fmla="*/ 0 w 503"/>
              <a:gd name="T31" fmla="*/ 717731 h 703"/>
              <a:gd name="T32" fmla="*/ 392489 w 503"/>
              <a:gd name="T33" fmla="*/ 1095320 h 703"/>
              <a:gd name="T34" fmla="*/ 784978 w 503"/>
              <a:gd name="T35" fmla="*/ 705249 h 703"/>
              <a:gd name="T36" fmla="*/ 509767 w 503"/>
              <a:gd name="T37" fmla="*/ 221560 h 703"/>
              <a:gd name="T38" fmla="*/ 497257 w 503"/>
              <a:gd name="T39" fmla="*/ 834752 h 703"/>
              <a:gd name="T40" fmla="*/ 431582 w 503"/>
              <a:gd name="T41" fmla="*/ 873759 h 703"/>
              <a:gd name="T42" fmla="*/ 431582 w 503"/>
              <a:gd name="T43" fmla="*/ 939291 h 703"/>
              <a:gd name="T44" fmla="*/ 365906 w 503"/>
              <a:gd name="T45" fmla="*/ 939291 h 703"/>
              <a:gd name="T46" fmla="*/ 353397 w 503"/>
              <a:gd name="T47" fmla="*/ 873759 h 703"/>
              <a:gd name="T48" fmla="*/ 275212 w 503"/>
              <a:gd name="T49" fmla="*/ 834752 h 703"/>
              <a:gd name="T50" fmla="*/ 236119 w 503"/>
              <a:gd name="T51" fmla="*/ 756738 h 703"/>
              <a:gd name="T52" fmla="*/ 236119 w 503"/>
              <a:gd name="T53" fmla="*/ 730213 h 703"/>
              <a:gd name="T54" fmla="*/ 301794 w 503"/>
              <a:gd name="T55" fmla="*/ 730213 h 703"/>
              <a:gd name="T56" fmla="*/ 301794 w 503"/>
              <a:gd name="T57" fmla="*/ 742695 h 703"/>
              <a:gd name="T58" fmla="*/ 326814 w 503"/>
              <a:gd name="T59" fmla="*/ 795745 h 703"/>
              <a:gd name="T60" fmla="*/ 392489 w 503"/>
              <a:gd name="T61" fmla="*/ 822270 h 703"/>
              <a:gd name="T62" fmla="*/ 458165 w 503"/>
              <a:gd name="T63" fmla="*/ 795745 h 703"/>
              <a:gd name="T64" fmla="*/ 484748 w 503"/>
              <a:gd name="T65" fmla="*/ 742695 h 703"/>
              <a:gd name="T66" fmla="*/ 458165 w 503"/>
              <a:gd name="T67" fmla="*/ 691206 h 703"/>
              <a:gd name="T68" fmla="*/ 379980 w 503"/>
              <a:gd name="T69" fmla="*/ 664681 h 703"/>
              <a:gd name="T70" fmla="*/ 287721 w 503"/>
              <a:gd name="T71" fmla="*/ 613192 h 703"/>
              <a:gd name="T72" fmla="*/ 248629 w 503"/>
              <a:gd name="T73" fmla="*/ 547660 h 703"/>
              <a:gd name="T74" fmla="*/ 287721 w 503"/>
              <a:gd name="T75" fmla="*/ 457163 h 703"/>
              <a:gd name="T76" fmla="*/ 353397 w 503"/>
              <a:gd name="T77" fmla="*/ 430639 h 703"/>
              <a:gd name="T78" fmla="*/ 353397 w 503"/>
              <a:gd name="T79" fmla="*/ 365107 h 703"/>
              <a:gd name="T80" fmla="*/ 419072 w 503"/>
              <a:gd name="T81" fmla="*/ 365107 h 703"/>
              <a:gd name="T82" fmla="*/ 419072 w 503"/>
              <a:gd name="T83" fmla="*/ 416596 h 703"/>
              <a:gd name="T84" fmla="*/ 497257 w 503"/>
              <a:gd name="T85" fmla="*/ 457163 h 703"/>
              <a:gd name="T86" fmla="*/ 536350 w 503"/>
              <a:gd name="T87" fmla="*/ 547660 h 703"/>
              <a:gd name="T88" fmla="*/ 470674 w 503"/>
              <a:gd name="T89" fmla="*/ 547660 h 703"/>
              <a:gd name="T90" fmla="*/ 444091 w 503"/>
              <a:gd name="T91" fmla="*/ 496170 h 703"/>
              <a:gd name="T92" fmla="*/ 392489 w 503"/>
              <a:gd name="T93" fmla="*/ 469646 h 703"/>
              <a:gd name="T94" fmla="*/ 340887 w 503"/>
              <a:gd name="T95" fmla="*/ 496170 h 703"/>
              <a:gd name="T96" fmla="*/ 314304 w 503"/>
              <a:gd name="T97" fmla="*/ 535178 h 703"/>
              <a:gd name="T98" fmla="*/ 340887 w 503"/>
              <a:gd name="T99" fmla="*/ 586667 h 703"/>
              <a:gd name="T100" fmla="*/ 406562 w 503"/>
              <a:gd name="T101" fmla="*/ 613192 h 703"/>
              <a:gd name="T102" fmla="*/ 509767 w 503"/>
              <a:gd name="T103" fmla="*/ 664681 h 703"/>
              <a:gd name="T104" fmla="*/ 548859 w 503"/>
              <a:gd name="T105" fmla="*/ 742695 h 703"/>
              <a:gd name="T106" fmla="*/ 497257 w 503"/>
              <a:gd name="T107" fmla="*/ 834752 h 703"/>
              <a:gd name="T108" fmla="*/ 497257 w 503"/>
              <a:gd name="T109" fmla="*/ 834752 h 703"/>
              <a:gd name="T110" fmla="*/ 497257 w 503"/>
              <a:gd name="T111" fmla="*/ 834752 h 703"/>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03" h="703">
                <a:moveTo>
                  <a:pt x="326" y="142"/>
                </a:moveTo>
                <a:cubicBezTo>
                  <a:pt x="168" y="142"/>
                  <a:pt x="168" y="142"/>
                  <a:pt x="168" y="142"/>
                </a:cubicBezTo>
                <a:cubicBezTo>
                  <a:pt x="168" y="134"/>
                  <a:pt x="168" y="134"/>
                  <a:pt x="168" y="134"/>
                </a:cubicBezTo>
                <a:cubicBezTo>
                  <a:pt x="184" y="125"/>
                  <a:pt x="184" y="125"/>
                  <a:pt x="184" y="125"/>
                </a:cubicBezTo>
                <a:cubicBezTo>
                  <a:pt x="310" y="125"/>
                  <a:pt x="310" y="125"/>
                  <a:pt x="310" y="125"/>
                </a:cubicBezTo>
                <a:cubicBezTo>
                  <a:pt x="343" y="0"/>
                  <a:pt x="343" y="0"/>
                  <a:pt x="343" y="0"/>
                </a:cubicBezTo>
                <a:cubicBezTo>
                  <a:pt x="151" y="0"/>
                  <a:pt x="151" y="0"/>
                  <a:pt x="151" y="0"/>
                </a:cubicBezTo>
                <a:cubicBezTo>
                  <a:pt x="176" y="125"/>
                  <a:pt x="176" y="125"/>
                  <a:pt x="176" y="125"/>
                </a:cubicBezTo>
                <a:cubicBezTo>
                  <a:pt x="159" y="100"/>
                  <a:pt x="109" y="50"/>
                  <a:pt x="67" y="67"/>
                </a:cubicBezTo>
                <a:cubicBezTo>
                  <a:pt x="75" y="84"/>
                  <a:pt x="75" y="84"/>
                  <a:pt x="75" y="84"/>
                </a:cubicBezTo>
                <a:cubicBezTo>
                  <a:pt x="109" y="67"/>
                  <a:pt x="159" y="117"/>
                  <a:pt x="168" y="134"/>
                </a:cubicBezTo>
                <a:cubicBezTo>
                  <a:pt x="142" y="142"/>
                  <a:pt x="109" y="151"/>
                  <a:pt x="92" y="134"/>
                </a:cubicBezTo>
                <a:cubicBezTo>
                  <a:pt x="84" y="142"/>
                  <a:pt x="84" y="142"/>
                  <a:pt x="84" y="142"/>
                </a:cubicBezTo>
                <a:cubicBezTo>
                  <a:pt x="92" y="151"/>
                  <a:pt x="109" y="159"/>
                  <a:pt x="126" y="159"/>
                </a:cubicBezTo>
                <a:cubicBezTo>
                  <a:pt x="134" y="159"/>
                  <a:pt x="142" y="159"/>
                  <a:pt x="151" y="151"/>
                </a:cubicBezTo>
                <a:cubicBezTo>
                  <a:pt x="67" y="217"/>
                  <a:pt x="0" y="351"/>
                  <a:pt x="0" y="460"/>
                </a:cubicBezTo>
                <a:cubicBezTo>
                  <a:pt x="0" y="594"/>
                  <a:pt x="117" y="702"/>
                  <a:pt x="251" y="702"/>
                </a:cubicBezTo>
                <a:cubicBezTo>
                  <a:pt x="393" y="702"/>
                  <a:pt x="502" y="594"/>
                  <a:pt x="502" y="452"/>
                </a:cubicBezTo>
                <a:cubicBezTo>
                  <a:pt x="502" y="343"/>
                  <a:pt x="427" y="192"/>
                  <a:pt x="326" y="142"/>
                </a:cubicBezTo>
                <a:close/>
                <a:moveTo>
                  <a:pt x="318" y="535"/>
                </a:moveTo>
                <a:cubicBezTo>
                  <a:pt x="310" y="552"/>
                  <a:pt x="293" y="552"/>
                  <a:pt x="276" y="560"/>
                </a:cubicBezTo>
                <a:cubicBezTo>
                  <a:pt x="276" y="602"/>
                  <a:pt x="276" y="602"/>
                  <a:pt x="276" y="602"/>
                </a:cubicBezTo>
                <a:cubicBezTo>
                  <a:pt x="234" y="602"/>
                  <a:pt x="234" y="602"/>
                  <a:pt x="234" y="602"/>
                </a:cubicBezTo>
                <a:cubicBezTo>
                  <a:pt x="226" y="560"/>
                  <a:pt x="226" y="560"/>
                  <a:pt x="226" y="560"/>
                </a:cubicBezTo>
                <a:cubicBezTo>
                  <a:pt x="209" y="560"/>
                  <a:pt x="193" y="552"/>
                  <a:pt x="176" y="535"/>
                </a:cubicBezTo>
                <a:cubicBezTo>
                  <a:pt x="159" y="518"/>
                  <a:pt x="151" y="502"/>
                  <a:pt x="151" y="485"/>
                </a:cubicBezTo>
                <a:cubicBezTo>
                  <a:pt x="151" y="468"/>
                  <a:pt x="151" y="468"/>
                  <a:pt x="151" y="468"/>
                </a:cubicBezTo>
                <a:cubicBezTo>
                  <a:pt x="193" y="468"/>
                  <a:pt x="193" y="468"/>
                  <a:pt x="193" y="468"/>
                </a:cubicBezTo>
                <a:cubicBezTo>
                  <a:pt x="193" y="476"/>
                  <a:pt x="193" y="476"/>
                  <a:pt x="193" y="476"/>
                </a:cubicBezTo>
                <a:cubicBezTo>
                  <a:pt x="193" y="493"/>
                  <a:pt x="201" y="502"/>
                  <a:pt x="209" y="510"/>
                </a:cubicBezTo>
                <a:cubicBezTo>
                  <a:pt x="218" y="518"/>
                  <a:pt x="234" y="527"/>
                  <a:pt x="251" y="527"/>
                </a:cubicBezTo>
                <a:cubicBezTo>
                  <a:pt x="268" y="527"/>
                  <a:pt x="284" y="518"/>
                  <a:pt x="293" y="510"/>
                </a:cubicBezTo>
                <a:cubicBezTo>
                  <a:pt x="301" y="502"/>
                  <a:pt x="310" y="493"/>
                  <a:pt x="310" y="476"/>
                </a:cubicBezTo>
                <a:cubicBezTo>
                  <a:pt x="310" y="460"/>
                  <a:pt x="301" y="452"/>
                  <a:pt x="293" y="443"/>
                </a:cubicBezTo>
                <a:cubicBezTo>
                  <a:pt x="284" y="435"/>
                  <a:pt x="268" y="426"/>
                  <a:pt x="243" y="426"/>
                </a:cubicBezTo>
                <a:cubicBezTo>
                  <a:pt x="218" y="418"/>
                  <a:pt x="193" y="410"/>
                  <a:pt x="184" y="393"/>
                </a:cubicBezTo>
                <a:cubicBezTo>
                  <a:pt x="168" y="385"/>
                  <a:pt x="159" y="368"/>
                  <a:pt x="159" y="351"/>
                </a:cubicBezTo>
                <a:cubicBezTo>
                  <a:pt x="159" y="326"/>
                  <a:pt x="168" y="309"/>
                  <a:pt x="184" y="293"/>
                </a:cubicBezTo>
                <a:cubicBezTo>
                  <a:pt x="201" y="284"/>
                  <a:pt x="209" y="276"/>
                  <a:pt x="226" y="276"/>
                </a:cubicBezTo>
                <a:cubicBezTo>
                  <a:pt x="226" y="234"/>
                  <a:pt x="226" y="234"/>
                  <a:pt x="226" y="234"/>
                </a:cubicBezTo>
                <a:cubicBezTo>
                  <a:pt x="268" y="234"/>
                  <a:pt x="268" y="234"/>
                  <a:pt x="268" y="234"/>
                </a:cubicBezTo>
                <a:cubicBezTo>
                  <a:pt x="268" y="267"/>
                  <a:pt x="268" y="267"/>
                  <a:pt x="268" y="267"/>
                </a:cubicBezTo>
                <a:cubicBezTo>
                  <a:pt x="293" y="276"/>
                  <a:pt x="310" y="276"/>
                  <a:pt x="318" y="293"/>
                </a:cubicBezTo>
                <a:cubicBezTo>
                  <a:pt x="335" y="301"/>
                  <a:pt x="343" y="326"/>
                  <a:pt x="343" y="351"/>
                </a:cubicBezTo>
                <a:cubicBezTo>
                  <a:pt x="301" y="351"/>
                  <a:pt x="301" y="351"/>
                  <a:pt x="301" y="351"/>
                </a:cubicBezTo>
                <a:cubicBezTo>
                  <a:pt x="301" y="334"/>
                  <a:pt x="293" y="326"/>
                  <a:pt x="284" y="318"/>
                </a:cubicBezTo>
                <a:cubicBezTo>
                  <a:pt x="284" y="309"/>
                  <a:pt x="268" y="301"/>
                  <a:pt x="251" y="301"/>
                </a:cubicBezTo>
                <a:cubicBezTo>
                  <a:pt x="234" y="301"/>
                  <a:pt x="226" y="309"/>
                  <a:pt x="218" y="318"/>
                </a:cubicBezTo>
                <a:cubicBezTo>
                  <a:pt x="209" y="326"/>
                  <a:pt x="201" y="334"/>
                  <a:pt x="201" y="343"/>
                </a:cubicBezTo>
                <a:cubicBezTo>
                  <a:pt x="201" y="360"/>
                  <a:pt x="209" y="368"/>
                  <a:pt x="218" y="376"/>
                </a:cubicBezTo>
                <a:cubicBezTo>
                  <a:pt x="226" y="385"/>
                  <a:pt x="234" y="385"/>
                  <a:pt x="260" y="393"/>
                </a:cubicBezTo>
                <a:cubicBezTo>
                  <a:pt x="284" y="401"/>
                  <a:pt x="310" y="410"/>
                  <a:pt x="326" y="426"/>
                </a:cubicBezTo>
                <a:cubicBezTo>
                  <a:pt x="343" y="435"/>
                  <a:pt x="351" y="452"/>
                  <a:pt x="351" y="476"/>
                </a:cubicBezTo>
                <a:cubicBezTo>
                  <a:pt x="351" y="502"/>
                  <a:pt x="343" y="518"/>
                  <a:pt x="318" y="535"/>
                </a:cubicBezTo>
                <a:close/>
                <a:moveTo>
                  <a:pt x="318" y="535"/>
                </a:moveTo>
                <a:lnTo>
                  <a:pt x="318" y="535"/>
                </a:lnTo>
                <a:close/>
              </a:path>
            </a:pathLst>
          </a:custGeom>
          <a:gradFill>
            <a:gsLst>
              <a:gs pos="9000">
                <a:srgbClr val="55AADC"/>
              </a:gs>
              <a:gs pos="100000">
                <a:srgbClr val="F11189"/>
              </a:gs>
            </a:gsLst>
            <a:lin ang="2700000" scaled="0"/>
          </a:gradFill>
          <a:ln>
            <a:noFill/>
          </a:ln>
        </p:spPr>
        <p:txBody>
          <a:bodyPr wrap="none" lIns="121910" tIns="60955" rIns="121910" bIns="60955" anchor="ctr"/>
          <a:lstStyle/>
          <a:p>
            <a:endParaRPr lang="zh-CN" altLang="en-US" sz="1075">
              <a:cs typeface="+mn-ea"/>
              <a:sym typeface="+mn-lt"/>
            </a:endParaRPr>
          </a:p>
        </p:txBody>
      </p:sp>
    </p:spTree>
    <p:extLst>
      <p:ext uri="{BB962C8B-B14F-4D97-AF65-F5344CB8AC3E}">
        <p14:creationId xmlns:p14="http://schemas.microsoft.com/office/powerpoint/2010/main" val="3625519818"/>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2" presetClass="entr" presetSubtype="4" fill="hold" grpId="0" nodeType="after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p:tgtEl>
                                          <p:spTgt spid="11"/>
                                        </p:tgtEl>
                                        <p:attrNameLst>
                                          <p:attrName>ppt_y</p:attrName>
                                        </p:attrNameLst>
                                      </p:cBhvr>
                                      <p:tavLst>
                                        <p:tav tm="0">
                                          <p:val>
                                            <p:strVal val="#ppt_y+#ppt_h*1.125000"/>
                                          </p:val>
                                        </p:tav>
                                        <p:tav tm="100000">
                                          <p:val>
                                            <p:strVal val="#ppt_y"/>
                                          </p:val>
                                        </p:tav>
                                      </p:tavLst>
                                    </p:anim>
                                    <p:animEffect transition="in" filter="wipe(up)">
                                      <p:cBhvr>
                                        <p:cTn id="14" dur="500"/>
                                        <p:tgtEl>
                                          <p:spTgt spid="11"/>
                                        </p:tgtEl>
                                      </p:cBhvr>
                                    </p:animEffect>
                                  </p:childTnLst>
                                </p:cTn>
                              </p:par>
                            </p:childTnLst>
                          </p:cTn>
                        </p:par>
                        <p:par>
                          <p:cTn id="15" fill="hold">
                            <p:stCondLst>
                              <p:cond delay="1500"/>
                            </p:stCondLst>
                            <p:childTnLst>
                              <p:par>
                                <p:cTn id="16" presetID="12" presetClass="entr" presetSubtype="4" fill="hold" grpId="0" nodeType="afterEffect">
                                  <p:stCondLst>
                                    <p:cond delay="0"/>
                                  </p:stCondLst>
                                  <p:childTnLst>
                                    <p:set>
                                      <p:cBhvr>
                                        <p:cTn id="17" dur="1" fill="hold">
                                          <p:stCondLst>
                                            <p:cond delay="0"/>
                                          </p:stCondLst>
                                        </p:cTn>
                                        <p:tgtEl>
                                          <p:spTgt spid="12"/>
                                        </p:tgtEl>
                                        <p:attrNameLst>
                                          <p:attrName>style.visibility</p:attrName>
                                        </p:attrNameLst>
                                      </p:cBhvr>
                                      <p:to>
                                        <p:strVal val="visible"/>
                                      </p:to>
                                    </p:set>
                                    <p:anim calcmode="lin" valueType="num">
                                      <p:cBhvr additive="base">
                                        <p:cTn id="18" dur="500"/>
                                        <p:tgtEl>
                                          <p:spTgt spid="12"/>
                                        </p:tgtEl>
                                        <p:attrNameLst>
                                          <p:attrName>ppt_y</p:attrName>
                                        </p:attrNameLst>
                                      </p:cBhvr>
                                      <p:tavLst>
                                        <p:tav tm="0">
                                          <p:val>
                                            <p:strVal val="#ppt_y+#ppt_h*1.125000"/>
                                          </p:val>
                                        </p:tav>
                                        <p:tav tm="100000">
                                          <p:val>
                                            <p:strVal val="#ppt_y"/>
                                          </p:val>
                                        </p:tav>
                                      </p:tavLst>
                                    </p:anim>
                                    <p:animEffect transition="in" filter="wipe(up)">
                                      <p:cBhvr>
                                        <p:cTn id="19" dur="500"/>
                                        <p:tgtEl>
                                          <p:spTgt spid="12"/>
                                        </p:tgtEl>
                                      </p:cBhvr>
                                    </p:animEffect>
                                  </p:childTnLst>
                                </p:cTn>
                              </p:par>
                            </p:childTnLst>
                          </p:cTn>
                        </p:par>
                        <p:par>
                          <p:cTn id="20" fill="hold">
                            <p:stCondLst>
                              <p:cond delay="2000"/>
                            </p:stCondLst>
                            <p:childTnLst>
                              <p:par>
                                <p:cTn id="21" presetID="12" presetClass="entr" presetSubtype="4" fill="hold" grpId="0" nodeType="afterEffect">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500"/>
                                        <p:tgtEl>
                                          <p:spTgt spid="14"/>
                                        </p:tgtEl>
                                        <p:attrNameLst>
                                          <p:attrName>ppt_y</p:attrName>
                                        </p:attrNameLst>
                                      </p:cBhvr>
                                      <p:tavLst>
                                        <p:tav tm="0">
                                          <p:val>
                                            <p:strVal val="#ppt_y+#ppt_h*1.125000"/>
                                          </p:val>
                                        </p:tav>
                                        <p:tav tm="100000">
                                          <p:val>
                                            <p:strVal val="#ppt_y"/>
                                          </p:val>
                                        </p:tav>
                                      </p:tavLst>
                                    </p:anim>
                                    <p:animEffect transition="in" filter="wipe(up)">
                                      <p:cBhvr>
                                        <p:cTn id="24" dur="500"/>
                                        <p:tgtEl>
                                          <p:spTgt spid="14"/>
                                        </p:tgtEl>
                                      </p:cBhvr>
                                    </p:animEffect>
                                  </p:childTnLst>
                                </p:cTn>
                              </p:par>
                            </p:childTnLst>
                          </p:cTn>
                        </p:par>
                        <p:par>
                          <p:cTn id="25" fill="hold">
                            <p:stCondLst>
                              <p:cond delay="2500"/>
                            </p:stCondLst>
                            <p:childTnLst>
                              <p:par>
                                <p:cTn id="26" presetID="12" presetClass="entr" presetSubtype="4" fill="hold" grpId="0" nodeType="afterEffect">
                                  <p:stCondLst>
                                    <p:cond delay="0"/>
                                  </p:stCondLst>
                                  <p:childTnLst>
                                    <p:set>
                                      <p:cBhvr>
                                        <p:cTn id="27" dur="1" fill="hold">
                                          <p:stCondLst>
                                            <p:cond delay="0"/>
                                          </p:stCondLst>
                                        </p:cTn>
                                        <p:tgtEl>
                                          <p:spTgt spid="15"/>
                                        </p:tgtEl>
                                        <p:attrNameLst>
                                          <p:attrName>style.visibility</p:attrName>
                                        </p:attrNameLst>
                                      </p:cBhvr>
                                      <p:to>
                                        <p:strVal val="visible"/>
                                      </p:to>
                                    </p:set>
                                    <p:anim calcmode="lin" valueType="num">
                                      <p:cBhvr additive="base">
                                        <p:cTn id="28" dur="500"/>
                                        <p:tgtEl>
                                          <p:spTgt spid="15"/>
                                        </p:tgtEl>
                                        <p:attrNameLst>
                                          <p:attrName>ppt_y</p:attrName>
                                        </p:attrNameLst>
                                      </p:cBhvr>
                                      <p:tavLst>
                                        <p:tav tm="0">
                                          <p:val>
                                            <p:strVal val="#ppt_y+#ppt_h*1.125000"/>
                                          </p:val>
                                        </p:tav>
                                        <p:tav tm="100000">
                                          <p:val>
                                            <p:strVal val="#ppt_y"/>
                                          </p:val>
                                        </p:tav>
                                      </p:tavLst>
                                    </p:anim>
                                    <p:animEffect transition="in" filter="wipe(up)">
                                      <p:cBhvr>
                                        <p:cTn id="29" dur="500"/>
                                        <p:tgtEl>
                                          <p:spTgt spid="15"/>
                                        </p:tgtEl>
                                      </p:cBhvr>
                                    </p:animEffect>
                                  </p:childTnLst>
                                </p:cTn>
                              </p:par>
                            </p:childTnLst>
                          </p:cTn>
                        </p:par>
                        <p:par>
                          <p:cTn id="30" fill="hold">
                            <p:stCondLst>
                              <p:cond delay="3000"/>
                            </p:stCondLst>
                            <p:childTnLst>
                              <p:par>
                                <p:cTn id="31" presetID="12" presetClass="entr" presetSubtype="4" fill="hold" grpId="0" nodeType="afterEffect">
                                  <p:stCondLst>
                                    <p:cond delay="0"/>
                                  </p:stCondLst>
                                  <p:childTnLst>
                                    <p:set>
                                      <p:cBhvr>
                                        <p:cTn id="32" dur="1" fill="hold">
                                          <p:stCondLst>
                                            <p:cond delay="0"/>
                                          </p:stCondLst>
                                        </p:cTn>
                                        <p:tgtEl>
                                          <p:spTgt spid="16"/>
                                        </p:tgtEl>
                                        <p:attrNameLst>
                                          <p:attrName>style.visibility</p:attrName>
                                        </p:attrNameLst>
                                      </p:cBhvr>
                                      <p:to>
                                        <p:strVal val="visible"/>
                                      </p:to>
                                    </p:set>
                                    <p:anim calcmode="lin" valueType="num">
                                      <p:cBhvr additive="base">
                                        <p:cTn id="33" dur="500"/>
                                        <p:tgtEl>
                                          <p:spTgt spid="16"/>
                                        </p:tgtEl>
                                        <p:attrNameLst>
                                          <p:attrName>ppt_y</p:attrName>
                                        </p:attrNameLst>
                                      </p:cBhvr>
                                      <p:tavLst>
                                        <p:tav tm="0">
                                          <p:val>
                                            <p:strVal val="#ppt_y+#ppt_h*1.125000"/>
                                          </p:val>
                                        </p:tav>
                                        <p:tav tm="100000">
                                          <p:val>
                                            <p:strVal val="#ppt_y"/>
                                          </p:val>
                                        </p:tav>
                                      </p:tavLst>
                                    </p:anim>
                                    <p:animEffect transition="in" filter="wipe(up)">
                                      <p:cBhvr>
                                        <p:cTn id="34" dur="500"/>
                                        <p:tgtEl>
                                          <p:spTgt spid="16"/>
                                        </p:tgtEl>
                                      </p:cBhvr>
                                    </p:animEffect>
                                  </p:childTnLst>
                                </p:cTn>
                              </p:par>
                            </p:childTnLst>
                          </p:cTn>
                        </p:par>
                        <p:par>
                          <p:cTn id="35" fill="hold">
                            <p:stCondLst>
                              <p:cond delay="3500"/>
                            </p:stCondLst>
                            <p:childTnLst>
                              <p:par>
                                <p:cTn id="36" presetID="12" presetClass="entr" presetSubtype="4" fill="hold" grpId="0" nodeType="afterEffect">
                                  <p:stCondLst>
                                    <p:cond delay="0"/>
                                  </p:stCondLst>
                                  <p:childTnLst>
                                    <p:set>
                                      <p:cBhvr>
                                        <p:cTn id="37" dur="1" fill="hold">
                                          <p:stCondLst>
                                            <p:cond delay="0"/>
                                          </p:stCondLst>
                                        </p:cTn>
                                        <p:tgtEl>
                                          <p:spTgt spid="17"/>
                                        </p:tgtEl>
                                        <p:attrNameLst>
                                          <p:attrName>style.visibility</p:attrName>
                                        </p:attrNameLst>
                                      </p:cBhvr>
                                      <p:to>
                                        <p:strVal val="visible"/>
                                      </p:to>
                                    </p:set>
                                    <p:anim calcmode="lin" valueType="num">
                                      <p:cBhvr additive="base">
                                        <p:cTn id="38" dur="500"/>
                                        <p:tgtEl>
                                          <p:spTgt spid="17"/>
                                        </p:tgtEl>
                                        <p:attrNameLst>
                                          <p:attrName>ppt_y</p:attrName>
                                        </p:attrNameLst>
                                      </p:cBhvr>
                                      <p:tavLst>
                                        <p:tav tm="0">
                                          <p:val>
                                            <p:strVal val="#ppt_y+#ppt_h*1.125000"/>
                                          </p:val>
                                        </p:tav>
                                        <p:tav tm="100000">
                                          <p:val>
                                            <p:strVal val="#ppt_y"/>
                                          </p:val>
                                        </p:tav>
                                      </p:tavLst>
                                    </p:anim>
                                    <p:animEffect transition="in" filter="wipe(up)">
                                      <p:cBhvr>
                                        <p:cTn id="39" dur="500"/>
                                        <p:tgtEl>
                                          <p:spTgt spid="17"/>
                                        </p:tgtEl>
                                      </p:cBhvr>
                                    </p:animEffect>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nodeType="clickEffect">
                                  <p:stCondLst>
                                    <p:cond delay="0"/>
                                  </p:stCondLst>
                                  <p:childTnLst>
                                    <p:set>
                                      <p:cBhvr>
                                        <p:cTn id="43" dur="1" fill="hold">
                                          <p:stCondLst>
                                            <p:cond delay="0"/>
                                          </p:stCondLst>
                                        </p:cTn>
                                        <p:tgtEl>
                                          <p:spTgt spid="26"/>
                                        </p:tgtEl>
                                        <p:attrNameLst>
                                          <p:attrName>style.visibility</p:attrName>
                                        </p:attrNameLst>
                                      </p:cBhvr>
                                      <p:to>
                                        <p:strVal val="visible"/>
                                      </p:to>
                                    </p:set>
                                    <p:animEffect transition="in" filter="fade">
                                      <p:cBhvr>
                                        <p:cTn id="44" dur="1000"/>
                                        <p:tgtEl>
                                          <p:spTgt spid="26"/>
                                        </p:tgtEl>
                                      </p:cBhvr>
                                    </p:animEffect>
                                    <p:anim calcmode="lin" valueType="num">
                                      <p:cBhvr>
                                        <p:cTn id="45" dur="1000" fill="hold"/>
                                        <p:tgtEl>
                                          <p:spTgt spid="26"/>
                                        </p:tgtEl>
                                        <p:attrNameLst>
                                          <p:attrName>ppt_x</p:attrName>
                                        </p:attrNameLst>
                                      </p:cBhvr>
                                      <p:tavLst>
                                        <p:tav tm="0">
                                          <p:val>
                                            <p:strVal val="#ppt_x"/>
                                          </p:val>
                                        </p:tav>
                                        <p:tav tm="100000">
                                          <p:val>
                                            <p:strVal val="#ppt_x"/>
                                          </p:val>
                                        </p:tav>
                                      </p:tavLst>
                                    </p:anim>
                                    <p:anim calcmode="lin" valueType="num">
                                      <p:cBhvr>
                                        <p:cTn id="46" dur="1000" fill="hold"/>
                                        <p:tgtEl>
                                          <p:spTgt spid="26"/>
                                        </p:tgtEl>
                                        <p:attrNameLst>
                                          <p:attrName>ppt_y</p:attrName>
                                        </p:attrNameLst>
                                      </p:cBhvr>
                                      <p:tavLst>
                                        <p:tav tm="0">
                                          <p:val>
                                            <p:strVal val="#ppt_y+.1"/>
                                          </p:val>
                                        </p:tav>
                                        <p:tav tm="100000">
                                          <p:val>
                                            <p:strVal val="#ppt_y"/>
                                          </p:val>
                                        </p:tav>
                                      </p:tavLst>
                                    </p:anim>
                                  </p:childTnLst>
                                </p:cTn>
                              </p:par>
                            </p:childTnLst>
                          </p:cTn>
                        </p:par>
                        <p:par>
                          <p:cTn id="47" fill="hold">
                            <p:stCondLst>
                              <p:cond delay="1000"/>
                            </p:stCondLst>
                            <p:childTnLst>
                              <p:par>
                                <p:cTn id="48" presetID="12" presetClass="entr" presetSubtype="4" fill="hold" grpId="0" nodeType="afterEffect">
                                  <p:stCondLst>
                                    <p:cond delay="0"/>
                                  </p:stCondLst>
                                  <p:childTnLst>
                                    <p:set>
                                      <p:cBhvr>
                                        <p:cTn id="49" dur="1" fill="hold">
                                          <p:stCondLst>
                                            <p:cond delay="0"/>
                                          </p:stCondLst>
                                        </p:cTn>
                                        <p:tgtEl>
                                          <p:spTgt spid="27"/>
                                        </p:tgtEl>
                                        <p:attrNameLst>
                                          <p:attrName>style.visibility</p:attrName>
                                        </p:attrNameLst>
                                      </p:cBhvr>
                                      <p:to>
                                        <p:strVal val="visible"/>
                                      </p:to>
                                    </p:set>
                                    <p:anim calcmode="lin" valueType="num">
                                      <p:cBhvr additive="base">
                                        <p:cTn id="50" dur="500"/>
                                        <p:tgtEl>
                                          <p:spTgt spid="27"/>
                                        </p:tgtEl>
                                        <p:attrNameLst>
                                          <p:attrName>ppt_y</p:attrName>
                                        </p:attrNameLst>
                                      </p:cBhvr>
                                      <p:tavLst>
                                        <p:tav tm="0">
                                          <p:val>
                                            <p:strVal val="#ppt_y+#ppt_h*1.125000"/>
                                          </p:val>
                                        </p:tav>
                                        <p:tav tm="100000">
                                          <p:val>
                                            <p:strVal val="#ppt_y"/>
                                          </p:val>
                                        </p:tav>
                                      </p:tavLst>
                                    </p:anim>
                                    <p:animEffect transition="in" filter="wipe(up)">
                                      <p:cBhvr>
                                        <p:cTn id="51" dur="500"/>
                                        <p:tgtEl>
                                          <p:spTgt spid="27"/>
                                        </p:tgtEl>
                                      </p:cBhvr>
                                    </p:animEffect>
                                  </p:childTnLst>
                                </p:cTn>
                              </p:par>
                              <p:par>
                                <p:cTn id="52" presetID="42" presetClass="entr" presetSubtype="0" fill="hold" grpId="0" nodeType="withEffect">
                                  <p:stCondLst>
                                    <p:cond delay="0"/>
                                  </p:stCondLst>
                                  <p:childTnLst>
                                    <p:set>
                                      <p:cBhvr>
                                        <p:cTn id="53" dur="1" fill="hold">
                                          <p:stCondLst>
                                            <p:cond delay="0"/>
                                          </p:stCondLst>
                                        </p:cTn>
                                        <p:tgtEl>
                                          <p:spTgt spid="30"/>
                                        </p:tgtEl>
                                        <p:attrNameLst>
                                          <p:attrName>style.visibility</p:attrName>
                                        </p:attrNameLst>
                                      </p:cBhvr>
                                      <p:to>
                                        <p:strVal val="visible"/>
                                      </p:to>
                                    </p:set>
                                    <p:animEffect transition="in" filter="fade">
                                      <p:cBhvr>
                                        <p:cTn id="54" dur="1000"/>
                                        <p:tgtEl>
                                          <p:spTgt spid="30"/>
                                        </p:tgtEl>
                                      </p:cBhvr>
                                    </p:animEffect>
                                    <p:anim calcmode="lin" valueType="num">
                                      <p:cBhvr>
                                        <p:cTn id="55" dur="1000" fill="hold"/>
                                        <p:tgtEl>
                                          <p:spTgt spid="30"/>
                                        </p:tgtEl>
                                        <p:attrNameLst>
                                          <p:attrName>ppt_x</p:attrName>
                                        </p:attrNameLst>
                                      </p:cBhvr>
                                      <p:tavLst>
                                        <p:tav tm="0">
                                          <p:val>
                                            <p:strVal val="#ppt_x"/>
                                          </p:val>
                                        </p:tav>
                                        <p:tav tm="100000">
                                          <p:val>
                                            <p:strVal val="#ppt_x"/>
                                          </p:val>
                                        </p:tav>
                                      </p:tavLst>
                                    </p:anim>
                                    <p:anim calcmode="lin" valueType="num">
                                      <p:cBhvr>
                                        <p:cTn id="56"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1" grpId="0" bldLvl="0"/>
      <p:bldP spid="12" grpId="0" bldLvl="0"/>
      <p:bldP spid="14" grpId="0" bldLvl="0"/>
      <p:bldP spid="15" grpId="0" bldLvl="0"/>
      <p:bldP spid="16" grpId="0" bldLvl="0"/>
      <p:bldP spid="17" grpId="0" bldLvl="0"/>
      <p:bldP spid="27" grpId="0" bldLvl="0"/>
      <p:bldP spid="30" grpId="0" bldLvl="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xmlns="" id="{DA9A0E51-F09C-4AC9-BBB2-CACCB697E5A0}"/>
              </a:ext>
            </a:extLst>
          </p:cNvPr>
          <p:cNvSpPr txBox="1"/>
          <p:nvPr/>
        </p:nvSpPr>
        <p:spPr>
          <a:xfrm>
            <a:off x="4126654" y="399840"/>
            <a:ext cx="3938692" cy="584775"/>
          </a:xfrm>
          <a:prstGeom prst="rect">
            <a:avLst/>
          </a:prstGeom>
          <a:noFill/>
        </p:spPr>
        <p:txBody>
          <a:bodyPr wrap="square" rtlCol="0">
            <a:spAutoFit/>
          </a:bodyPr>
          <a:lstStyle/>
          <a:p>
            <a:pPr algn="ctr"/>
            <a:r>
              <a:rPr lang="zh-CN" altLang="en-US" sz="3200" dirty="0">
                <a:solidFill>
                  <a:schemeClr val="bg1"/>
                </a:solidFill>
                <a:cs typeface="+mn-ea"/>
                <a:sym typeface="+mn-lt"/>
              </a:rPr>
              <a:t>在此添加标题</a:t>
            </a:r>
          </a:p>
        </p:txBody>
      </p:sp>
      <p:cxnSp>
        <p:nvCxnSpPr>
          <p:cNvPr id="3" name="直接连接符 2">
            <a:extLst>
              <a:ext uri="{FF2B5EF4-FFF2-40B4-BE49-F238E27FC236}">
                <a16:creationId xmlns:a16="http://schemas.microsoft.com/office/drawing/2014/main" xmlns="" id="{C0F12B27-1974-4C5E-80E9-6B9FFAA30163}"/>
              </a:ext>
            </a:extLst>
          </p:cNvPr>
          <p:cNvCxnSpPr/>
          <p:nvPr/>
        </p:nvCxnSpPr>
        <p:spPr>
          <a:xfrm>
            <a:off x="5420139" y="1126435"/>
            <a:ext cx="1351722" cy="0"/>
          </a:xfrm>
          <a:prstGeom prst="line">
            <a:avLst/>
          </a:prstGeom>
          <a:ln>
            <a:gradFill>
              <a:gsLst>
                <a:gs pos="0">
                  <a:srgbClr val="CE23DB"/>
                </a:gs>
                <a:gs pos="100000">
                  <a:srgbClr val="58B1E4"/>
                </a:gs>
              </a:gsLst>
              <a:lin ang="10800000" scaled="0"/>
            </a:gradFill>
          </a:ln>
        </p:spPr>
        <p:style>
          <a:lnRef idx="1">
            <a:schemeClr val="accent1"/>
          </a:lnRef>
          <a:fillRef idx="0">
            <a:schemeClr val="accent1"/>
          </a:fillRef>
          <a:effectRef idx="0">
            <a:schemeClr val="accent1"/>
          </a:effectRef>
          <a:fontRef idx="minor">
            <a:schemeClr val="tx1"/>
          </a:fontRef>
        </p:style>
      </p:cxnSp>
      <p:sp>
        <p:nvSpPr>
          <p:cNvPr id="4" name="Oval 2">
            <a:extLst>
              <a:ext uri="{FF2B5EF4-FFF2-40B4-BE49-F238E27FC236}">
                <a16:creationId xmlns:a16="http://schemas.microsoft.com/office/drawing/2014/main" xmlns="" id="{E47C17BE-E79E-4D1A-9703-EF05631D5372}"/>
              </a:ext>
            </a:extLst>
          </p:cNvPr>
          <p:cNvSpPr/>
          <p:nvPr/>
        </p:nvSpPr>
        <p:spPr>
          <a:xfrm>
            <a:off x="1248801" y="2073423"/>
            <a:ext cx="1817451" cy="1816657"/>
          </a:xfrm>
          <a:prstGeom prst="ellipse">
            <a:avLst/>
          </a:prstGeom>
          <a:gradFill>
            <a:gsLst>
              <a:gs pos="0">
                <a:srgbClr val="D0358C"/>
              </a:gs>
              <a:gs pos="100000">
                <a:srgbClr val="68C4F9"/>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lIns="121910" tIns="60955" rIns="121910" bIns="60955" anchor="ctr"/>
          <a:lstStyle>
            <a:lvl1pPr>
              <a:defRPr sz="4300">
                <a:solidFill>
                  <a:schemeClr val="tx1"/>
                </a:solidFill>
                <a:latin typeface="Calibri" panose="020F0502020204030204" charset="0"/>
                <a:ea typeface="MS PGothic" panose="020B0600070205080204" pitchFamily="34" charset="-128"/>
              </a:defRPr>
            </a:lvl1pPr>
            <a:lvl2pPr marL="742950" indent="-285750">
              <a:defRPr sz="4300">
                <a:solidFill>
                  <a:schemeClr val="tx1"/>
                </a:solidFill>
                <a:latin typeface="Calibri" panose="020F0502020204030204" charset="0"/>
                <a:ea typeface="MS PGothic" panose="020B0600070205080204" pitchFamily="34" charset="-128"/>
              </a:defRPr>
            </a:lvl2pPr>
            <a:lvl3pPr marL="1143000" indent="-228600">
              <a:defRPr sz="4300">
                <a:solidFill>
                  <a:schemeClr val="tx1"/>
                </a:solidFill>
                <a:latin typeface="Calibri" panose="020F0502020204030204" charset="0"/>
                <a:ea typeface="MS PGothic" panose="020B0600070205080204" pitchFamily="34" charset="-128"/>
              </a:defRPr>
            </a:lvl3pPr>
            <a:lvl4pPr marL="1600200" indent="-228600">
              <a:defRPr sz="4300">
                <a:solidFill>
                  <a:schemeClr val="tx1"/>
                </a:solidFill>
                <a:latin typeface="Calibri" panose="020F0502020204030204" charset="0"/>
                <a:ea typeface="MS PGothic" panose="020B0600070205080204" pitchFamily="34" charset="-128"/>
              </a:defRPr>
            </a:lvl4pPr>
            <a:lvl5pPr marL="2057400" indent="-228600">
              <a:defRPr sz="4300">
                <a:solidFill>
                  <a:schemeClr val="tx1"/>
                </a:solidFill>
                <a:latin typeface="Calibri" panose="020F0502020204030204" charset="0"/>
                <a:ea typeface="MS PGothic" panose="020B0600070205080204" pitchFamily="34" charset="-128"/>
              </a:defRPr>
            </a:lvl5pPr>
            <a:lvl6pPr marL="25146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6pPr>
            <a:lvl7pPr marL="29718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7pPr>
            <a:lvl8pPr marL="34290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8pPr>
            <a:lvl9pPr marL="38862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9pPr>
          </a:lstStyle>
          <a:p>
            <a:pPr algn="ctr"/>
            <a:endParaRPr lang="zh-CN" altLang="zh-CN" sz="2150">
              <a:solidFill>
                <a:srgbClr val="FFFFFF"/>
              </a:solidFill>
              <a:latin typeface="+mn-lt"/>
              <a:ea typeface="+mn-ea"/>
              <a:cs typeface="+mn-ea"/>
              <a:sym typeface="+mn-lt"/>
            </a:endParaRPr>
          </a:p>
        </p:txBody>
      </p:sp>
      <p:sp>
        <p:nvSpPr>
          <p:cNvPr id="5" name="Oval 3">
            <a:extLst>
              <a:ext uri="{FF2B5EF4-FFF2-40B4-BE49-F238E27FC236}">
                <a16:creationId xmlns:a16="http://schemas.microsoft.com/office/drawing/2014/main" xmlns="" id="{274F4A1A-11C4-42E2-8B58-34075641CAC2}"/>
              </a:ext>
            </a:extLst>
          </p:cNvPr>
          <p:cNvSpPr/>
          <p:nvPr/>
        </p:nvSpPr>
        <p:spPr>
          <a:xfrm>
            <a:off x="3588471" y="2436121"/>
            <a:ext cx="1076979" cy="1076978"/>
          </a:xfrm>
          <a:prstGeom prst="ellipse">
            <a:avLst/>
          </a:prstGeom>
          <a:gradFill>
            <a:gsLst>
              <a:gs pos="0">
                <a:srgbClr val="D0358C"/>
              </a:gs>
              <a:gs pos="100000">
                <a:srgbClr val="68C4F9"/>
              </a:gs>
            </a:gsLst>
            <a:lin ang="8400000" scaled="0"/>
          </a:gradFill>
          <a:ln w="57150" cmpd="sng">
            <a:noFill/>
          </a:ln>
          <a:effectLst/>
        </p:spPr>
        <p:style>
          <a:lnRef idx="1">
            <a:schemeClr val="accent1"/>
          </a:lnRef>
          <a:fillRef idx="3">
            <a:schemeClr val="accent1"/>
          </a:fillRef>
          <a:effectRef idx="2">
            <a:schemeClr val="accent1"/>
          </a:effectRef>
          <a:fontRef idx="minor">
            <a:schemeClr val="lt1"/>
          </a:fontRef>
        </p:style>
        <p:txBody>
          <a:bodyPr lIns="121910" tIns="60955" rIns="121910" bIns="60955" anchor="ctr"/>
          <a:lstStyle>
            <a:lvl1pPr>
              <a:defRPr sz="4300">
                <a:solidFill>
                  <a:schemeClr val="tx1"/>
                </a:solidFill>
                <a:latin typeface="Calibri" panose="020F0502020204030204" charset="0"/>
                <a:ea typeface="MS PGothic" panose="020B0600070205080204" pitchFamily="34" charset="-128"/>
              </a:defRPr>
            </a:lvl1pPr>
            <a:lvl2pPr marL="742950" indent="-285750">
              <a:defRPr sz="4300">
                <a:solidFill>
                  <a:schemeClr val="tx1"/>
                </a:solidFill>
                <a:latin typeface="Calibri" panose="020F0502020204030204" charset="0"/>
                <a:ea typeface="MS PGothic" panose="020B0600070205080204" pitchFamily="34" charset="-128"/>
              </a:defRPr>
            </a:lvl2pPr>
            <a:lvl3pPr marL="1143000" indent="-228600">
              <a:defRPr sz="4300">
                <a:solidFill>
                  <a:schemeClr val="tx1"/>
                </a:solidFill>
                <a:latin typeface="Calibri" panose="020F0502020204030204" charset="0"/>
                <a:ea typeface="MS PGothic" panose="020B0600070205080204" pitchFamily="34" charset="-128"/>
              </a:defRPr>
            </a:lvl3pPr>
            <a:lvl4pPr marL="1600200" indent="-228600">
              <a:defRPr sz="4300">
                <a:solidFill>
                  <a:schemeClr val="tx1"/>
                </a:solidFill>
                <a:latin typeface="Calibri" panose="020F0502020204030204" charset="0"/>
                <a:ea typeface="MS PGothic" panose="020B0600070205080204" pitchFamily="34" charset="-128"/>
              </a:defRPr>
            </a:lvl4pPr>
            <a:lvl5pPr marL="2057400" indent="-228600">
              <a:defRPr sz="4300">
                <a:solidFill>
                  <a:schemeClr val="tx1"/>
                </a:solidFill>
                <a:latin typeface="Calibri" panose="020F0502020204030204" charset="0"/>
                <a:ea typeface="MS PGothic" panose="020B0600070205080204" pitchFamily="34" charset="-128"/>
              </a:defRPr>
            </a:lvl5pPr>
            <a:lvl6pPr marL="25146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6pPr>
            <a:lvl7pPr marL="29718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7pPr>
            <a:lvl8pPr marL="34290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8pPr>
            <a:lvl9pPr marL="38862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9pPr>
          </a:lstStyle>
          <a:p>
            <a:pPr algn="ctr"/>
            <a:endParaRPr lang="zh-CN" altLang="zh-CN" sz="2150">
              <a:solidFill>
                <a:srgbClr val="FFFFFF"/>
              </a:solidFill>
              <a:latin typeface="+mn-lt"/>
              <a:ea typeface="+mn-ea"/>
              <a:cs typeface="+mn-ea"/>
              <a:sym typeface="+mn-lt"/>
            </a:endParaRPr>
          </a:p>
        </p:txBody>
      </p:sp>
      <p:sp>
        <p:nvSpPr>
          <p:cNvPr id="6" name="Oval 28">
            <a:extLst>
              <a:ext uri="{FF2B5EF4-FFF2-40B4-BE49-F238E27FC236}">
                <a16:creationId xmlns:a16="http://schemas.microsoft.com/office/drawing/2014/main" xmlns="" id="{8BC11FF6-58AB-4632-871C-6EF648E293AD}"/>
              </a:ext>
            </a:extLst>
          </p:cNvPr>
          <p:cNvSpPr/>
          <p:nvPr/>
        </p:nvSpPr>
        <p:spPr>
          <a:xfrm>
            <a:off x="5187671" y="2071835"/>
            <a:ext cx="1816657" cy="1816657"/>
          </a:xfrm>
          <a:prstGeom prst="ellipse">
            <a:avLst/>
          </a:prstGeom>
          <a:gradFill>
            <a:gsLst>
              <a:gs pos="0">
                <a:srgbClr val="D0358C"/>
              </a:gs>
              <a:gs pos="100000">
                <a:srgbClr val="68C4F9"/>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lIns="121910" tIns="60955" rIns="121910" bIns="60955" anchor="ctr"/>
          <a:lstStyle>
            <a:lvl1pPr>
              <a:defRPr sz="4300">
                <a:solidFill>
                  <a:schemeClr val="tx1"/>
                </a:solidFill>
                <a:latin typeface="Calibri" panose="020F0502020204030204" charset="0"/>
                <a:ea typeface="MS PGothic" panose="020B0600070205080204" pitchFamily="34" charset="-128"/>
              </a:defRPr>
            </a:lvl1pPr>
            <a:lvl2pPr marL="742950" indent="-285750">
              <a:defRPr sz="4300">
                <a:solidFill>
                  <a:schemeClr val="tx1"/>
                </a:solidFill>
                <a:latin typeface="Calibri" panose="020F0502020204030204" charset="0"/>
                <a:ea typeface="MS PGothic" panose="020B0600070205080204" pitchFamily="34" charset="-128"/>
              </a:defRPr>
            </a:lvl2pPr>
            <a:lvl3pPr marL="1143000" indent="-228600">
              <a:defRPr sz="4300">
                <a:solidFill>
                  <a:schemeClr val="tx1"/>
                </a:solidFill>
                <a:latin typeface="Calibri" panose="020F0502020204030204" charset="0"/>
                <a:ea typeface="MS PGothic" panose="020B0600070205080204" pitchFamily="34" charset="-128"/>
              </a:defRPr>
            </a:lvl3pPr>
            <a:lvl4pPr marL="1600200" indent="-228600">
              <a:defRPr sz="4300">
                <a:solidFill>
                  <a:schemeClr val="tx1"/>
                </a:solidFill>
                <a:latin typeface="Calibri" panose="020F0502020204030204" charset="0"/>
                <a:ea typeface="MS PGothic" panose="020B0600070205080204" pitchFamily="34" charset="-128"/>
              </a:defRPr>
            </a:lvl4pPr>
            <a:lvl5pPr marL="2057400" indent="-228600">
              <a:defRPr sz="4300">
                <a:solidFill>
                  <a:schemeClr val="tx1"/>
                </a:solidFill>
                <a:latin typeface="Calibri" panose="020F0502020204030204" charset="0"/>
                <a:ea typeface="MS PGothic" panose="020B0600070205080204" pitchFamily="34" charset="-128"/>
              </a:defRPr>
            </a:lvl5pPr>
            <a:lvl6pPr marL="25146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6pPr>
            <a:lvl7pPr marL="29718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7pPr>
            <a:lvl8pPr marL="34290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8pPr>
            <a:lvl9pPr marL="38862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9pPr>
          </a:lstStyle>
          <a:p>
            <a:pPr algn="ctr"/>
            <a:endParaRPr lang="zh-CN" altLang="zh-CN" sz="2150">
              <a:solidFill>
                <a:srgbClr val="FFFFFF"/>
              </a:solidFill>
              <a:latin typeface="+mn-lt"/>
              <a:ea typeface="+mn-ea"/>
              <a:cs typeface="+mn-ea"/>
              <a:sym typeface="+mn-lt"/>
            </a:endParaRPr>
          </a:p>
        </p:txBody>
      </p:sp>
      <p:sp>
        <p:nvSpPr>
          <p:cNvPr id="7" name="Oval 29">
            <a:extLst>
              <a:ext uri="{FF2B5EF4-FFF2-40B4-BE49-F238E27FC236}">
                <a16:creationId xmlns:a16="http://schemas.microsoft.com/office/drawing/2014/main" xmlns="" id="{B4E813C5-E041-4D6A-AB2C-042F38917546}"/>
              </a:ext>
            </a:extLst>
          </p:cNvPr>
          <p:cNvSpPr/>
          <p:nvPr/>
        </p:nvSpPr>
        <p:spPr>
          <a:xfrm>
            <a:off x="7541627" y="2436121"/>
            <a:ext cx="1076978" cy="1076978"/>
          </a:xfrm>
          <a:prstGeom prst="ellipse">
            <a:avLst/>
          </a:prstGeom>
          <a:gradFill>
            <a:gsLst>
              <a:gs pos="0">
                <a:srgbClr val="D0358C"/>
              </a:gs>
              <a:gs pos="100000">
                <a:srgbClr val="68C4F9"/>
              </a:gs>
            </a:gsLst>
            <a:lin ang="8400000" scaled="0"/>
          </a:gradFill>
          <a:ln w="57150" cmpd="sng">
            <a:noFill/>
          </a:ln>
          <a:effectLst/>
        </p:spPr>
        <p:style>
          <a:lnRef idx="1">
            <a:schemeClr val="accent1"/>
          </a:lnRef>
          <a:fillRef idx="3">
            <a:schemeClr val="accent1"/>
          </a:fillRef>
          <a:effectRef idx="2">
            <a:schemeClr val="accent1"/>
          </a:effectRef>
          <a:fontRef idx="minor">
            <a:schemeClr val="lt1"/>
          </a:fontRef>
        </p:style>
        <p:txBody>
          <a:bodyPr lIns="121910" tIns="60955" rIns="121910" bIns="60955" anchor="ctr"/>
          <a:lstStyle>
            <a:lvl1pPr>
              <a:defRPr sz="4300">
                <a:solidFill>
                  <a:schemeClr val="tx1"/>
                </a:solidFill>
                <a:latin typeface="Calibri" panose="020F0502020204030204" charset="0"/>
                <a:ea typeface="MS PGothic" panose="020B0600070205080204" pitchFamily="34" charset="-128"/>
              </a:defRPr>
            </a:lvl1pPr>
            <a:lvl2pPr marL="742950" indent="-285750">
              <a:defRPr sz="4300">
                <a:solidFill>
                  <a:schemeClr val="tx1"/>
                </a:solidFill>
                <a:latin typeface="Calibri" panose="020F0502020204030204" charset="0"/>
                <a:ea typeface="MS PGothic" panose="020B0600070205080204" pitchFamily="34" charset="-128"/>
              </a:defRPr>
            </a:lvl2pPr>
            <a:lvl3pPr marL="1143000" indent="-228600">
              <a:defRPr sz="4300">
                <a:solidFill>
                  <a:schemeClr val="tx1"/>
                </a:solidFill>
                <a:latin typeface="Calibri" panose="020F0502020204030204" charset="0"/>
                <a:ea typeface="MS PGothic" panose="020B0600070205080204" pitchFamily="34" charset="-128"/>
              </a:defRPr>
            </a:lvl3pPr>
            <a:lvl4pPr marL="1600200" indent="-228600">
              <a:defRPr sz="4300">
                <a:solidFill>
                  <a:schemeClr val="tx1"/>
                </a:solidFill>
                <a:latin typeface="Calibri" panose="020F0502020204030204" charset="0"/>
                <a:ea typeface="MS PGothic" panose="020B0600070205080204" pitchFamily="34" charset="-128"/>
              </a:defRPr>
            </a:lvl4pPr>
            <a:lvl5pPr marL="2057400" indent="-228600">
              <a:defRPr sz="4300">
                <a:solidFill>
                  <a:schemeClr val="tx1"/>
                </a:solidFill>
                <a:latin typeface="Calibri" panose="020F0502020204030204" charset="0"/>
                <a:ea typeface="MS PGothic" panose="020B0600070205080204" pitchFamily="34" charset="-128"/>
              </a:defRPr>
            </a:lvl5pPr>
            <a:lvl6pPr marL="25146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6pPr>
            <a:lvl7pPr marL="29718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7pPr>
            <a:lvl8pPr marL="34290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8pPr>
            <a:lvl9pPr marL="38862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9pPr>
          </a:lstStyle>
          <a:p>
            <a:pPr algn="ctr"/>
            <a:endParaRPr lang="zh-CN" altLang="zh-CN" sz="2150">
              <a:solidFill>
                <a:srgbClr val="FFFFFF"/>
              </a:solidFill>
              <a:latin typeface="+mn-lt"/>
              <a:ea typeface="+mn-ea"/>
              <a:cs typeface="+mn-ea"/>
              <a:sym typeface="+mn-lt"/>
            </a:endParaRPr>
          </a:p>
        </p:txBody>
      </p:sp>
      <p:sp>
        <p:nvSpPr>
          <p:cNvPr id="8" name="Freeform 1">
            <a:extLst>
              <a:ext uri="{FF2B5EF4-FFF2-40B4-BE49-F238E27FC236}">
                <a16:creationId xmlns:a16="http://schemas.microsoft.com/office/drawing/2014/main" xmlns="" id="{A22B6989-1D71-4E60-918C-8EDB56EDB728}"/>
              </a:ext>
            </a:extLst>
          </p:cNvPr>
          <p:cNvSpPr>
            <a:spLocks noChangeArrowheads="1"/>
          </p:cNvSpPr>
          <p:nvPr/>
        </p:nvSpPr>
        <p:spPr bwMode="auto">
          <a:xfrm rot="10800000">
            <a:off x="3213077" y="2770244"/>
            <a:ext cx="262697" cy="409522"/>
          </a:xfrm>
          <a:custGeom>
            <a:avLst/>
            <a:gdLst>
              <a:gd name="T0" fmla="*/ 5999 w 6375"/>
              <a:gd name="T1" fmla="*/ 8218 h 9969"/>
              <a:gd name="T2" fmla="*/ 5999 w 6375"/>
              <a:gd name="T3" fmla="*/ 8218 h 9969"/>
              <a:gd name="T4" fmla="*/ 2750 w 6375"/>
              <a:gd name="T5" fmla="*/ 4969 h 9969"/>
              <a:gd name="T6" fmla="*/ 5999 w 6375"/>
              <a:gd name="T7" fmla="*/ 1750 h 9969"/>
              <a:gd name="T8" fmla="*/ 5999 w 6375"/>
              <a:gd name="T9" fmla="*/ 375 h 9969"/>
              <a:gd name="T10" fmla="*/ 4624 w 6375"/>
              <a:gd name="T11" fmla="*/ 375 h 9969"/>
              <a:gd name="T12" fmla="*/ 0 w 6375"/>
              <a:gd name="T13" fmla="*/ 4969 h 9969"/>
              <a:gd name="T14" fmla="*/ 4624 w 6375"/>
              <a:gd name="T15" fmla="*/ 9593 h 9969"/>
              <a:gd name="T16" fmla="*/ 5999 w 6375"/>
              <a:gd name="T17" fmla="*/ 9593 h 9969"/>
              <a:gd name="T18" fmla="*/ 6280 w 6375"/>
              <a:gd name="T19" fmla="*/ 8905 h 9969"/>
              <a:gd name="T20" fmla="*/ 5999 w 6375"/>
              <a:gd name="T21" fmla="*/ 8218 h 9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75" h="9969">
                <a:moveTo>
                  <a:pt x="5999" y="8218"/>
                </a:moveTo>
                <a:lnTo>
                  <a:pt x="5999" y="8218"/>
                </a:lnTo>
                <a:cubicBezTo>
                  <a:pt x="2750" y="4969"/>
                  <a:pt x="2750" y="4969"/>
                  <a:pt x="2750" y="4969"/>
                </a:cubicBezTo>
                <a:cubicBezTo>
                  <a:pt x="5999" y="1750"/>
                  <a:pt x="5999" y="1750"/>
                  <a:pt x="5999" y="1750"/>
                </a:cubicBezTo>
                <a:cubicBezTo>
                  <a:pt x="6374" y="1375"/>
                  <a:pt x="6374" y="750"/>
                  <a:pt x="5999" y="375"/>
                </a:cubicBezTo>
                <a:cubicBezTo>
                  <a:pt x="5624" y="0"/>
                  <a:pt x="4999" y="0"/>
                  <a:pt x="4624" y="375"/>
                </a:cubicBezTo>
                <a:cubicBezTo>
                  <a:pt x="0" y="4969"/>
                  <a:pt x="0" y="4969"/>
                  <a:pt x="0" y="4969"/>
                </a:cubicBezTo>
                <a:cubicBezTo>
                  <a:pt x="4624" y="9593"/>
                  <a:pt x="4624" y="9593"/>
                  <a:pt x="4624" y="9593"/>
                </a:cubicBezTo>
                <a:cubicBezTo>
                  <a:pt x="4999" y="9968"/>
                  <a:pt x="5624" y="9968"/>
                  <a:pt x="5999" y="9593"/>
                </a:cubicBezTo>
                <a:cubicBezTo>
                  <a:pt x="6186" y="9405"/>
                  <a:pt x="6280" y="9155"/>
                  <a:pt x="6280" y="8905"/>
                </a:cubicBezTo>
                <a:cubicBezTo>
                  <a:pt x="6280" y="8655"/>
                  <a:pt x="6186" y="8405"/>
                  <a:pt x="5999" y="8218"/>
                </a:cubicBezTo>
              </a:path>
            </a:pathLst>
          </a:custGeom>
          <a:solidFill>
            <a:schemeClr val="bg1"/>
          </a:solidFill>
          <a:ln>
            <a:noFill/>
          </a:ln>
          <a:effectLst/>
        </p:spPr>
        <p:txBody>
          <a:bodyPr wrap="none" lIns="121910" tIns="60955" rIns="121910" bIns="60955" anchor="ctr"/>
          <a:lstStyle/>
          <a:p>
            <a:pPr defTabSz="544195" fontAlgn="auto">
              <a:spcBef>
                <a:spcPts val="0"/>
              </a:spcBef>
              <a:spcAft>
                <a:spcPts val="0"/>
              </a:spcAft>
              <a:defRPr/>
            </a:pPr>
            <a:endParaRPr lang="en-US" sz="1075" dirty="0">
              <a:cs typeface="+mn-ea"/>
              <a:sym typeface="+mn-lt"/>
            </a:endParaRPr>
          </a:p>
        </p:txBody>
      </p:sp>
      <p:sp>
        <p:nvSpPr>
          <p:cNvPr id="9" name="Freeform 1">
            <a:extLst>
              <a:ext uri="{FF2B5EF4-FFF2-40B4-BE49-F238E27FC236}">
                <a16:creationId xmlns:a16="http://schemas.microsoft.com/office/drawing/2014/main" xmlns="" id="{5A103647-F8F8-4B32-84A6-7F19E90588EF}"/>
              </a:ext>
            </a:extLst>
          </p:cNvPr>
          <p:cNvSpPr>
            <a:spLocks noChangeArrowheads="1"/>
          </p:cNvSpPr>
          <p:nvPr/>
        </p:nvSpPr>
        <p:spPr bwMode="auto">
          <a:xfrm rot="10800000">
            <a:off x="4798783" y="2770244"/>
            <a:ext cx="262697" cy="409522"/>
          </a:xfrm>
          <a:custGeom>
            <a:avLst/>
            <a:gdLst>
              <a:gd name="T0" fmla="*/ 5999 w 6375"/>
              <a:gd name="T1" fmla="*/ 8218 h 9969"/>
              <a:gd name="T2" fmla="*/ 5999 w 6375"/>
              <a:gd name="T3" fmla="*/ 8218 h 9969"/>
              <a:gd name="T4" fmla="*/ 2750 w 6375"/>
              <a:gd name="T5" fmla="*/ 4969 h 9969"/>
              <a:gd name="T6" fmla="*/ 5999 w 6375"/>
              <a:gd name="T7" fmla="*/ 1750 h 9969"/>
              <a:gd name="T8" fmla="*/ 5999 w 6375"/>
              <a:gd name="T9" fmla="*/ 375 h 9969"/>
              <a:gd name="T10" fmla="*/ 4624 w 6375"/>
              <a:gd name="T11" fmla="*/ 375 h 9969"/>
              <a:gd name="T12" fmla="*/ 0 w 6375"/>
              <a:gd name="T13" fmla="*/ 4969 h 9969"/>
              <a:gd name="T14" fmla="*/ 4624 w 6375"/>
              <a:gd name="T15" fmla="*/ 9593 h 9969"/>
              <a:gd name="T16" fmla="*/ 5999 w 6375"/>
              <a:gd name="T17" fmla="*/ 9593 h 9969"/>
              <a:gd name="T18" fmla="*/ 6280 w 6375"/>
              <a:gd name="T19" fmla="*/ 8905 h 9969"/>
              <a:gd name="T20" fmla="*/ 5999 w 6375"/>
              <a:gd name="T21" fmla="*/ 8218 h 9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75" h="9969">
                <a:moveTo>
                  <a:pt x="5999" y="8218"/>
                </a:moveTo>
                <a:lnTo>
                  <a:pt x="5999" y="8218"/>
                </a:lnTo>
                <a:cubicBezTo>
                  <a:pt x="2750" y="4969"/>
                  <a:pt x="2750" y="4969"/>
                  <a:pt x="2750" y="4969"/>
                </a:cubicBezTo>
                <a:cubicBezTo>
                  <a:pt x="5999" y="1750"/>
                  <a:pt x="5999" y="1750"/>
                  <a:pt x="5999" y="1750"/>
                </a:cubicBezTo>
                <a:cubicBezTo>
                  <a:pt x="6374" y="1375"/>
                  <a:pt x="6374" y="750"/>
                  <a:pt x="5999" y="375"/>
                </a:cubicBezTo>
                <a:cubicBezTo>
                  <a:pt x="5624" y="0"/>
                  <a:pt x="4999" y="0"/>
                  <a:pt x="4624" y="375"/>
                </a:cubicBezTo>
                <a:cubicBezTo>
                  <a:pt x="0" y="4969"/>
                  <a:pt x="0" y="4969"/>
                  <a:pt x="0" y="4969"/>
                </a:cubicBezTo>
                <a:cubicBezTo>
                  <a:pt x="4624" y="9593"/>
                  <a:pt x="4624" y="9593"/>
                  <a:pt x="4624" y="9593"/>
                </a:cubicBezTo>
                <a:cubicBezTo>
                  <a:pt x="4999" y="9968"/>
                  <a:pt x="5624" y="9968"/>
                  <a:pt x="5999" y="9593"/>
                </a:cubicBezTo>
                <a:cubicBezTo>
                  <a:pt x="6186" y="9405"/>
                  <a:pt x="6280" y="9155"/>
                  <a:pt x="6280" y="8905"/>
                </a:cubicBezTo>
                <a:cubicBezTo>
                  <a:pt x="6280" y="8655"/>
                  <a:pt x="6186" y="8405"/>
                  <a:pt x="5999" y="8218"/>
                </a:cubicBezTo>
              </a:path>
            </a:pathLst>
          </a:custGeom>
          <a:solidFill>
            <a:schemeClr val="bg1"/>
          </a:solidFill>
          <a:ln>
            <a:noFill/>
          </a:ln>
          <a:effectLst/>
        </p:spPr>
        <p:txBody>
          <a:bodyPr wrap="none" lIns="121910" tIns="60955" rIns="121910" bIns="60955" anchor="ctr"/>
          <a:lstStyle/>
          <a:p>
            <a:pPr defTabSz="544195" fontAlgn="auto">
              <a:spcBef>
                <a:spcPts val="0"/>
              </a:spcBef>
              <a:spcAft>
                <a:spcPts val="0"/>
              </a:spcAft>
              <a:defRPr/>
            </a:pPr>
            <a:endParaRPr lang="en-US" sz="1075" dirty="0">
              <a:cs typeface="+mn-ea"/>
              <a:sym typeface="+mn-lt"/>
            </a:endParaRPr>
          </a:p>
        </p:txBody>
      </p:sp>
      <p:sp>
        <p:nvSpPr>
          <p:cNvPr id="10" name="Freeform 1">
            <a:extLst>
              <a:ext uri="{FF2B5EF4-FFF2-40B4-BE49-F238E27FC236}">
                <a16:creationId xmlns:a16="http://schemas.microsoft.com/office/drawing/2014/main" xmlns="" id="{B3603952-0784-44B0-B0AA-2E35AD8A03B8}"/>
              </a:ext>
            </a:extLst>
          </p:cNvPr>
          <p:cNvSpPr>
            <a:spLocks noChangeArrowheads="1"/>
          </p:cNvSpPr>
          <p:nvPr/>
        </p:nvSpPr>
        <p:spPr bwMode="auto">
          <a:xfrm rot="10800000">
            <a:off x="7145597" y="2770244"/>
            <a:ext cx="261903" cy="409522"/>
          </a:xfrm>
          <a:custGeom>
            <a:avLst/>
            <a:gdLst>
              <a:gd name="T0" fmla="*/ 5999 w 6375"/>
              <a:gd name="T1" fmla="*/ 8218 h 9969"/>
              <a:gd name="T2" fmla="*/ 5999 w 6375"/>
              <a:gd name="T3" fmla="*/ 8218 h 9969"/>
              <a:gd name="T4" fmla="*/ 2750 w 6375"/>
              <a:gd name="T5" fmla="*/ 4969 h 9969"/>
              <a:gd name="T6" fmla="*/ 5999 w 6375"/>
              <a:gd name="T7" fmla="*/ 1750 h 9969"/>
              <a:gd name="T8" fmla="*/ 5999 w 6375"/>
              <a:gd name="T9" fmla="*/ 375 h 9969"/>
              <a:gd name="T10" fmla="*/ 4624 w 6375"/>
              <a:gd name="T11" fmla="*/ 375 h 9969"/>
              <a:gd name="T12" fmla="*/ 0 w 6375"/>
              <a:gd name="T13" fmla="*/ 4969 h 9969"/>
              <a:gd name="T14" fmla="*/ 4624 w 6375"/>
              <a:gd name="T15" fmla="*/ 9593 h 9969"/>
              <a:gd name="T16" fmla="*/ 5999 w 6375"/>
              <a:gd name="T17" fmla="*/ 9593 h 9969"/>
              <a:gd name="T18" fmla="*/ 6280 w 6375"/>
              <a:gd name="T19" fmla="*/ 8905 h 9969"/>
              <a:gd name="T20" fmla="*/ 5999 w 6375"/>
              <a:gd name="T21" fmla="*/ 8218 h 9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75" h="9969">
                <a:moveTo>
                  <a:pt x="5999" y="8218"/>
                </a:moveTo>
                <a:lnTo>
                  <a:pt x="5999" y="8218"/>
                </a:lnTo>
                <a:cubicBezTo>
                  <a:pt x="2750" y="4969"/>
                  <a:pt x="2750" y="4969"/>
                  <a:pt x="2750" y="4969"/>
                </a:cubicBezTo>
                <a:cubicBezTo>
                  <a:pt x="5999" y="1750"/>
                  <a:pt x="5999" y="1750"/>
                  <a:pt x="5999" y="1750"/>
                </a:cubicBezTo>
                <a:cubicBezTo>
                  <a:pt x="6374" y="1375"/>
                  <a:pt x="6374" y="750"/>
                  <a:pt x="5999" y="375"/>
                </a:cubicBezTo>
                <a:cubicBezTo>
                  <a:pt x="5624" y="0"/>
                  <a:pt x="4999" y="0"/>
                  <a:pt x="4624" y="375"/>
                </a:cubicBezTo>
                <a:cubicBezTo>
                  <a:pt x="0" y="4969"/>
                  <a:pt x="0" y="4969"/>
                  <a:pt x="0" y="4969"/>
                </a:cubicBezTo>
                <a:cubicBezTo>
                  <a:pt x="4624" y="9593"/>
                  <a:pt x="4624" y="9593"/>
                  <a:pt x="4624" y="9593"/>
                </a:cubicBezTo>
                <a:cubicBezTo>
                  <a:pt x="4999" y="9968"/>
                  <a:pt x="5624" y="9968"/>
                  <a:pt x="5999" y="9593"/>
                </a:cubicBezTo>
                <a:cubicBezTo>
                  <a:pt x="6186" y="9405"/>
                  <a:pt x="6280" y="9155"/>
                  <a:pt x="6280" y="8905"/>
                </a:cubicBezTo>
                <a:cubicBezTo>
                  <a:pt x="6280" y="8655"/>
                  <a:pt x="6186" y="8405"/>
                  <a:pt x="5999" y="8218"/>
                </a:cubicBezTo>
              </a:path>
            </a:pathLst>
          </a:custGeom>
          <a:solidFill>
            <a:schemeClr val="bg1"/>
          </a:solidFill>
          <a:ln>
            <a:noFill/>
          </a:ln>
          <a:effectLst/>
        </p:spPr>
        <p:txBody>
          <a:bodyPr wrap="none" lIns="121910" tIns="60955" rIns="121910" bIns="60955" anchor="ctr"/>
          <a:lstStyle/>
          <a:p>
            <a:pPr defTabSz="544195" fontAlgn="auto">
              <a:spcBef>
                <a:spcPts val="0"/>
              </a:spcBef>
              <a:spcAft>
                <a:spcPts val="0"/>
              </a:spcAft>
              <a:defRPr/>
            </a:pPr>
            <a:endParaRPr lang="en-US" sz="1075" dirty="0">
              <a:cs typeface="+mn-ea"/>
              <a:sym typeface="+mn-lt"/>
            </a:endParaRPr>
          </a:p>
        </p:txBody>
      </p:sp>
      <p:sp>
        <p:nvSpPr>
          <p:cNvPr id="11" name="Oval 37">
            <a:extLst>
              <a:ext uri="{FF2B5EF4-FFF2-40B4-BE49-F238E27FC236}">
                <a16:creationId xmlns:a16="http://schemas.microsoft.com/office/drawing/2014/main" xmlns="" id="{31FDD5C5-B53A-484E-9702-EEEB38BAEE8C}"/>
              </a:ext>
            </a:extLst>
          </p:cNvPr>
          <p:cNvSpPr/>
          <p:nvPr/>
        </p:nvSpPr>
        <p:spPr>
          <a:xfrm>
            <a:off x="9147968" y="2066281"/>
            <a:ext cx="1817451" cy="1816657"/>
          </a:xfrm>
          <a:prstGeom prst="ellipse">
            <a:avLst/>
          </a:prstGeom>
          <a:gradFill>
            <a:gsLst>
              <a:gs pos="0">
                <a:srgbClr val="D0358C"/>
              </a:gs>
              <a:gs pos="100000">
                <a:srgbClr val="68C4F9"/>
              </a:gs>
            </a:gsLst>
            <a:lin ang="2700000" scaled="0"/>
          </a:gradFill>
          <a:ln>
            <a:noFill/>
          </a:ln>
          <a:effectLst/>
        </p:spPr>
        <p:style>
          <a:lnRef idx="1">
            <a:schemeClr val="accent1"/>
          </a:lnRef>
          <a:fillRef idx="3">
            <a:schemeClr val="accent1"/>
          </a:fillRef>
          <a:effectRef idx="2">
            <a:schemeClr val="accent1"/>
          </a:effectRef>
          <a:fontRef idx="minor">
            <a:schemeClr val="lt1"/>
          </a:fontRef>
        </p:style>
        <p:txBody>
          <a:bodyPr lIns="121910" tIns="60955" rIns="121910" bIns="60955" anchor="ctr"/>
          <a:lstStyle>
            <a:lvl1pPr>
              <a:defRPr sz="4300">
                <a:solidFill>
                  <a:schemeClr val="tx1"/>
                </a:solidFill>
                <a:latin typeface="Calibri" panose="020F0502020204030204" charset="0"/>
                <a:ea typeface="MS PGothic" panose="020B0600070205080204" pitchFamily="34" charset="-128"/>
              </a:defRPr>
            </a:lvl1pPr>
            <a:lvl2pPr marL="742950" indent="-285750">
              <a:defRPr sz="4300">
                <a:solidFill>
                  <a:schemeClr val="tx1"/>
                </a:solidFill>
                <a:latin typeface="Calibri" panose="020F0502020204030204" charset="0"/>
                <a:ea typeface="MS PGothic" panose="020B0600070205080204" pitchFamily="34" charset="-128"/>
              </a:defRPr>
            </a:lvl2pPr>
            <a:lvl3pPr marL="1143000" indent="-228600">
              <a:defRPr sz="4300">
                <a:solidFill>
                  <a:schemeClr val="tx1"/>
                </a:solidFill>
                <a:latin typeface="Calibri" panose="020F0502020204030204" charset="0"/>
                <a:ea typeface="MS PGothic" panose="020B0600070205080204" pitchFamily="34" charset="-128"/>
              </a:defRPr>
            </a:lvl3pPr>
            <a:lvl4pPr marL="1600200" indent="-228600">
              <a:defRPr sz="4300">
                <a:solidFill>
                  <a:schemeClr val="tx1"/>
                </a:solidFill>
                <a:latin typeface="Calibri" panose="020F0502020204030204" charset="0"/>
                <a:ea typeface="MS PGothic" panose="020B0600070205080204" pitchFamily="34" charset="-128"/>
              </a:defRPr>
            </a:lvl4pPr>
            <a:lvl5pPr marL="2057400" indent="-228600">
              <a:defRPr sz="4300">
                <a:solidFill>
                  <a:schemeClr val="tx1"/>
                </a:solidFill>
                <a:latin typeface="Calibri" panose="020F0502020204030204" charset="0"/>
                <a:ea typeface="MS PGothic" panose="020B0600070205080204" pitchFamily="34" charset="-128"/>
              </a:defRPr>
            </a:lvl5pPr>
            <a:lvl6pPr marL="25146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6pPr>
            <a:lvl7pPr marL="29718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7pPr>
            <a:lvl8pPr marL="34290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8pPr>
            <a:lvl9pPr marL="3886200" indent="-228600" defTabSz="1087120" fontAlgn="base">
              <a:spcBef>
                <a:spcPct val="0"/>
              </a:spcBef>
              <a:spcAft>
                <a:spcPct val="0"/>
              </a:spcAft>
              <a:defRPr sz="4300">
                <a:solidFill>
                  <a:schemeClr val="tx1"/>
                </a:solidFill>
                <a:latin typeface="Calibri" panose="020F0502020204030204" charset="0"/>
                <a:ea typeface="MS PGothic" panose="020B0600070205080204" pitchFamily="34" charset="-128"/>
              </a:defRPr>
            </a:lvl9pPr>
          </a:lstStyle>
          <a:p>
            <a:pPr algn="ctr"/>
            <a:endParaRPr lang="zh-CN" altLang="zh-CN" sz="2150">
              <a:solidFill>
                <a:srgbClr val="FFFFFF"/>
              </a:solidFill>
              <a:latin typeface="+mn-lt"/>
              <a:ea typeface="+mn-ea"/>
              <a:cs typeface="+mn-ea"/>
              <a:sym typeface="+mn-lt"/>
            </a:endParaRPr>
          </a:p>
        </p:txBody>
      </p:sp>
      <p:sp>
        <p:nvSpPr>
          <p:cNvPr id="12" name="Freeform 1">
            <a:extLst>
              <a:ext uri="{FF2B5EF4-FFF2-40B4-BE49-F238E27FC236}">
                <a16:creationId xmlns:a16="http://schemas.microsoft.com/office/drawing/2014/main" xmlns="" id="{C0E1D896-1E02-4E76-810C-E55CDEEB0829}"/>
              </a:ext>
            </a:extLst>
          </p:cNvPr>
          <p:cNvSpPr>
            <a:spLocks noChangeArrowheads="1"/>
          </p:cNvSpPr>
          <p:nvPr/>
        </p:nvSpPr>
        <p:spPr bwMode="auto">
          <a:xfrm rot="10800000">
            <a:off x="8739240" y="2770244"/>
            <a:ext cx="261903" cy="409522"/>
          </a:xfrm>
          <a:custGeom>
            <a:avLst/>
            <a:gdLst>
              <a:gd name="T0" fmla="*/ 5999 w 6375"/>
              <a:gd name="T1" fmla="*/ 8218 h 9969"/>
              <a:gd name="T2" fmla="*/ 5999 w 6375"/>
              <a:gd name="T3" fmla="*/ 8218 h 9969"/>
              <a:gd name="T4" fmla="*/ 2750 w 6375"/>
              <a:gd name="T5" fmla="*/ 4969 h 9969"/>
              <a:gd name="T6" fmla="*/ 5999 w 6375"/>
              <a:gd name="T7" fmla="*/ 1750 h 9969"/>
              <a:gd name="T8" fmla="*/ 5999 w 6375"/>
              <a:gd name="T9" fmla="*/ 375 h 9969"/>
              <a:gd name="T10" fmla="*/ 4624 w 6375"/>
              <a:gd name="T11" fmla="*/ 375 h 9969"/>
              <a:gd name="T12" fmla="*/ 0 w 6375"/>
              <a:gd name="T13" fmla="*/ 4969 h 9969"/>
              <a:gd name="T14" fmla="*/ 4624 w 6375"/>
              <a:gd name="T15" fmla="*/ 9593 h 9969"/>
              <a:gd name="T16" fmla="*/ 5999 w 6375"/>
              <a:gd name="T17" fmla="*/ 9593 h 9969"/>
              <a:gd name="T18" fmla="*/ 6280 w 6375"/>
              <a:gd name="T19" fmla="*/ 8905 h 9969"/>
              <a:gd name="T20" fmla="*/ 5999 w 6375"/>
              <a:gd name="T21" fmla="*/ 8218 h 9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75" h="9969">
                <a:moveTo>
                  <a:pt x="5999" y="8218"/>
                </a:moveTo>
                <a:lnTo>
                  <a:pt x="5999" y="8218"/>
                </a:lnTo>
                <a:cubicBezTo>
                  <a:pt x="2750" y="4969"/>
                  <a:pt x="2750" y="4969"/>
                  <a:pt x="2750" y="4969"/>
                </a:cubicBezTo>
                <a:cubicBezTo>
                  <a:pt x="5999" y="1750"/>
                  <a:pt x="5999" y="1750"/>
                  <a:pt x="5999" y="1750"/>
                </a:cubicBezTo>
                <a:cubicBezTo>
                  <a:pt x="6374" y="1375"/>
                  <a:pt x="6374" y="750"/>
                  <a:pt x="5999" y="375"/>
                </a:cubicBezTo>
                <a:cubicBezTo>
                  <a:pt x="5624" y="0"/>
                  <a:pt x="4999" y="0"/>
                  <a:pt x="4624" y="375"/>
                </a:cubicBezTo>
                <a:cubicBezTo>
                  <a:pt x="0" y="4969"/>
                  <a:pt x="0" y="4969"/>
                  <a:pt x="0" y="4969"/>
                </a:cubicBezTo>
                <a:cubicBezTo>
                  <a:pt x="4624" y="9593"/>
                  <a:pt x="4624" y="9593"/>
                  <a:pt x="4624" y="9593"/>
                </a:cubicBezTo>
                <a:cubicBezTo>
                  <a:pt x="4999" y="9968"/>
                  <a:pt x="5624" y="9968"/>
                  <a:pt x="5999" y="9593"/>
                </a:cubicBezTo>
                <a:cubicBezTo>
                  <a:pt x="6186" y="9405"/>
                  <a:pt x="6280" y="9155"/>
                  <a:pt x="6280" y="8905"/>
                </a:cubicBezTo>
                <a:cubicBezTo>
                  <a:pt x="6280" y="8655"/>
                  <a:pt x="6186" y="8405"/>
                  <a:pt x="5999" y="8218"/>
                </a:cubicBezTo>
              </a:path>
            </a:pathLst>
          </a:custGeom>
          <a:solidFill>
            <a:schemeClr val="bg1"/>
          </a:solidFill>
          <a:ln>
            <a:noFill/>
          </a:ln>
          <a:effectLst/>
        </p:spPr>
        <p:txBody>
          <a:bodyPr wrap="none" lIns="121910" tIns="60955" rIns="121910" bIns="60955" anchor="ctr"/>
          <a:lstStyle/>
          <a:p>
            <a:pPr defTabSz="544195" fontAlgn="auto">
              <a:spcBef>
                <a:spcPts val="0"/>
              </a:spcBef>
              <a:spcAft>
                <a:spcPts val="0"/>
              </a:spcAft>
              <a:defRPr/>
            </a:pPr>
            <a:endParaRPr lang="en-US" sz="1075" dirty="0">
              <a:cs typeface="+mn-ea"/>
              <a:sym typeface="+mn-lt"/>
            </a:endParaRPr>
          </a:p>
        </p:txBody>
      </p:sp>
      <p:sp>
        <p:nvSpPr>
          <p:cNvPr id="14" name="Freeform 16">
            <a:extLst>
              <a:ext uri="{FF2B5EF4-FFF2-40B4-BE49-F238E27FC236}">
                <a16:creationId xmlns:a16="http://schemas.microsoft.com/office/drawing/2014/main" xmlns="" id="{B1D28883-EC88-4B12-B775-14D54E81EE7F}"/>
              </a:ext>
            </a:extLst>
          </p:cNvPr>
          <p:cNvSpPr>
            <a:spLocks noChangeArrowheads="1"/>
          </p:cNvSpPr>
          <p:nvPr/>
        </p:nvSpPr>
        <p:spPr bwMode="auto">
          <a:xfrm>
            <a:off x="1802766" y="2425009"/>
            <a:ext cx="690473" cy="1084121"/>
          </a:xfrm>
          <a:custGeom>
            <a:avLst/>
            <a:gdLst>
              <a:gd name="T0" fmla="*/ 853180 w 657"/>
              <a:gd name="T1" fmla="*/ 1989409 h 1032"/>
              <a:gd name="T2" fmla="*/ 699775 w 657"/>
              <a:gd name="T3" fmla="*/ 2165872 h 1032"/>
              <a:gd name="T4" fmla="*/ 525357 w 657"/>
              <a:gd name="T5" fmla="*/ 1989409 h 1032"/>
              <a:gd name="T6" fmla="*/ 941440 w 657"/>
              <a:gd name="T7" fmla="*/ 1924286 h 1032"/>
              <a:gd name="T8" fmla="*/ 416083 w 657"/>
              <a:gd name="T9" fmla="*/ 1749924 h 1032"/>
              <a:gd name="T10" fmla="*/ 1378537 w 657"/>
              <a:gd name="T11" fmla="*/ 699549 h 1032"/>
              <a:gd name="T12" fmla="*/ 1181002 w 657"/>
              <a:gd name="T13" fmla="*/ 1180621 h 1032"/>
              <a:gd name="T14" fmla="*/ 1115858 w 657"/>
              <a:gd name="T15" fmla="*/ 1333976 h 1032"/>
              <a:gd name="T16" fmla="*/ 1050714 w 657"/>
              <a:gd name="T17" fmla="*/ 1487330 h 1032"/>
              <a:gd name="T18" fmla="*/ 1050714 w 657"/>
              <a:gd name="T19" fmla="*/ 1531446 h 1032"/>
              <a:gd name="T20" fmla="*/ 348837 w 657"/>
              <a:gd name="T21" fmla="*/ 1661692 h 1032"/>
              <a:gd name="T22" fmla="*/ 327823 w 657"/>
              <a:gd name="T23" fmla="*/ 1487330 h 1032"/>
              <a:gd name="T24" fmla="*/ 283693 w 657"/>
              <a:gd name="T25" fmla="*/ 1333976 h 1032"/>
              <a:gd name="T26" fmla="*/ 195433 w 657"/>
              <a:gd name="T27" fmla="*/ 1159613 h 1032"/>
              <a:gd name="T28" fmla="*/ 0 w 657"/>
              <a:gd name="T29" fmla="*/ 699549 h 1032"/>
              <a:gd name="T30" fmla="*/ 699775 w 657"/>
              <a:gd name="T31" fmla="*/ 0 h 1032"/>
              <a:gd name="T32" fmla="*/ 1378537 w 657"/>
              <a:gd name="T33" fmla="*/ 699549 h 1032"/>
              <a:gd name="T34" fmla="*/ 1071728 w 657"/>
              <a:gd name="T35" fmla="*/ 327717 h 1032"/>
              <a:gd name="T36" fmla="*/ 327823 w 657"/>
              <a:gd name="T37" fmla="*/ 327717 h 1032"/>
              <a:gd name="T38" fmla="*/ 306808 w 657"/>
              <a:gd name="T39" fmla="*/ 1048274 h 1032"/>
              <a:gd name="T40" fmla="*/ 348837 w 657"/>
              <a:gd name="T41" fmla="*/ 1136505 h 1032"/>
              <a:gd name="T42" fmla="*/ 481227 w 657"/>
              <a:gd name="T43" fmla="*/ 1399099 h 1032"/>
              <a:gd name="T44" fmla="*/ 897310 w 657"/>
              <a:gd name="T45" fmla="*/ 1508338 h 1032"/>
              <a:gd name="T46" fmla="*/ 962454 w 657"/>
              <a:gd name="T47" fmla="*/ 1268852 h 1032"/>
              <a:gd name="T48" fmla="*/ 1071728 w 657"/>
              <a:gd name="T49" fmla="*/ 1092389 h 1032"/>
              <a:gd name="T50" fmla="*/ 1225132 w 657"/>
              <a:gd name="T51" fmla="*/ 699549 h 1032"/>
              <a:gd name="T52" fmla="*/ 743905 w 657"/>
              <a:gd name="T53" fmla="*/ 743665 h 1032"/>
              <a:gd name="T54" fmla="*/ 634631 w 657"/>
              <a:gd name="T55" fmla="*/ 743665 h 1032"/>
              <a:gd name="T56" fmla="*/ 502241 w 657"/>
              <a:gd name="T57" fmla="*/ 743665 h 1032"/>
              <a:gd name="T58" fmla="*/ 525357 w 657"/>
              <a:gd name="T59" fmla="*/ 1048274 h 1032"/>
              <a:gd name="T60" fmla="*/ 634631 w 657"/>
              <a:gd name="T61" fmla="*/ 1048274 h 1032"/>
              <a:gd name="T62" fmla="*/ 764920 w 657"/>
              <a:gd name="T63" fmla="*/ 1048274 h 1032"/>
              <a:gd name="T64" fmla="*/ 874194 w 657"/>
              <a:gd name="T65" fmla="*/ 1048274 h 1032"/>
              <a:gd name="T66" fmla="*/ 897310 w 657"/>
              <a:gd name="T67" fmla="*/ 743665 h 1032"/>
              <a:gd name="T68" fmla="*/ 809050 w 657"/>
              <a:gd name="T69" fmla="*/ 873912 h 10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57" h="1032">
                <a:moveTo>
                  <a:pt x="250" y="947"/>
                </a:moveTo>
                <a:cubicBezTo>
                  <a:pt x="406" y="947"/>
                  <a:pt x="406" y="947"/>
                  <a:pt x="406" y="947"/>
                </a:cubicBezTo>
                <a:cubicBezTo>
                  <a:pt x="406" y="968"/>
                  <a:pt x="396" y="989"/>
                  <a:pt x="385" y="1010"/>
                </a:cubicBezTo>
                <a:cubicBezTo>
                  <a:pt x="364" y="1020"/>
                  <a:pt x="354" y="1031"/>
                  <a:pt x="333" y="1031"/>
                </a:cubicBezTo>
                <a:cubicBezTo>
                  <a:pt x="312" y="1031"/>
                  <a:pt x="291" y="1020"/>
                  <a:pt x="281" y="1010"/>
                </a:cubicBezTo>
                <a:cubicBezTo>
                  <a:pt x="260" y="989"/>
                  <a:pt x="250" y="968"/>
                  <a:pt x="250" y="947"/>
                </a:cubicBezTo>
                <a:close/>
                <a:moveTo>
                  <a:pt x="208" y="916"/>
                </a:moveTo>
                <a:cubicBezTo>
                  <a:pt x="448" y="916"/>
                  <a:pt x="448" y="916"/>
                  <a:pt x="448" y="916"/>
                </a:cubicBezTo>
                <a:cubicBezTo>
                  <a:pt x="458" y="833"/>
                  <a:pt x="458" y="833"/>
                  <a:pt x="458" y="833"/>
                </a:cubicBezTo>
                <a:cubicBezTo>
                  <a:pt x="198" y="833"/>
                  <a:pt x="198" y="833"/>
                  <a:pt x="198" y="833"/>
                </a:cubicBezTo>
                <a:lnTo>
                  <a:pt x="208" y="916"/>
                </a:lnTo>
                <a:close/>
                <a:moveTo>
                  <a:pt x="656" y="333"/>
                </a:moveTo>
                <a:cubicBezTo>
                  <a:pt x="656" y="416"/>
                  <a:pt x="625" y="489"/>
                  <a:pt x="573" y="552"/>
                </a:cubicBezTo>
                <a:lnTo>
                  <a:pt x="562" y="562"/>
                </a:lnTo>
                <a:cubicBezTo>
                  <a:pt x="562" y="562"/>
                  <a:pt x="562" y="572"/>
                  <a:pt x="552" y="572"/>
                </a:cubicBezTo>
                <a:cubicBezTo>
                  <a:pt x="541" y="593"/>
                  <a:pt x="541" y="614"/>
                  <a:pt x="531" y="635"/>
                </a:cubicBezTo>
                <a:cubicBezTo>
                  <a:pt x="521" y="656"/>
                  <a:pt x="510" y="677"/>
                  <a:pt x="510" y="697"/>
                </a:cubicBezTo>
                <a:cubicBezTo>
                  <a:pt x="500" y="697"/>
                  <a:pt x="500" y="697"/>
                  <a:pt x="500" y="708"/>
                </a:cubicBezTo>
                <a:lnTo>
                  <a:pt x="500" y="718"/>
                </a:lnTo>
                <a:cubicBezTo>
                  <a:pt x="500" y="729"/>
                  <a:pt x="500" y="729"/>
                  <a:pt x="500" y="729"/>
                </a:cubicBezTo>
                <a:cubicBezTo>
                  <a:pt x="500" y="791"/>
                  <a:pt x="500" y="791"/>
                  <a:pt x="500" y="791"/>
                </a:cubicBezTo>
                <a:cubicBezTo>
                  <a:pt x="166" y="791"/>
                  <a:pt x="166" y="791"/>
                  <a:pt x="166" y="791"/>
                </a:cubicBezTo>
                <a:cubicBezTo>
                  <a:pt x="166" y="729"/>
                  <a:pt x="166" y="729"/>
                  <a:pt x="166" y="729"/>
                </a:cubicBezTo>
                <a:cubicBezTo>
                  <a:pt x="166" y="718"/>
                  <a:pt x="156" y="718"/>
                  <a:pt x="156" y="708"/>
                </a:cubicBezTo>
                <a:lnTo>
                  <a:pt x="156" y="697"/>
                </a:lnTo>
                <a:cubicBezTo>
                  <a:pt x="146" y="677"/>
                  <a:pt x="146" y="656"/>
                  <a:pt x="135" y="635"/>
                </a:cubicBezTo>
                <a:cubicBezTo>
                  <a:pt x="125" y="614"/>
                  <a:pt x="114" y="593"/>
                  <a:pt x="104" y="572"/>
                </a:cubicBezTo>
                <a:cubicBezTo>
                  <a:pt x="93" y="562"/>
                  <a:pt x="93" y="562"/>
                  <a:pt x="93" y="552"/>
                </a:cubicBezTo>
                <a:lnTo>
                  <a:pt x="83" y="552"/>
                </a:lnTo>
                <a:cubicBezTo>
                  <a:pt x="31" y="489"/>
                  <a:pt x="0" y="416"/>
                  <a:pt x="0" y="333"/>
                </a:cubicBezTo>
                <a:cubicBezTo>
                  <a:pt x="0" y="239"/>
                  <a:pt x="31" y="166"/>
                  <a:pt x="104" y="104"/>
                </a:cubicBezTo>
                <a:cubicBezTo>
                  <a:pt x="166" y="31"/>
                  <a:pt x="239" y="0"/>
                  <a:pt x="333" y="0"/>
                </a:cubicBezTo>
                <a:cubicBezTo>
                  <a:pt x="416" y="0"/>
                  <a:pt x="500" y="31"/>
                  <a:pt x="562" y="104"/>
                </a:cubicBezTo>
                <a:cubicBezTo>
                  <a:pt x="625" y="166"/>
                  <a:pt x="656" y="239"/>
                  <a:pt x="656" y="333"/>
                </a:cubicBezTo>
                <a:close/>
                <a:moveTo>
                  <a:pt x="583" y="333"/>
                </a:moveTo>
                <a:cubicBezTo>
                  <a:pt x="583" y="260"/>
                  <a:pt x="562" y="198"/>
                  <a:pt x="510" y="156"/>
                </a:cubicBezTo>
                <a:cubicBezTo>
                  <a:pt x="458" y="104"/>
                  <a:pt x="396" y="83"/>
                  <a:pt x="333" y="83"/>
                </a:cubicBezTo>
                <a:cubicBezTo>
                  <a:pt x="260" y="83"/>
                  <a:pt x="198" y="104"/>
                  <a:pt x="156" y="156"/>
                </a:cubicBezTo>
                <a:cubicBezTo>
                  <a:pt x="104" y="198"/>
                  <a:pt x="73" y="260"/>
                  <a:pt x="73" y="333"/>
                </a:cubicBezTo>
                <a:cubicBezTo>
                  <a:pt x="73" y="396"/>
                  <a:pt x="93" y="448"/>
                  <a:pt x="146" y="499"/>
                </a:cubicBezTo>
                <a:cubicBezTo>
                  <a:pt x="146" y="499"/>
                  <a:pt x="146" y="510"/>
                  <a:pt x="156" y="510"/>
                </a:cubicBezTo>
                <a:cubicBezTo>
                  <a:pt x="156" y="520"/>
                  <a:pt x="166" y="531"/>
                  <a:pt x="166" y="541"/>
                </a:cubicBezTo>
                <a:cubicBezTo>
                  <a:pt x="177" y="562"/>
                  <a:pt x="187" y="583"/>
                  <a:pt x="198" y="604"/>
                </a:cubicBezTo>
                <a:cubicBezTo>
                  <a:pt x="208" y="624"/>
                  <a:pt x="218" y="645"/>
                  <a:pt x="229" y="666"/>
                </a:cubicBezTo>
                <a:cubicBezTo>
                  <a:pt x="229" y="697"/>
                  <a:pt x="239" y="708"/>
                  <a:pt x="239" y="718"/>
                </a:cubicBezTo>
                <a:cubicBezTo>
                  <a:pt x="427" y="718"/>
                  <a:pt x="427" y="718"/>
                  <a:pt x="427" y="718"/>
                </a:cubicBezTo>
                <a:cubicBezTo>
                  <a:pt x="427" y="708"/>
                  <a:pt x="427" y="697"/>
                  <a:pt x="437" y="666"/>
                </a:cubicBezTo>
                <a:cubicBezTo>
                  <a:pt x="437" y="645"/>
                  <a:pt x="448" y="624"/>
                  <a:pt x="458" y="604"/>
                </a:cubicBezTo>
                <a:cubicBezTo>
                  <a:pt x="468" y="583"/>
                  <a:pt x="479" y="562"/>
                  <a:pt x="489" y="541"/>
                </a:cubicBezTo>
                <a:cubicBezTo>
                  <a:pt x="489" y="531"/>
                  <a:pt x="500" y="520"/>
                  <a:pt x="510" y="520"/>
                </a:cubicBezTo>
                <a:cubicBezTo>
                  <a:pt x="510" y="510"/>
                  <a:pt x="510" y="499"/>
                  <a:pt x="521" y="499"/>
                </a:cubicBezTo>
                <a:cubicBezTo>
                  <a:pt x="562" y="448"/>
                  <a:pt x="583" y="396"/>
                  <a:pt x="583" y="333"/>
                </a:cubicBezTo>
                <a:close/>
                <a:moveTo>
                  <a:pt x="385" y="416"/>
                </a:moveTo>
                <a:cubicBezTo>
                  <a:pt x="354" y="354"/>
                  <a:pt x="354" y="354"/>
                  <a:pt x="354" y="354"/>
                </a:cubicBezTo>
                <a:cubicBezTo>
                  <a:pt x="333" y="302"/>
                  <a:pt x="333" y="302"/>
                  <a:pt x="333" y="302"/>
                </a:cubicBezTo>
                <a:cubicBezTo>
                  <a:pt x="302" y="354"/>
                  <a:pt x="302" y="354"/>
                  <a:pt x="302" y="354"/>
                </a:cubicBezTo>
                <a:cubicBezTo>
                  <a:pt x="271" y="416"/>
                  <a:pt x="271" y="416"/>
                  <a:pt x="271" y="416"/>
                </a:cubicBezTo>
                <a:cubicBezTo>
                  <a:pt x="239" y="354"/>
                  <a:pt x="239" y="354"/>
                  <a:pt x="239" y="354"/>
                </a:cubicBezTo>
                <a:cubicBezTo>
                  <a:pt x="187" y="385"/>
                  <a:pt x="187" y="385"/>
                  <a:pt x="187" y="385"/>
                </a:cubicBezTo>
                <a:cubicBezTo>
                  <a:pt x="250" y="499"/>
                  <a:pt x="250" y="499"/>
                  <a:pt x="250" y="499"/>
                </a:cubicBezTo>
                <a:cubicBezTo>
                  <a:pt x="271" y="552"/>
                  <a:pt x="271" y="552"/>
                  <a:pt x="271" y="552"/>
                </a:cubicBezTo>
                <a:cubicBezTo>
                  <a:pt x="302" y="499"/>
                  <a:pt x="302" y="499"/>
                  <a:pt x="302" y="499"/>
                </a:cubicBezTo>
                <a:cubicBezTo>
                  <a:pt x="333" y="437"/>
                  <a:pt x="333" y="437"/>
                  <a:pt x="333" y="437"/>
                </a:cubicBezTo>
                <a:cubicBezTo>
                  <a:pt x="364" y="499"/>
                  <a:pt x="364" y="499"/>
                  <a:pt x="364" y="499"/>
                </a:cubicBezTo>
                <a:cubicBezTo>
                  <a:pt x="385" y="552"/>
                  <a:pt x="385" y="552"/>
                  <a:pt x="385" y="552"/>
                </a:cubicBezTo>
                <a:cubicBezTo>
                  <a:pt x="416" y="499"/>
                  <a:pt x="416" y="499"/>
                  <a:pt x="416" y="499"/>
                </a:cubicBezTo>
                <a:cubicBezTo>
                  <a:pt x="479" y="385"/>
                  <a:pt x="479" y="385"/>
                  <a:pt x="479" y="385"/>
                </a:cubicBezTo>
                <a:cubicBezTo>
                  <a:pt x="427" y="354"/>
                  <a:pt x="427" y="354"/>
                  <a:pt x="427" y="354"/>
                </a:cubicBezTo>
                <a:lnTo>
                  <a:pt x="385" y="416"/>
                </a:lnTo>
                <a:close/>
                <a:moveTo>
                  <a:pt x="385" y="416"/>
                </a:moveTo>
                <a:lnTo>
                  <a:pt x="385" y="416"/>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lIns="121910" tIns="60955" rIns="121910" bIns="60955" anchor="ctr"/>
          <a:lstStyle/>
          <a:p>
            <a:endParaRPr lang="zh-CN" altLang="en-US" sz="1075">
              <a:cs typeface="+mn-ea"/>
              <a:sym typeface="+mn-lt"/>
            </a:endParaRPr>
          </a:p>
        </p:txBody>
      </p:sp>
      <p:sp>
        <p:nvSpPr>
          <p:cNvPr id="15" name="Freeform 17">
            <a:extLst>
              <a:ext uri="{FF2B5EF4-FFF2-40B4-BE49-F238E27FC236}">
                <a16:creationId xmlns:a16="http://schemas.microsoft.com/office/drawing/2014/main" xmlns="" id="{525E817E-AA22-46E2-B4DB-7B5E223C2A8F}"/>
              </a:ext>
            </a:extLst>
          </p:cNvPr>
          <p:cNvSpPr>
            <a:spLocks noChangeArrowheads="1"/>
          </p:cNvSpPr>
          <p:nvPr/>
        </p:nvSpPr>
        <p:spPr bwMode="auto">
          <a:xfrm>
            <a:off x="3933708" y="2671038"/>
            <a:ext cx="392855" cy="548410"/>
          </a:xfrm>
          <a:custGeom>
            <a:avLst/>
            <a:gdLst>
              <a:gd name="T0" fmla="*/ 509767 w 503"/>
              <a:gd name="T1" fmla="*/ 221560 h 703"/>
              <a:gd name="T2" fmla="*/ 262702 w 503"/>
              <a:gd name="T3" fmla="*/ 221560 h 703"/>
              <a:gd name="T4" fmla="*/ 262702 w 503"/>
              <a:gd name="T5" fmla="*/ 209078 h 703"/>
              <a:gd name="T6" fmla="*/ 287721 w 503"/>
              <a:gd name="T7" fmla="*/ 195036 h 703"/>
              <a:gd name="T8" fmla="*/ 484748 w 503"/>
              <a:gd name="T9" fmla="*/ 195036 h 703"/>
              <a:gd name="T10" fmla="*/ 536350 w 503"/>
              <a:gd name="T11" fmla="*/ 0 h 703"/>
              <a:gd name="T12" fmla="*/ 236119 w 503"/>
              <a:gd name="T13" fmla="*/ 0 h 703"/>
              <a:gd name="T14" fmla="*/ 275212 w 503"/>
              <a:gd name="T15" fmla="*/ 195036 h 703"/>
              <a:gd name="T16" fmla="*/ 104768 w 503"/>
              <a:gd name="T17" fmla="*/ 104539 h 703"/>
              <a:gd name="T18" fmla="*/ 117278 w 503"/>
              <a:gd name="T19" fmla="*/ 131064 h 703"/>
              <a:gd name="T20" fmla="*/ 262702 w 503"/>
              <a:gd name="T21" fmla="*/ 209078 h 703"/>
              <a:gd name="T22" fmla="*/ 143861 w 503"/>
              <a:gd name="T23" fmla="*/ 209078 h 703"/>
              <a:gd name="T24" fmla="*/ 131351 w 503"/>
              <a:gd name="T25" fmla="*/ 221560 h 703"/>
              <a:gd name="T26" fmla="*/ 197026 w 503"/>
              <a:gd name="T27" fmla="*/ 248085 h 703"/>
              <a:gd name="T28" fmla="*/ 236119 w 503"/>
              <a:gd name="T29" fmla="*/ 235603 h 703"/>
              <a:gd name="T30" fmla="*/ 0 w 503"/>
              <a:gd name="T31" fmla="*/ 717731 h 703"/>
              <a:gd name="T32" fmla="*/ 392489 w 503"/>
              <a:gd name="T33" fmla="*/ 1095320 h 703"/>
              <a:gd name="T34" fmla="*/ 784978 w 503"/>
              <a:gd name="T35" fmla="*/ 705249 h 703"/>
              <a:gd name="T36" fmla="*/ 509767 w 503"/>
              <a:gd name="T37" fmla="*/ 221560 h 703"/>
              <a:gd name="T38" fmla="*/ 497257 w 503"/>
              <a:gd name="T39" fmla="*/ 834752 h 703"/>
              <a:gd name="T40" fmla="*/ 431582 w 503"/>
              <a:gd name="T41" fmla="*/ 873759 h 703"/>
              <a:gd name="T42" fmla="*/ 431582 w 503"/>
              <a:gd name="T43" fmla="*/ 939291 h 703"/>
              <a:gd name="T44" fmla="*/ 365906 w 503"/>
              <a:gd name="T45" fmla="*/ 939291 h 703"/>
              <a:gd name="T46" fmla="*/ 353397 w 503"/>
              <a:gd name="T47" fmla="*/ 873759 h 703"/>
              <a:gd name="T48" fmla="*/ 275212 w 503"/>
              <a:gd name="T49" fmla="*/ 834752 h 703"/>
              <a:gd name="T50" fmla="*/ 236119 w 503"/>
              <a:gd name="T51" fmla="*/ 756738 h 703"/>
              <a:gd name="T52" fmla="*/ 236119 w 503"/>
              <a:gd name="T53" fmla="*/ 730213 h 703"/>
              <a:gd name="T54" fmla="*/ 301794 w 503"/>
              <a:gd name="T55" fmla="*/ 730213 h 703"/>
              <a:gd name="T56" fmla="*/ 301794 w 503"/>
              <a:gd name="T57" fmla="*/ 742695 h 703"/>
              <a:gd name="T58" fmla="*/ 326814 w 503"/>
              <a:gd name="T59" fmla="*/ 795745 h 703"/>
              <a:gd name="T60" fmla="*/ 392489 w 503"/>
              <a:gd name="T61" fmla="*/ 822270 h 703"/>
              <a:gd name="T62" fmla="*/ 458165 w 503"/>
              <a:gd name="T63" fmla="*/ 795745 h 703"/>
              <a:gd name="T64" fmla="*/ 484748 w 503"/>
              <a:gd name="T65" fmla="*/ 742695 h 703"/>
              <a:gd name="T66" fmla="*/ 458165 w 503"/>
              <a:gd name="T67" fmla="*/ 691206 h 703"/>
              <a:gd name="T68" fmla="*/ 379980 w 503"/>
              <a:gd name="T69" fmla="*/ 664681 h 703"/>
              <a:gd name="T70" fmla="*/ 287721 w 503"/>
              <a:gd name="T71" fmla="*/ 613192 h 703"/>
              <a:gd name="T72" fmla="*/ 248629 w 503"/>
              <a:gd name="T73" fmla="*/ 547660 h 703"/>
              <a:gd name="T74" fmla="*/ 287721 w 503"/>
              <a:gd name="T75" fmla="*/ 457163 h 703"/>
              <a:gd name="T76" fmla="*/ 353397 w 503"/>
              <a:gd name="T77" fmla="*/ 430639 h 703"/>
              <a:gd name="T78" fmla="*/ 353397 w 503"/>
              <a:gd name="T79" fmla="*/ 365107 h 703"/>
              <a:gd name="T80" fmla="*/ 419072 w 503"/>
              <a:gd name="T81" fmla="*/ 365107 h 703"/>
              <a:gd name="T82" fmla="*/ 419072 w 503"/>
              <a:gd name="T83" fmla="*/ 416596 h 703"/>
              <a:gd name="T84" fmla="*/ 497257 w 503"/>
              <a:gd name="T85" fmla="*/ 457163 h 703"/>
              <a:gd name="T86" fmla="*/ 536350 w 503"/>
              <a:gd name="T87" fmla="*/ 547660 h 703"/>
              <a:gd name="T88" fmla="*/ 470674 w 503"/>
              <a:gd name="T89" fmla="*/ 547660 h 703"/>
              <a:gd name="T90" fmla="*/ 444091 w 503"/>
              <a:gd name="T91" fmla="*/ 496170 h 703"/>
              <a:gd name="T92" fmla="*/ 392489 w 503"/>
              <a:gd name="T93" fmla="*/ 469646 h 703"/>
              <a:gd name="T94" fmla="*/ 340887 w 503"/>
              <a:gd name="T95" fmla="*/ 496170 h 703"/>
              <a:gd name="T96" fmla="*/ 314304 w 503"/>
              <a:gd name="T97" fmla="*/ 535178 h 703"/>
              <a:gd name="T98" fmla="*/ 340887 w 503"/>
              <a:gd name="T99" fmla="*/ 586667 h 703"/>
              <a:gd name="T100" fmla="*/ 406562 w 503"/>
              <a:gd name="T101" fmla="*/ 613192 h 703"/>
              <a:gd name="T102" fmla="*/ 509767 w 503"/>
              <a:gd name="T103" fmla="*/ 664681 h 703"/>
              <a:gd name="T104" fmla="*/ 548859 w 503"/>
              <a:gd name="T105" fmla="*/ 742695 h 703"/>
              <a:gd name="T106" fmla="*/ 497257 w 503"/>
              <a:gd name="T107" fmla="*/ 834752 h 703"/>
              <a:gd name="T108" fmla="*/ 497257 w 503"/>
              <a:gd name="T109" fmla="*/ 834752 h 703"/>
              <a:gd name="T110" fmla="*/ 497257 w 503"/>
              <a:gd name="T111" fmla="*/ 834752 h 703"/>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03" h="703">
                <a:moveTo>
                  <a:pt x="326" y="142"/>
                </a:moveTo>
                <a:cubicBezTo>
                  <a:pt x="168" y="142"/>
                  <a:pt x="168" y="142"/>
                  <a:pt x="168" y="142"/>
                </a:cubicBezTo>
                <a:cubicBezTo>
                  <a:pt x="168" y="134"/>
                  <a:pt x="168" y="134"/>
                  <a:pt x="168" y="134"/>
                </a:cubicBezTo>
                <a:cubicBezTo>
                  <a:pt x="184" y="125"/>
                  <a:pt x="184" y="125"/>
                  <a:pt x="184" y="125"/>
                </a:cubicBezTo>
                <a:cubicBezTo>
                  <a:pt x="310" y="125"/>
                  <a:pt x="310" y="125"/>
                  <a:pt x="310" y="125"/>
                </a:cubicBezTo>
                <a:cubicBezTo>
                  <a:pt x="343" y="0"/>
                  <a:pt x="343" y="0"/>
                  <a:pt x="343" y="0"/>
                </a:cubicBezTo>
                <a:cubicBezTo>
                  <a:pt x="151" y="0"/>
                  <a:pt x="151" y="0"/>
                  <a:pt x="151" y="0"/>
                </a:cubicBezTo>
                <a:cubicBezTo>
                  <a:pt x="176" y="125"/>
                  <a:pt x="176" y="125"/>
                  <a:pt x="176" y="125"/>
                </a:cubicBezTo>
                <a:cubicBezTo>
                  <a:pt x="159" y="100"/>
                  <a:pt x="109" y="50"/>
                  <a:pt x="67" y="67"/>
                </a:cubicBezTo>
                <a:cubicBezTo>
                  <a:pt x="75" y="84"/>
                  <a:pt x="75" y="84"/>
                  <a:pt x="75" y="84"/>
                </a:cubicBezTo>
                <a:cubicBezTo>
                  <a:pt x="109" y="67"/>
                  <a:pt x="159" y="117"/>
                  <a:pt x="168" y="134"/>
                </a:cubicBezTo>
                <a:cubicBezTo>
                  <a:pt x="142" y="142"/>
                  <a:pt x="109" y="151"/>
                  <a:pt x="92" y="134"/>
                </a:cubicBezTo>
                <a:cubicBezTo>
                  <a:pt x="84" y="142"/>
                  <a:pt x="84" y="142"/>
                  <a:pt x="84" y="142"/>
                </a:cubicBezTo>
                <a:cubicBezTo>
                  <a:pt x="92" y="151"/>
                  <a:pt x="109" y="159"/>
                  <a:pt x="126" y="159"/>
                </a:cubicBezTo>
                <a:cubicBezTo>
                  <a:pt x="134" y="159"/>
                  <a:pt x="142" y="159"/>
                  <a:pt x="151" y="151"/>
                </a:cubicBezTo>
                <a:cubicBezTo>
                  <a:pt x="67" y="217"/>
                  <a:pt x="0" y="351"/>
                  <a:pt x="0" y="460"/>
                </a:cubicBezTo>
                <a:cubicBezTo>
                  <a:pt x="0" y="594"/>
                  <a:pt x="117" y="702"/>
                  <a:pt x="251" y="702"/>
                </a:cubicBezTo>
                <a:cubicBezTo>
                  <a:pt x="393" y="702"/>
                  <a:pt x="502" y="594"/>
                  <a:pt x="502" y="452"/>
                </a:cubicBezTo>
                <a:cubicBezTo>
                  <a:pt x="502" y="343"/>
                  <a:pt x="427" y="192"/>
                  <a:pt x="326" y="142"/>
                </a:cubicBezTo>
                <a:close/>
                <a:moveTo>
                  <a:pt x="318" y="535"/>
                </a:moveTo>
                <a:cubicBezTo>
                  <a:pt x="310" y="552"/>
                  <a:pt x="293" y="552"/>
                  <a:pt x="276" y="560"/>
                </a:cubicBezTo>
                <a:cubicBezTo>
                  <a:pt x="276" y="602"/>
                  <a:pt x="276" y="602"/>
                  <a:pt x="276" y="602"/>
                </a:cubicBezTo>
                <a:cubicBezTo>
                  <a:pt x="234" y="602"/>
                  <a:pt x="234" y="602"/>
                  <a:pt x="234" y="602"/>
                </a:cubicBezTo>
                <a:cubicBezTo>
                  <a:pt x="226" y="560"/>
                  <a:pt x="226" y="560"/>
                  <a:pt x="226" y="560"/>
                </a:cubicBezTo>
                <a:cubicBezTo>
                  <a:pt x="209" y="560"/>
                  <a:pt x="193" y="552"/>
                  <a:pt x="176" y="535"/>
                </a:cubicBezTo>
                <a:cubicBezTo>
                  <a:pt x="159" y="518"/>
                  <a:pt x="151" y="502"/>
                  <a:pt x="151" y="485"/>
                </a:cubicBezTo>
                <a:cubicBezTo>
                  <a:pt x="151" y="468"/>
                  <a:pt x="151" y="468"/>
                  <a:pt x="151" y="468"/>
                </a:cubicBezTo>
                <a:cubicBezTo>
                  <a:pt x="193" y="468"/>
                  <a:pt x="193" y="468"/>
                  <a:pt x="193" y="468"/>
                </a:cubicBezTo>
                <a:cubicBezTo>
                  <a:pt x="193" y="476"/>
                  <a:pt x="193" y="476"/>
                  <a:pt x="193" y="476"/>
                </a:cubicBezTo>
                <a:cubicBezTo>
                  <a:pt x="193" y="493"/>
                  <a:pt x="201" y="502"/>
                  <a:pt x="209" y="510"/>
                </a:cubicBezTo>
                <a:cubicBezTo>
                  <a:pt x="218" y="518"/>
                  <a:pt x="234" y="527"/>
                  <a:pt x="251" y="527"/>
                </a:cubicBezTo>
                <a:cubicBezTo>
                  <a:pt x="268" y="527"/>
                  <a:pt x="284" y="518"/>
                  <a:pt x="293" y="510"/>
                </a:cubicBezTo>
                <a:cubicBezTo>
                  <a:pt x="301" y="502"/>
                  <a:pt x="310" y="493"/>
                  <a:pt x="310" y="476"/>
                </a:cubicBezTo>
                <a:cubicBezTo>
                  <a:pt x="310" y="460"/>
                  <a:pt x="301" y="452"/>
                  <a:pt x="293" y="443"/>
                </a:cubicBezTo>
                <a:cubicBezTo>
                  <a:pt x="284" y="435"/>
                  <a:pt x="268" y="426"/>
                  <a:pt x="243" y="426"/>
                </a:cubicBezTo>
                <a:cubicBezTo>
                  <a:pt x="218" y="418"/>
                  <a:pt x="193" y="410"/>
                  <a:pt x="184" y="393"/>
                </a:cubicBezTo>
                <a:cubicBezTo>
                  <a:pt x="168" y="385"/>
                  <a:pt x="159" y="368"/>
                  <a:pt x="159" y="351"/>
                </a:cubicBezTo>
                <a:cubicBezTo>
                  <a:pt x="159" y="326"/>
                  <a:pt x="168" y="309"/>
                  <a:pt x="184" y="293"/>
                </a:cubicBezTo>
                <a:cubicBezTo>
                  <a:pt x="201" y="284"/>
                  <a:pt x="209" y="276"/>
                  <a:pt x="226" y="276"/>
                </a:cubicBezTo>
                <a:cubicBezTo>
                  <a:pt x="226" y="234"/>
                  <a:pt x="226" y="234"/>
                  <a:pt x="226" y="234"/>
                </a:cubicBezTo>
                <a:cubicBezTo>
                  <a:pt x="268" y="234"/>
                  <a:pt x="268" y="234"/>
                  <a:pt x="268" y="234"/>
                </a:cubicBezTo>
                <a:cubicBezTo>
                  <a:pt x="268" y="267"/>
                  <a:pt x="268" y="267"/>
                  <a:pt x="268" y="267"/>
                </a:cubicBezTo>
                <a:cubicBezTo>
                  <a:pt x="293" y="276"/>
                  <a:pt x="310" y="276"/>
                  <a:pt x="318" y="293"/>
                </a:cubicBezTo>
                <a:cubicBezTo>
                  <a:pt x="335" y="301"/>
                  <a:pt x="343" y="326"/>
                  <a:pt x="343" y="351"/>
                </a:cubicBezTo>
                <a:cubicBezTo>
                  <a:pt x="301" y="351"/>
                  <a:pt x="301" y="351"/>
                  <a:pt x="301" y="351"/>
                </a:cubicBezTo>
                <a:cubicBezTo>
                  <a:pt x="301" y="334"/>
                  <a:pt x="293" y="326"/>
                  <a:pt x="284" y="318"/>
                </a:cubicBezTo>
                <a:cubicBezTo>
                  <a:pt x="284" y="309"/>
                  <a:pt x="268" y="301"/>
                  <a:pt x="251" y="301"/>
                </a:cubicBezTo>
                <a:cubicBezTo>
                  <a:pt x="234" y="301"/>
                  <a:pt x="226" y="309"/>
                  <a:pt x="218" y="318"/>
                </a:cubicBezTo>
                <a:cubicBezTo>
                  <a:pt x="209" y="326"/>
                  <a:pt x="201" y="334"/>
                  <a:pt x="201" y="343"/>
                </a:cubicBezTo>
                <a:cubicBezTo>
                  <a:pt x="201" y="360"/>
                  <a:pt x="209" y="368"/>
                  <a:pt x="218" y="376"/>
                </a:cubicBezTo>
                <a:cubicBezTo>
                  <a:pt x="226" y="385"/>
                  <a:pt x="234" y="385"/>
                  <a:pt x="260" y="393"/>
                </a:cubicBezTo>
                <a:cubicBezTo>
                  <a:pt x="284" y="401"/>
                  <a:pt x="310" y="410"/>
                  <a:pt x="326" y="426"/>
                </a:cubicBezTo>
                <a:cubicBezTo>
                  <a:pt x="343" y="435"/>
                  <a:pt x="351" y="452"/>
                  <a:pt x="351" y="476"/>
                </a:cubicBezTo>
                <a:cubicBezTo>
                  <a:pt x="351" y="502"/>
                  <a:pt x="343" y="518"/>
                  <a:pt x="318" y="535"/>
                </a:cubicBezTo>
                <a:close/>
                <a:moveTo>
                  <a:pt x="318" y="535"/>
                </a:moveTo>
                <a:lnTo>
                  <a:pt x="318" y="535"/>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lIns="121910" tIns="60955" rIns="121910" bIns="60955" anchor="ctr"/>
          <a:lstStyle/>
          <a:p>
            <a:endParaRPr lang="zh-CN" altLang="en-US" sz="1075">
              <a:cs typeface="+mn-ea"/>
              <a:sym typeface="+mn-lt"/>
            </a:endParaRPr>
          </a:p>
        </p:txBody>
      </p:sp>
      <p:sp>
        <p:nvSpPr>
          <p:cNvPr id="16" name="Freeform 109">
            <a:extLst>
              <a:ext uri="{FF2B5EF4-FFF2-40B4-BE49-F238E27FC236}">
                <a16:creationId xmlns:a16="http://schemas.microsoft.com/office/drawing/2014/main" xmlns="" id="{8A3155C0-C7F2-4480-AE26-6B5F444FE592}"/>
              </a:ext>
            </a:extLst>
          </p:cNvPr>
          <p:cNvSpPr>
            <a:spLocks noChangeArrowheads="1"/>
          </p:cNvSpPr>
          <p:nvPr/>
        </p:nvSpPr>
        <p:spPr bwMode="auto">
          <a:xfrm>
            <a:off x="5586874" y="2421040"/>
            <a:ext cx="1066661" cy="1066661"/>
          </a:xfrm>
          <a:custGeom>
            <a:avLst/>
            <a:gdLst>
              <a:gd name="T0" fmla="*/ 1065415 w 1105"/>
              <a:gd name="T1" fmla="*/ 0 h 1105"/>
              <a:gd name="T2" fmla="*/ 0 w 1105"/>
              <a:gd name="T3" fmla="*/ 1065277 h 1105"/>
              <a:gd name="T4" fmla="*/ 1065415 w 1105"/>
              <a:gd name="T5" fmla="*/ 2130553 h 1105"/>
              <a:gd name="T6" fmla="*/ 2130830 w 1105"/>
              <a:gd name="T7" fmla="*/ 1065277 h 1105"/>
              <a:gd name="T8" fmla="*/ 1065415 w 1105"/>
              <a:gd name="T9" fmla="*/ 0 h 1105"/>
              <a:gd name="T10" fmla="*/ 1065415 w 1105"/>
              <a:gd name="T11" fmla="*/ 1953007 h 1105"/>
              <a:gd name="T12" fmla="*/ 162128 w 1105"/>
              <a:gd name="T13" fmla="*/ 1065277 h 1105"/>
              <a:gd name="T14" fmla="*/ 1065415 w 1105"/>
              <a:gd name="T15" fmla="*/ 162107 h 1105"/>
              <a:gd name="T16" fmla="*/ 1953261 w 1105"/>
              <a:gd name="T17" fmla="*/ 1065277 h 1105"/>
              <a:gd name="T18" fmla="*/ 1065415 w 1105"/>
              <a:gd name="T19" fmla="*/ 1953007 h 1105"/>
              <a:gd name="T20" fmla="*/ 1613563 w 1105"/>
              <a:gd name="T21" fmla="*/ 791238 h 1105"/>
              <a:gd name="T22" fmla="*/ 1598122 w 1105"/>
              <a:gd name="T23" fmla="*/ 872292 h 1105"/>
              <a:gd name="T24" fmla="*/ 1080856 w 1105"/>
              <a:gd name="T25" fmla="*/ 1227384 h 1105"/>
              <a:gd name="T26" fmla="*/ 1049974 w 1105"/>
              <a:gd name="T27" fmla="*/ 1227384 h 1105"/>
              <a:gd name="T28" fmla="*/ 1017162 w 1105"/>
              <a:gd name="T29" fmla="*/ 1227384 h 1105"/>
              <a:gd name="T30" fmla="*/ 999792 w 1105"/>
              <a:gd name="T31" fmla="*/ 1179138 h 1105"/>
              <a:gd name="T32" fmla="*/ 999792 w 1105"/>
              <a:gd name="T33" fmla="*/ 420707 h 1105"/>
              <a:gd name="T34" fmla="*/ 1049974 w 1105"/>
              <a:gd name="T35" fmla="*/ 355092 h 1105"/>
              <a:gd name="T36" fmla="*/ 1113667 w 1105"/>
              <a:gd name="T37" fmla="*/ 420707 h 1105"/>
              <a:gd name="T38" fmla="*/ 1113667 w 1105"/>
              <a:gd name="T39" fmla="*/ 1065277 h 1105"/>
              <a:gd name="T40" fmla="*/ 1534429 w 1105"/>
              <a:gd name="T41" fmla="*/ 775799 h 1105"/>
              <a:gd name="T42" fmla="*/ 1613563 w 1105"/>
              <a:gd name="T43" fmla="*/ 791238 h 1105"/>
              <a:gd name="T44" fmla="*/ 1613563 w 1105"/>
              <a:gd name="T45" fmla="*/ 791238 h 1105"/>
              <a:gd name="T46" fmla="*/ 1613563 w 1105"/>
              <a:gd name="T47" fmla="*/ 791238 h 110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105" h="1105">
                <a:moveTo>
                  <a:pt x="552" y="0"/>
                </a:moveTo>
                <a:cubicBezTo>
                  <a:pt x="243" y="0"/>
                  <a:pt x="0" y="243"/>
                  <a:pt x="0" y="552"/>
                </a:cubicBezTo>
                <a:cubicBezTo>
                  <a:pt x="0" y="853"/>
                  <a:pt x="243" y="1104"/>
                  <a:pt x="552" y="1104"/>
                </a:cubicBezTo>
                <a:cubicBezTo>
                  <a:pt x="853" y="1104"/>
                  <a:pt x="1104" y="853"/>
                  <a:pt x="1104" y="552"/>
                </a:cubicBezTo>
                <a:cubicBezTo>
                  <a:pt x="1104" y="243"/>
                  <a:pt x="853" y="0"/>
                  <a:pt x="552" y="0"/>
                </a:cubicBezTo>
                <a:close/>
                <a:moveTo>
                  <a:pt x="552" y="1012"/>
                </a:moveTo>
                <a:cubicBezTo>
                  <a:pt x="293" y="1012"/>
                  <a:pt x="84" y="803"/>
                  <a:pt x="84" y="552"/>
                </a:cubicBezTo>
                <a:cubicBezTo>
                  <a:pt x="84" y="293"/>
                  <a:pt x="293" y="84"/>
                  <a:pt x="552" y="84"/>
                </a:cubicBezTo>
                <a:cubicBezTo>
                  <a:pt x="803" y="84"/>
                  <a:pt x="1012" y="293"/>
                  <a:pt x="1012" y="552"/>
                </a:cubicBezTo>
                <a:cubicBezTo>
                  <a:pt x="1012" y="803"/>
                  <a:pt x="803" y="1012"/>
                  <a:pt x="552" y="1012"/>
                </a:cubicBezTo>
                <a:close/>
                <a:moveTo>
                  <a:pt x="836" y="410"/>
                </a:moveTo>
                <a:cubicBezTo>
                  <a:pt x="845" y="419"/>
                  <a:pt x="845" y="435"/>
                  <a:pt x="828" y="452"/>
                </a:cubicBezTo>
                <a:cubicBezTo>
                  <a:pt x="560" y="636"/>
                  <a:pt x="560" y="636"/>
                  <a:pt x="560" y="636"/>
                </a:cubicBezTo>
                <a:cubicBezTo>
                  <a:pt x="552" y="636"/>
                  <a:pt x="552" y="636"/>
                  <a:pt x="544" y="636"/>
                </a:cubicBezTo>
                <a:cubicBezTo>
                  <a:pt x="544" y="636"/>
                  <a:pt x="535" y="636"/>
                  <a:pt x="527" y="636"/>
                </a:cubicBezTo>
                <a:cubicBezTo>
                  <a:pt x="518" y="628"/>
                  <a:pt x="518" y="619"/>
                  <a:pt x="518" y="611"/>
                </a:cubicBezTo>
                <a:cubicBezTo>
                  <a:pt x="518" y="218"/>
                  <a:pt x="518" y="218"/>
                  <a:pt x="518" y="218"/>
                </a:cubicBezTo>
                <a:cubicBezTo>
                  <a:pt x="518" y="201"/>
                  <a:pt x="527" y="184"/>
                  <a:pt x="544" y="184"/>
                </a:cubicBezTo>
                <a:cubicBezTo>
                  <a:pt x="560" y="184"/>
                  <a:pt x="577" y="201"/>
                  <a:pt x="577" y="218"/>
                </a:cubicBezTo>
                <a:cubicBezTo>
                  <a:pt x="577" y="552"/>
                  <a:pt x="577" y="552"/>
                  <a:pt x="577" y="552"/>
                </a:cubicBezTo>
                <a:cubicBezTo>
                  <a:pt x="795" y="402"/>
                  <a:pt x="795" y="402"/>
                  <a:pt x="795" y="402"/>
                </a:cubicBezTo>
                <a:cubicBezTo>
                  <a:pt x="811" y="393"/>
                  <a:pt x="828" y="393"/>
                  <a:pt x="836" y="410"/>
                </a:cubicBezTo>
                <a:close/>
                <a:moveTo>
                  <a:pt x="836" y="410"/>
                </a:moveTo>
                <a:lnTo>
                  <a:pt x="836" y="41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lIns="121910" tIns="60955" rIns="121910" bIns="60955" anchor="ctr"/>
          <a:lstStyle/>
          <a:p>
            <a:endParaRPr lang="zh-CN" altLang="en-US" sz="1075">
              <a:cs typeface="+mn-ea"/>
              <a:sym typeface="+mn-lt"/>
            </a:endParaRPr>
          </a:p>
        </p:txBody>
      </p:sp>
      <p:sp>
        <p:nvSpPr>
          <p:cNvPr id="17" name="Freeform 260">
            <a:extLst>
              <a:ext uri="{FF2B5EF4-FFF2-40B4-BE49-F238E27FC236}">
                <a16:creationId xmlns:a16="http://schemas.microsoft.com/office/drawing/2014/main" xmlns="" id="{FAFF2699-4790-41AB-9617-004C09859B0F}"/>
              </a:ext>
            </a:extLst>
          </p:cNvPr>
          <p:cNvSpPr>
            <a:spLocks noChangeArrowheads="1"/>
          </p:cNvSpPr>
          <p:nvPr/>
        </p:nvSpPr>
        <p:spPr bwMode="auto">
          <a:xfrm>
            <a:off x="9728916" y="2340088"/>
            <a:ext cx="923805" cy="1230946"/>
          </a:xfrm>
          <a:custGeom>
            <a:avLst/>
            <a:gdLst>
              <a:gd name="T0" fmla="*/ 1843718 w 595"/>
              <a:gd name="T1" fmla="*/ 749474 h 795"/>
              <a:gd name="T2" fmla="*/ 1790952 w 595"/>
              <a:gd name="T3" fmla="*/ 802123 h 795"/>
              <a:gd name="T4" fmla="*/ 676651 w 595"/>
              <a:gd name="T5" fmla="*/ 1266673 h 795"/>
              <a:gd name="T6" fmla="*/ 648716 w 595"/>
              <a:gd name="T7" fmla="*/ 1266673 h 795"/>
              <a:gd name="T8" fmla="*/ 623884 w 595"/>
              <a:gd name="T9" fmla="*/ 1241897 h 795"/>
              <a:gd name="T10" fmla="*/ 599053 w 595"/>
              <a:gd name="T11" fmla="*/ 1189248 h 795"/>
              <a:gd name="T12" fmla="*/ 599053 w 595"/>
              <a:gd name="T13" fmla="*/ 362349 h 795"/>
              <a:gd name="T14" fmla="*/ 623884 w 595"/>
              <a:gd name="T15" fmla="*/ 309700 h 795"/>
              <a:gd name="T16" fmla="*/ 676651 w 595"/>
              <a:gd name="T17" fmla="*/ 309700 h 795"/>
              <a:gd name="T18" fmla="*/ 1790952 w 595"/>
              <a:gd name="T19" fmla="*/ 672049 h 795"/>
              <a:gd name="T20" fmla="*/ 1843718 w 595"/>
              <a:gd name="T21" fmla="*/ 749474 h 795"/>
              <a:gd name="T22" fmla="*/ 779080 w 595"/>
              <a:gd name="T23" fmla="*/ 2226743 h 795"/>
              <a:gd name="T24" fmla="*/ 391092 w 595"/>
              <a:gd name="T25" fmla="*/ 2459018 h 795"/>
              <a:gd name="T26" fmla="*/ 0 w 595"/>
              <a:gd name="T27" fmla="*/ 2226743 h 795"/>
              <a:gd name="T28" fmla="*/ 285559 w 595"/>
              <a:gd name="T29" fmla="*/ 2019244 h 795"/>
              <a:gd name="T30" fmla="*/ 285559 w 595"/>
              <a:gd name="T31" fmla="*/ 284924 h 795"/>
              <a:gd name="T32" fmla="*/ 313494 w 595"/>
              <a:gd name="T33" fmla="*/ 257051 h 795"/>
              <a:gd name="T34" fmla="*/ 232793 w 595"/>
              <a:gd name="T35" fmla="*/ 130074 h 795"/>
              <a:gd name="T36" fmla="*/ 391092 w 595"/>
              <a:gd name="T37" fmla="*/ 0 h 795"/>
              <a:gd name="T38" fmla="*/ 440754 w 595"/>
              <a:gd name="T39" fmla="*/ 0 h 795"/>
              <a:gd name="T40" fmla="*/ 599053 w 595"/>
              <a:gd name="T41" fmla="*/ 130074 h 795"/>
              <a:gd name="T42" fmla="*/ 493521 w 595"/>
              <a:gd name="T43" fmla="*/ 284924 h 795"/>
              <a:gd name="T44" fmla="*/ 493521 w 595"/>
              <a:gd name="T45" fmla="*/ 2019244 h 795"/>
              <a:gd name="T46" fmla="*/ 779080 w 595"/>
              <a:gd name="T47" fmla="*/ 2226743 h 795"/>
              <a:gd name="T48" fmla="*/ 701482 w 595"/>
              <a:gd name="T49" fmla="*/ 2226743 h 795"/>
              <a:gd name="T50" fmla="*/ 493521 w 595"/>
              <a:gd name="T51" fmla="*/ 2096669 h 795"/>
              <a:gd name="T52" fmla="*/ 493521 w 595"/>
              <a:gd name="T53" fmla="*/ 2226743 h 795"/>
              <a:gd name="T54" fmla="*/ 391092 w 595"/>
              <a:gd name="T55" fmla="*/ 2328944 h 795"/>
              <a:gd name="T56" fmla="*/ 285559 w 595"/>
              <a:gd name="T57" fmla="*/ 2226743 h 795"/>
              <a:gd name="T58" fmla="*/ 285559 w 595"/>
              <a:gd name="T59" fmla="*/ 2096669 h 795"/>
              <a:gd name="T60" fmla="*/ 77598 w 595"/>
              <a:gd name="T61" fmla="*/ 2226743 h 795"/>
              <a:gd name="T62" fmla="*/ 391092 w 595"/>
              <a:gd name="T63" fmla="*/ 2406369 h 795"/>
              <a:gd name="T64" fmla="*/ 701482 w 595"/>
              <a:gd name="T65" fmla="*/ 2226743 h 795"/>
              <a:gd name="T66" fmla="*/ 701482 w 595"/>
              <a:gd name="T67" fmla="*/ 2226743 h 795"/>
              <a:gd name="T68" fmla="*/ 701482 w 595"/>
              <a:gd name="T69" fmla="*/ 2226743 h 795"/>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595" h="795">
                <a:moveTo>
                  <a:pt x="594" y="242"/>
                </a:moveTo>
                <a:cubicBezTo>
                  <a:pt x="594" y="251"/>
                  <a:pt x="586" y="259"/>
                  <a:pt x="577" y="259"/>
                </a:cubicBezTo>
                <a:cubicBezTo>
                  <a:pt x="218" y="409"/>
                  <a:pt x="218" y="409"/>
                  <a:pt x="218" y="409"/>
                </a:cubicBezTo>
                <a:lnTo>
                  <a:pt x="209" y="409"/>
                </a:lnTo>
                <a:cubicBezTo>
                  <a:pt x="209" y="409"/>
                  <a:pt x="201" y="409"/>
                  <a:pt x="201" y="401"/>
                </a:cubicBezTo>
                <a:cubicBezTo>
                  <a:pt x="193" y="401"/>
                  <a:pt x="193" y="393"/>
                  <a:pt x="193" y="384"/>
                </a:cubicBezTo>
                <a:cubicBezTo>
                  <a:pt x="193" y="117"/>
                  <a:pt x="193" y="117"/>
                  <a:pt x="193" y="117"/>
                </a:cubicBezTo>
                <a:cubicBezTo>
                  <a:pt x="193" y="108"/>
                  <a:pt x="193" y="108"/>
                  <a:pt x="201" y="100"/>
                </a:cubicBezTo>
                <a:cubicBezTo>
                  <a:pt x="201" y="100"/>
                  <a:pt x="209" y="100"/>
                  <a:pt x="218" y="100"/>
                </a:cubicBezTo>
                <a:cubicBezTo>
                  <a:pt x="577" y="217"/>
                  <a:pt x="577" y="217"/>
                  <a:pt x="577" y="217"/>
                </a:cubicBezTo>
                <a:cubicBezTo>
                  <a:pt x="586" y="225"/>
                  <a:pt x="594" y="234"/>
                  <a:pt x="594" y="242"/>
                </a:cubicBezTo>
                <a:close/>
                <a:moveTo>
                  <a:pt x="251" y="719"/>
                </a:moveTo>
                <a:cubicBezTo>
                  <a:pt x="251" y="760"/>
                  <a:pt x="193" y="794"/>
                  <a:pt x="126" y="794"/>
                </a:cubicBezTo>
                <a:cubicBezTo>
                  <a:pt x="59" y="794"/>
                  <a:pt x="0" y="760"/>
                  <a:pt x="0" y="719"/>
                </a:cubicBezTo>
                <a:cubicBezTo>
                  <a:pt x="0" y="685"/>
                  <a:pt x="42" y="660"/>
                  <a:pt x="92" y="652"/>
                </a:cubicBezTo>
                <a:cubicBezTo>
                  <a:pt x="92" y="92"/>
                  <a:pt x="92" y="92"/>
                  <a:pt x="92" y="92"/>
                </a:cubicBezTo>
                <a:lnTo>
                  <a:pt x="101" y="83"/>
                </a:lnTo>
                <a:cubicBezTo>
                  <a:pt x="84" y="75"/>
                  <a:pt x="75" y="67"/>
                  <a:pt x="75" y="42"/>
                </a:cubicBezTo>
                <a:cubicBezTo>
                  <a:pt x="75" y="16"/>
                  <a:pt x="92" y="0"/>
                  <a:pt x="126" y="0"/>
                </a:cubicBezTo>
                <a:cubicBezTo>
                  <a:pt x="142" y="0"/>
                  <a:pt x="142" y="0"/>
                  <a:pt x="142" y="0"/>
                </a:cubicBezTo>
                <a:cubicBezTo>
                  <a:pt x="168" y="0"/>
                  <a:pt x="193" y="16"/>
                  <a:pt x="193" y="42"/>
                </a:cubicBezTo>
                <a:cubicBezTo>
                  <a:pt x="193" y="67"/>
                  <a:pt x="176" y="83"/>
                  <a:pt x="159" y="92"/>
                </a:cubicBezTo>
                <a:cubicBezTo>
                  <a:pt x="159" y="652"/>
                  <a:pt x="159" y="652"/>
                  <a:pt x="159" y="652"/>
                </a:cubicBezTo>
                <a:cubicBezTo>
                  <a:pt x="209" y="660"/>
                  <a:pt x="251" y="685"/>
                  <a:pt x="251" y="719"/>
                </a:cubicBezTo>
                <a:close/>
                <a:moveTo>
                  <a:pt x="226" y="719"/>
                </a:moveTo>
                <a:cubicBezTo>
                  <a:pt x="226" y="702"/>
                  <a:pt x="201" y="677"/>
                  <a:pt x="159" y="677"/>
                </a:cubicBezTo>
                <a:cubicBezTo>
                  <a:pt x="159" y="719"/>
                  <a:pt x="159" y="719"/>
                  <a:pt x="159" y="719"/>
                </a:cubicBezTo>
                <a:cubicBezTo>
                  <a:pt x="159" y="736"/>
                  <a:pt x="142" y="752"/>
                  <a:pt x="126" y="752"/>
                </a:cubicBezTo>
                <a:cubicBezTo>
                  <a:pt x="109" y="752"/>
                  <a:pt x="92" y="736"/>
                  <a:pt x="92" y="719"/>
                </a:cubicBezTo>
                <a:cubicBezTo>
                  <a:pt x="92" y="677"/>
                  <a:pt x="92" y="677"/>
                  <a:pt x="92" y="677"/>
                </a:cubicBezTo>
                <a:cubicBezTo>
                  <a:pt x="59" y="677"/>
                  <a:pt x="25" y="702"/>
                  <a:pt x="25" y="719"/>
                </a:cubicBezTo>
                <a:cubicBezTo>
                  <a:pt x="25" y="752"/>
                  <a:pt x="75" y="777"/>
                  <a:pt x="126" y="777"/>
                </a:cubicBezTo>
                <a:cubicBezTo>
                  <a:pt x="184" y="777"/>
                  <a:pt x="226" y="752"/>
                  <a:pt x="226" y="719"/>
                </a:cubicBezTo>
                <a:close/>
                <a:moveTo>
                  <a:pt x="226" y="719"/>
                </a:moveTo>
                <a:lnTo>
                  <a:pt x="226" y="719"/>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lIns="121910" tIns="60955" rIns="121910" bIns="60955" anchor="ctr"/>
          <a:lstStyle/>
          <a:p>
            <a:endParaRPr lang="zh-CN" altLang="en-US" sz="1075">
              <a:cs typeface="+mn-ea"/>
              <a:sym typeface="+mn-lt"/>
            </a:endParaRPr>
          </a:p>
        </p:txBody>
      </p:sp>
      <p:cxnSp>
        <p:nvCxnSpPr>
          <p:cNvPr id="18" name="Straight Connector 8">
            <a:extLst>
              <a:ext uri="{FF2B5EF4-FFF2-40B4-BE49-F238E27FC236}">
                <a16:creationId xmlns:a16="http://schemas.microsoft.com/office/drawing/2014/main" xmlns="" id="{D1D2061F-78D9-4852-968E-C44989FDE4C9}"/>
              </a:ext>
            </a:extLst>
          </p:cNvPr>
          <p:cNvCxnSpPr/>
          <p:nvPr/>
        </p:nvCxnSpPr>
        <p:spPr>
          <a:xfrm>
            <a:off x="2171018" y="3944047"/>
            <a:ext cx="0" cy="1152000"/>
          </a:xfrm>
          <a:prstGeom prst="line">
            <a:avLst/>
          </a:prstGeom>
          <a:ln w="12700" cmpd="sng">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oval"/>
          </a:ln>
          <a:effectLst/>
        </p:spPr>
        <p:style>
          <a:lnRef idx="2">
            <a:schemeClr val="accent1"/>
          </a:lnRef>
          <a:fillRef idx="0">
            <a:schemeClr val="accent1"/>
          </a:fillRef>
          <a:effectRef idx="1">
            <a:schemeClr val="accent1"/>
          </a:effectRef>
          <a:fontRef idx="minor">
            <a:schemeClr val="tx1"/>
          </a:fontRef>
        </p:style>
      </p:cxnSp>
      <p:cxnSp>
        <p:nvCxnSpPr>
          <p:cNvPr id="19" name="Straight Connector 90">
            <a:extLst>
              <a:ext uri="{FF2B5EF4-FFF2-40B4-BE49-F238E27FC236}">
                <a16:creationId xmlns:a16="http://schemas.microsoft.com/office/drawing/2014/main" xmlns="" id="{D3FDEC66-6C37-4FF2-AFD8-E7F93CDF0CFF}"/>
              </a:ext>
            </a:extLst>
          </p:cNvPr>
          <p:cNvCxnSpPr/>
          <p:nvPr/>
        </p:nvCxnSpPr>
        <p:spPr>
          <a:xfrm>
            <a:off x="4113865" y="3576589"/>
            <a:ext cx="0" cy="539680"/>
          </a:xfrm>
          <a:prstGeom prst="line">
            <a:avLst/>
          </a:prstGeom>
          <a:ln w="12700" cmpd="sng">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oval"/>
          </a:ln>
          <a:effectLst/>
        </p:spPr>
        <p:style>
          <a:lnRef idx="2">
            <a:schemeClr val="accent1"/>
          </a:lnRef>
          <a:fillRef idx="0">
            <a:schemeClr val="accent1"/>
          </a:fillRef>
          <a:effectRef idx="1">
            <a:schemeClr val="accent1"/>
          </a:effectRef>
          <a:fontRef idx="minor">
            <a:schemeClr val="tx1"/>
          </a:fontRef>
        </p:style>
      </p:cxnSp>
      <p:cxnSp>
        <p:nvCxnSpPr>
          <p:cNvPr id="20" name="Straight Connector 94">
            <a:extLst>
              <a:ext uri="{FF2B5EF4-FFF2-40B4-BE49-F238E27FC236}">
                <a16:creationId xmlns:a16="http://schemas.microsoft.com/office/drawing/2014/main" xmlns="" id="{A0BAC223-98C5-43E3-AFDE-3E46E2D1A299}"/>
              </a:ext>
            </a:extLst>
          </p:cNvPr>
          <p:cNvCxnSpPr/>
          <p:nvPr/>
        </p:nvCxnSpPr>
        <p:spPr>
          <a:xfrm>
            <a:off x="6131315" y="3944047"/>
            <a:ext cx="0" cy="1152000"/>
          </a:xfrm>
          <a:prstGeom prst="line">
            <a:avLst/>
          </a:prstGeom>
          <a:ln w="12700" cmpd="sng">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oval"/>
          </a:ln>
          <a:effectLst/>
        </p:spPr>
        <p:style>
          <a:lnRef idx="2">
            <a:schemeClr val="accent1"/>
          </a:lnRef>
          <a:fillRef idx="0">
            <a:schemeClr val="accent1"/>
          </a:fillRef>
          <a:effectRef idx="1">
            <a:schemeClr val="accent1"/>
          </a:effectRef>
          <a:fontRef idx="minor">
            <a:schemeClr val="tx1"/>
          </a:fontRef>
        </p:style>
      </p:cxnSp>
      <p:cxnSp>
        <p:nvCxnSpPr>
          <p:cNvPr id="21" name="Straight Connector 98">
            <a:extLst>
              <a:ext uri="{FF2B5EF4-FFF2-40B4-BE49-F238E27FC236}">
                <a16:creationId xmlns:a16="http://schemas.microsoft.com/office/drawing/2014/main" xmlns="" id="{0A05601F-C373-453E-B851-F83A46CDC58D}"/>
              </a:ext>
            </a:extLst>
          </p:cNvPr>
          <p:cNvCxnSpPr/>
          <p:nvPr/>
        </p:nvCxnSpPr>
        <p:spPr>
          <a:xfrm>
            <a:off x="8097972" y="3576589"/>
            <a:ext cx="0" cy="539680"/>
          </a:xfrm>
          <a:prstGeom prst="line">
            <a:avLst/>
          </a:prstGeom>
          <a:ln w="12700" cmpd="sng">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oval"/>
          </a:ln>
          <a:effectLst/>
        </p:spPr>
        <p:style>
          <a:lnRef idx="2">
            <a:schemeClr val="accent1"/>
          </a:lnRef>
          <a:fillRef idx="0">
            <a:schemeClr val="accent1"/>
          </a:fillRef>
          <a:effectRef idx="1">
            <a:schemeClr val="accent1"/>
          </a:effectRef>
          <a:fontRef idx="minor">
            <a:schemeClr val="tx1"/>
          </a:fontRef>
        </p:style>
      </p:cxnSp>
      <p:cxnSp>
        <p:nvCxnSpPr>
          <p:cNvPr id="22" name="Straight Connector 102">
            <a:extLst>
              <a:ext uri="{FF2B5EF4-FFF2-40B4-BE49-F238E27FC236}">
                <a16:creationId xmlns:a16="http://schemas.microsoft.com/office/drawing/2014/main" xmlns="" id="{136048C3-00B4-4C39-8388-32AA0788A66D}"/>
              </a:ext>
            </a:extLst>
          </p:cNvPr>
          <p:cNvCxnSpPr/>
          <p:nvPr/>
        </p:nvCxnSpPr>
        <p:spPr>
          <a:xfrm>
            <a:off x="10043993" y="3944047"/>
            <a:ext cx="0" cy="1152000"/>
          </a:xfrm>
          <a:prstGeom prst="line">
            <a:avLst/>
          </a:prstGeom>
          <a:ln w="12700" cmpd="sng">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oval"/>
          </a:ln>
          <a:effectLst/>
        </p:spPr>
        <p:style>
          <a:lnRef idx="2">
            <a:schemeClr val="accent1"/>
          </a:lnRef>
          <a:fillRef idx="0">
            <a:schemeClr val="accent1"/>
          </a:fillRef>
          <a:effectRef idx="1">
            <a:schemeClr val="accent1"/>
          </a:effectRef>
          <a:fontRef idx="minor">
            <a:schemeClr val="tx1"/>
          </a:fontRef>
        </p:style>
      </p:cxnSp>
      <p:grpSp>
        <p:nvGrpSpPr>
          <p:cNvPr id="23" name="Group 4698">
            <a:extLst>
              <a:ext uri="{FF2B5EF4-FFF2-40B4-BE49-F238E27FC236}">
                <a16:creationId xmlns:a16="http://schemas.microsoft.com/office/drawing/2014/main" xmlns="" id="{745E60DD-CA9F-4196-9482-30693F402352}"/>
              </a:ext>
            </a:extLst>
          </p:cNvPr>
          <p:cNvGrpSpPr/>
          <p:nvPr/>
        </p:nvGrpSpPr>
        <p:grpSpPr bwMode="auto">
          <a:xfrm>
            <a:off x="7803861" y="2700861"/>
            <a:ext cx="527049" cy="516399"/>
            <a:chOff x="5427663" y="4046537"/>
            <a:chExt cx="395287" cy="387350"/>
          </a:xfrm>
          <a:solidFill>
            <a:schemeClr val="bg1"/>
          </a:solidFill>
        </p:grpSpPr>
        <p:sp>
          <p:nvSpPr>
            <p:cNvPr id="24" name="Freeform 418">
              <a:extLst>
                <a:ext uri="{FF2B5EF4-FFF2-40B4-BE49-F238E27FC236}">
                  <a16:creationId xmlns:a16="http://schemas.microsoft.com/office/drawing/2014/main" xmlns="" id="{4C6C1EE1-470D-40EE-AEDF-D9E668DE8D52}"/>
                </a:ext>
              </a:extLst>
            </p:cNvPr>
            <p:cNvSpPr>
              <a:spLocks noChangeArrowheads="1"/>
            </p:cNvSpPr>
            <p:nvPr/>
          </p:nvSpPr>
          <p:spPr bwMode="auto">
            <a:xfrm>
              <a:off x="5635625" y="4046537"/>
              <a:ext cx="187325" cy="184150"/>
            </a:xfrm>
            <a:custGeom>
              <a:avLst/>
              <a:gdLst>
                <a:gd name="T0" fmla="*/ 301 w 520"/>
                <a:gd name="T1" fmla="*/ 75 h 511"/>
                <a:gd name="T2" fmla="*/ 444 w 520"/>
                <a:gd name="T3" fmla="*/ 217 h 511"/>
                <a:gd name="T4" fmla="*/ 394 w 520"/>
                <a:gd name="T5" fmla="*/ 267 h 511"/>
                <a:gd name="T6" fmla="*/ 327 w 520"/>
                <a:gd name="T7" fmla="*/ 200 h 511"/>
                <a:gd name="T8" fmla="*/ 301 w 520"/>
                <a:gd name="T9" fmla="*/ 225 h 511"/>
                <a:gd name="T10" fmla="*/ 368 w 520"/>
                <a:gd name="T11" fmla="*/ 292 h 511"/>
                <a:gd name="T12" fmla="*/ 335 w 520"/>
                <a:gd name="T13" fmla="*/ 326 h 511"/>
                <a:gd name="T14" fmla="*/ 293 w 520"/>
                <a:gd name="T15" fmla="*/ 275 h 511"/>
                <a:gd name="T16" fmla="*/ 268 w 520"/>
                <a:gd name="T17" fmla="*/ 309 h 511"/>
                <a:gd name="T18" fmla="*/ 310 w 520"/>
                <a:gd name="T19" fmla="*/ 351 h 511"/>
                <a:gd name="T20" fmla="*/ 268 w 520"/>
                <a:gd name="T21" fmla="*/ 393 h 511"/>
                <a:gd name="T22" fmla="*/ 201 w 520"/>
                <a:gd name="T23" fmla="*/ 326 h 511"/>
                <a:gd name="T24" fmla="*/ 168 w 520"/>
                <a:gd name="T25" fmla="*/ 351 h 511"/>
                <a:gd name="T26" fmla="*/ 243 w 520"/>
                <a:gd name="T27" fmla="*/ 418 h 511"/>
                <a:gd name="T28" fmla="*/ 209 w 520"/>
                <a:gd name="T29" fmla="*/ 443 h 511"/>
                <a:gd name="T30" fmla="*/ 168 w 520"/>
                <a:gd name="T31" fmla="*/ 401 h 511"/>
                <a:gd name="T32" fmla="*/ 134 w 520"/>
                <a:gd name="T33" fmla="*/ 426 h 511"/>
                <a:gd name="T34" fmla="*/ 218 w 520"/>
                <a:gd name="T35" fmla="*/ 510 h 511"/>
                <a:gd name="T36" fmla="*/ 519 w 520"/>
                <a:gd name="T37" fmla="*/ 217 h 511"/>
                <a:gd name="T38" fmla="*/ 301 w 520"/>
                <a:gd name="T39" fmla="*/ 0 h 511"/>
                <a:gd name="T40" fmla="*/ 0 w 520"/>
                <a:gd name="T41" fmla="*/ 292 h 511"/>
                <a:gd name="T42" fmla="*/ 34 w 520"/>
                <a:gd name="T43" fmla="*/ 334 h 511"/>
                <a:gd name="T44" fmla="*/ 301 w 520"/>
                <a:gd name="T45" fmla="*/ 75 h 511"/>
                <a:gd name="T46" fmla="*/ 301 w 520"/>
                <a:gd name="T47" fmla="*/ 75 h 511"/>
                <a:gd name="T48" fmla="*/ 301 w 520"/>
                <a:gd name="T49" fmla="*/ 75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0" h="511">
                  <a:moveTo>
                    <a:pt x="301" y="75"/>
                  </a:moveTo>
                  <a:lnTo>
                    <a:pt x="444" y="217"/>
                  </a:lnTo>
                  <a:lnTo>
                    <a:pt x="394" y="267"/>
                  </a:lnTo>
                  <a:lnTo>
                    <a:pt x="327" y="200"/>
                  </a:lnTo>
                  <a:lnTo>
                    <a:pt x="301" y="225"/>
                  </a:lnTo>
                  <a:lnTo>
                    <a:pt x="368" y="292"/>
                  </a:lnTo>
                  <a:lnTo>
                    <a:pt x="335" y="326"/>
                  </a:lnTo>
                  <a:lnTo>
                    <a:pt x="293" y="275"/>
                  </a:lnTo>
                  <a:lnTo>
                    <a:pt x="268" y="309"/>
                  </a:lnTo>
                  <a:lnTo>
                    <a:pt x="310" y="351"/>
                  </a:lnTo>
                  <a:lnTo>
                    <a:pt x="268" y="393"/>
                  </a:lnTo>
                  <a:lnTo>
                    <a:pt x="201" y="326"/>
                  </a:lnTo>
                  <a:lnTo>
                    <a:pt x="168" y="351"/>
                  </a:lnTo>
                  <a:lnTo>
                    <a:pt x="243" y="418"/>
                  </a:lnTo>
                  <a:lnTo>
                    <a:pt x="209" y="443"/>
                  </a:lnTo>
                  <a:lnTo>
                    <a:pt x="168" y="401"/>
                  </a:lnTo>
                  <a:lnTo>
                    <a:pt x="134" y="426"/>
                  </a:lnTo>
                  <a:lnTo>
                    <a:pt x="218" y="510"/>
                  </a:lnTo>
                  <a:lnTo>
                    <a:pt x="519" y="217"/>
                  </a:lnTo>
                  <a:lnTo>
                    <a:pt x="301" y="0"/>
                  </a:lnTo>
                  <a:lnTo>
                    <a:pt x="0" y="292"/>
                  </a:lnTo>
                  <a:lnTo>
                    <a:pt x="34" y="334"/>
                  </a:lnTo>
                  <a:lnTo>
                    <a:pt x="301" y="75"/>
                  </a:lnTo>
                  <a:close/>
                  <a:moveTo>
                    <a:pt x="301" y="75"/>
                  </a:moveTo>
                  <a:lnTo>
                    <a:pt x="301" y="75"/>
                  </a:lnTo>
                  <a:close/>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25" name="Freeform 419">
              <a:extLst>
                <a:ext uri="{FF2B5EF4-FFF2-40B4-BE49-F238E27FC236}">
                  <a16:creationId xmlns:a16="http://schemas.microsoft.com/office/drawing/2014/main" xmlns="" id="{7CC1E570-B8AC-48A8-BF9C-2C8713006948}"/>
                </a:ext>
              </a:extLst>
            </p:cNvPr>
            <p:cNvSpPr>
              <a:spLocks noChangeArrowheads="1"/>
            </p:cNvSpPr>
            <p:nvPr/>
          </p:nvSpPr>
          <p:spPr bwMode="auto">
            <a:xfrm>
              <a:off x="5635625" y="4046537"/>
              <a:ext cx="187325" cy="184150"/>
            </a:xfrm>
            <a:custGeom>
              <a:avLst/>
              <a:gdLst>
                <a:gd name="T0" fmla="*/ 301 w 520"/>
                <a:gd name="T1" fmla="*/ 75 h 511"/>
                <a:gd name="T2" fmla="*/ 444 w 520"/>
                <a:gd name="T3" fmla="*/ 217 h 511"/>
                <a:gd name="T4" fmla="*/ 394 w 520"/>
                <a:gd name="T5" fmla="*/ 267 h 511"/>
                <a:gd name="T6" fmla="*/ 327 w 520"/>
                <a:gd name="T7" fmla="*/ 200 h 511"/>
                <a:gd name="T8" fmla="*/ 301 w 520"/>
                <a:gd name="T9" fmla="*/ 225 h 511"/>
                <a:gd name="T10" fmla="*/ 368 w 520"/>
                <a:gd name="T11" fmla="*/ 292 h 511"/>
                <a:gd name="T12" fmla="*/ 335 w 520"/>
                <a:gd name="T13" fmla="*/ 326 h 511"/>
                <a:gd name="T14" fmla="*/ 293 w 520"/>
                <a:gd name="T15" fmla="*/ 275 h 511"/>
                <a:gd name="T16" fmla="*/ 268 w 520"/>
                <a:gd name="T17" fmla="*/ 309 h 511"/>
                <a:gd name="T18" fmla="*/ 310 w 520"/>
                <a:gd name="T19" fmla="*/ 351 h 511"/>
                <a:gd name="T20" fmla="*/ 268 w 520"/>
                <a:gd name="T21" fmla="*/ 393 h 511"/>
                <a:gd name="T22" fmla="*/ 201 w 520"/>
                <a:gd name="T23" fmla="*/ 326 h 511"/>
                <a:gd name="T24" fmla="*/ 168 w 520"/>
                <a:gd name="T25" fmla="*/ 351 h 511"/>
                <a:gd name="T26" fmla="*/ 243 w 520"/>
                <a:gd name="T27" fmla="*/ 418 h 511"/>
                <a:gd name="T28" fmla="*/ 209 w 520"/>
                <a:gd name="T29" fmla="*/ 443 h 511"/>
                <a:gd name="T30" fmla="*/ 168 w 520"/>
                <a:gd name="T31" fmla="*/ 401 h 511"/>
                <a:gd name="T32" fmla="*/ 134 w 520"/>
                <a:gd name="T33" fmla="*/ 426 h 511"/>
                <a:gd name="T34" fmla="*/ 218 w 520"/>
                <a:gd name="T35" fmla="*/ 510 h 511"/>
                <a:gd name="T36" fmla="*/ 519 w 520"/>
                <a:gd name="T37" fmla="*/ 217 h 511"/>
                <a:gd name="T38" fmla="*/ 301 w 520"/>
                <a:gd name="T39" fmla="*/ 0 h 511"/>
                <a:gd name="T40" fmla="*/ 0 w 520"/>
                <a:gd name="T41" fmla="*/ 292 h 511"/>
                <a:gd name="T42" fmla="*/ 34 w 520"/>
                <a:gd name="T43" fmla="*/ 334 h 511"/>
                <a:gd name="T44" fmla="*/ 301 w 520"/>
                <a:gd name="T45" fmla="*/ 75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20" h="511">
                  <a:moveTo>
                    <a:pt x="301" y="75"/>
                  </a:moveTo>
                  <a:lnTo>
                    <a:pt x="444" y="217"/>
                  </a:lnTo>
                  <a:lnTo>
                    <a:pt x="394" y="267"/>
                  </a:lnTo>
                  <a:lnTo>
                    <a:pt x="327" y="200"/>
                  </a:lnTo>
                  <a:lnTo>
                    <a:pt x="301" y="225"/>
                  </a:lnTo>
                  <a:lnTo>
                    <a:pt x="368" y="292"/>
                  </a:lnTo>
                  <a:lnTo>
                    <a:pt x="335" y="326"/>
                  </a:lnTo>
                  <a:lnTo>
                    <a:pt x="293" y="275"/>
                  </a:lnTo>
                  <a:lnTo>
                    <a:pt x="268" y="309"/>
                  </a:lnTo>
                  <a:lnTo>
                    <a:pt x="310" y="351"/>
                  </a:lnTo>
                  <a:lnTo>
                    <a:pt x="268" y="393"/>
                  </a:lnTo>
                  <a:lnTo>
                    <a:pt x="201" y="326"/>
                  </a:lnTo>
                  <a:lnTo>
                    <a:pt x="168" y="351"/>
                  </a:lnTo>
                  <a:lnTo>
                    <a:pt x="243" y="418"/>
                  </a:lnTo>
                  <a:lnTo>
                    <a:pt x="209" y="443"/>
                  </a:lnTo>
                  <a:lnTo>
                    <a:pt x="168" y="401"/>
                  </a:lnTo>
                  <a:lnTo>
                    <a:pt x="134" y="426"/>
                  </a:lnTo>
                  <a:lnTo>
                    <a:pt x="218" y="510"/>
                  </a:lnTo>
                  <a:lnTo>
                    <a:pt x="519" y="217"/>
                  </a:lnTo>
                  <a:lnTo>
                    <a:pt x="301" y="0"/>
                  </a:lnTo>
                  <a:lnTo>
                    <a:pt x="0" y="292"/>
                  </a:lnTo>
                  <a:lnTo>
                    <a:pt x="34" y="334"/>
                  </a:lnTo>
                  <a:lnTo>
                    <a:pt x="301" y="75"/>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26" name="Freeform 420">
              <a:extLst>
                <a:ext uri="{FF2B5EF4-FFF2-40B4-BE49-F238E27FC236}">
                  <a16:creationId xmlns:a16="http://schemas.microsoft.com/office/drawing/2014/main" xmlns="" id="{2CE83FBE-5144-4D73-AB00-146C24027883}"/>
                </a:ext>
              </a:extLst>
            </p:cNvPr>
            <p:cNvSpPr>
              <a:spLocks noChangeArrowheads="1"/>
            </p:cNvSpPr>
            <p:nvPr/>
          </p:nvSpPr>
          <p:spPr bwMode="auto">
            <a:xfrm>
              <a:off x="5743575" y="4073524"/>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27" name="Freeform 421">
              <a:extLst>
                <a:ext uri="{FF2B5EF4-FFF2-40B4-BE49-F238E27FC236}">
                  <a16:creationId xmlns:a16="http://schemas.microsoft.com/office/drawing/2014/main" xmlns="" id="{DD7D9BEC-E4AF-4D39-B18C-02A56B5BDF3C}"/>
                </a:ext>
              </a:extLst>
            </p:cNvPr>
            <p:cNvSpPr>
              <a:spLocks noChangeArrowheads="1"/>
            </p:cNvSpPr>
            <p:nvPr/>
          </p:nvSpPr>
          <p:spPr bwMode="auto">
            <a:xfrm>
              <a:off x="5427663" y="4229099"/>
              <a:ext cx="204787" cy="204788"/>
            </a:xfrm>
            <a:custGeom>
              <a:avLst/>
              <a:gdLst>
                <a:gd name="T0" fmla="*/ 451 w 569"/>
                <a:gd name="T1" fmla="*/ 158 h 569"/>
                <a:gd name="T2" fmla="*/ 501 w 569"/>
                <a:gd name="T3" fmla="*/ 209 h 569"/>
                <a:gd name="T4" fmla="*/ 468 w 569"/>
                <a:gd name="T5" fmla="*/ 251 h 569"/>
                <a:gd name="T6" fmla="*/ 393 w 569"/>
                <a:gd name="T7" fmla="*/ 175 h 569"/>
                <a:gd name="T8" fmla="*/ 368 w 569"/>
                <a:gd name="T9" fmla="*/ 200 h 569"/>
                <a:gd name="T10" fmla="*/ 443 w 569"/>
                <a:gd name="T11" fmla="*/ 275 h 569"/>
                <a:gd name="T12" fmla="*/ 409 w 569"/>
                <a:gd name="T13" fmla="*/ 309 h 569"/>
                <a:gd name="T14" fmla="*/ 359 w 569"/>
                <a:gd name="T15" fmla="*/ 251 h 569"/>
                <a:gd name="T16" fmla="*/ 334 w 569"/>
                <a:gd name="T17" fmla="*/ 284 h 569"/>
                <a:gd name="T18" fmla="*/ 384 w 569"/>
                <a:gd name="T19" fmla="*/ 334 h 569"/>
                <a:gd name="T20" fmla="*/ 342 w 569"/>
                <a:gd name="T21" fmla="*/ 376 h 569"/>
                <a:gd name="T22" fmla="*/ 267 w 569"/>
                <a:gd name="T23" fmla="*/ 301 h 569"/>
                <a:gd name="T24" fmla="*/ 234 w 569"/>
                <a:gd name="T25" fmla="*/ 326 h 569"/>
                <a:gd name="T26" fmla="*/ 309 w 569"/>
                <a:gd name="T27" fmla="*/ 401 h 569"/>
                <a:gd name="T28" fmla="*/ 284 w 569"/>
                <a:gd name="T29" fmla="*/ 434 h 569"/>
                <a:gd name="T30" fmla="*/ 234 w 569"/>
                <a:gd name="T31" fmla="*/ 376 h 569"/>
                <a:gd name="T32" fmla="*/ 200 w 569"/>
                <a:gd name="T33" fmla="*/ 409 h 569"/>
                <a:gd name="T34" fmla="*/ 250 w 569"/>
                <a:gd name="T35" fmla="*/ 459 h 569"/>
                <a:gd name="T36" fmla="*/ 217 w 569"/>
                <a:gd name="T37" fmla="*/ 493 h 569"/>
                <a:gd name="T38" fmla="*/ 75 w 569"/>
                <a:gd name="T39" fmla="*/ 351 h 569"/>
                <a:gd name="T40" fmla="*/ 393 w 569"/>
                <a:gd name="T41" fmla="*/ 41 h 569"/>
                <a:gd name="T42" fmla="*/ 351 w 569"/>
                <a:gd name="T43" fmla="*/ 0 h 569"/>
                <a:gd name="T44" fmla="*/ 0 w 569"/>
                <a:gd name="T45" fmla="*/ 351 h 569"/>
                <a:gd name="T46" fmla="*/ 217 w 569"/>
                <a:gd name="T47" fmla="*/ 568 h 569"/>
                <a:gd name="T48" fmla="*/ 568 w 569"/>
                <a:gd name="T49" fmla="*/ 225 h 569"/>
                <a:gd name="T50" fmla="*/ 484 w 569"/>
                <a:gd name="T51" fmla="*/ 133 h 569"/>
                <a:gd name="T52" fmla="*/ 451 w 569"/>
                <a:gd name="T53" fmla="*/ 158 h 569"/>
                <a:gd name="T54" fmla="*/ 451 w 569"/>
                <a:gd name="T55" fmla="*/ 158 h 569"/>
                <a:gd name="T56" fmla="*/ 451 w 569"/>
                <a:gd name="T57" fmla="*/ 158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69" h="569">
                  <a:moveTo>
                    <a:pt x="451" y="158"/>
                  </a:moveTo>
                  <a:lnTo>
                    <a:pt x="501" y="209"/>
                  </a:lnTo>
                  <a:lnTo>
                    <a:pt x="468" y="251"/>
                  </a:lnTo>
                  <a:lnTo>
                    <a:pt x="393" y="175"/>
                  </a:lnTo>
                  <a:lnTo>
                    <a:pt x="368" y="200"/>
                  </a:lnTo>
                  <a:lnTo>
                    <a:pt x="443" y="275"/>
                  </a:lnTo>
                  <a:lnTo>
                    <a:pt x="409" y="309"/>
                  </a:lnTo>
                  <a:lnTo>
                    <a:pt x="359" y="251"/>
                  </a:lnTo>
                  <a:lnTo>
                    <a:pt x="334" y="284"/>
                  </a:lnTo>
                  <a:lnTo>
                    <a:pt x="384" y="334"/>
                  </a:lnTo>
                  <a:lnTo>
                    <a:pt x="342" y="376"/>
                  </a:lnTo>
                  <a:lnTo>
                    <a:pt x="267" y="301"/>
                  </a:lnTo>
                  <a:lnTo>
                    <a:pt x="234" y="326"/>
                  </a:lnTo>
                  <a:lnTo>
                    <a:pt x="309" y="401"/>
                  </a:lnTo>
                  <a:lnTo>
                    <a:pt x="284" y="434"/>
                  </a:lnTo>
                  <a:lnTo>
                    <a:pt x="234" y="376"/>
                  </a:lnTo>
                  <a:lnTo>
                    <a:pt x="200" y="409"/>
                  </a:lnTo>
                  <a:lnTo>
                    <a:pt x="250" y="459"/>
                  </a:lnTo>
                  <a:lnTo>
                    <a:pt x="217" y="493"/>
                  </a:lnTo>
                  <a:lnTo>
                    <a:pt x="75" y="351"/>
                  </a:lnTo>
                  <a:lnTo>
                    <a:pt x="393" y="41"/>
                  </a:lnTo>
                  <a:lnTo>
                    <a:pt x="351" y="0"/>
                  </a:lnTo>
                  <a:lnTo>
                    <a:pt x="0" y="351"/>
                  </a:lnTo>
                  <a:lnTo>
                    <a:pt x="217" y="568"/>
                  </a:lnTo>
                  <a:lnTo>
                    <a:pt x="568" y="225"/>
                  </a:lnTo>
                  <a:lnTo>
                    <a:pt x="484" y="133"/>
                  </a:lnTo>
                  <a:lnTo>
                    <a:pt x="451" y="158"/>
                  </a:lnTo>
                  <a:close/>
                  <a:moveTo>
                    <a:pt x="451" y="158"/>
                  </a:moveTo>
                  <a:lnTo>
                    <a:pt x="451" y="158"/>
                  </a:lnTo>
                  <a:close/>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28" name="Freeform 422">
              <a:extLst>
                <a:ext uri="{FF2B5EF4-FFF2-40B4-BE49-F238E27FC236}">
                  <a16:creationId xmlns:a16="http://schemas.microsoft.com/office/drawing/2014/main" xmlns="" id="{91E19CC2-E443-44BB-9C70-1D082BFA68DE}"/>
                </a:ext>
              </a:extLst>
            </p:cNvPr>
            <p:cNvSpPr>
              <a:spLocks noChangeArrowheads="1"/>
            </p:cNvSpPr>
            <p:nvPr/>
          </p:nvSpPr>
          <p:spPr bwMode="auto">
            <a:xfrm>
              <a:off x="5427663" y="4229099"/>
              <a:ext cx="204787" cy="204788"/>
            </a:xfrm>
            <a:custGeom>
              <a:avLst/>
              <a:gdLst>
                <a:gd name="T0" fmla="*/ 451 w 569"/>
                <a:gd name="T1" fmla="*/ 158 h 569"/>
                <a:gd name="T2" fmla="*/ 501 w 569"/>
                <a:gd name="T3" fmla="*/ 209 h 569"/>
                <a:gd name="T4" fmla="*/ 468 w 569"/>
                <a:gd name="T5" fmla="*/ 251 h 569"/>
                <a:gd name="T6" fmla="*/ 393 w 569"/>
                <a:gd name="T7" fmla="*/ 175 h 569"/>
                <a:gd name="T8" fmla="*/ 368 w 569"/>
                <a:gd name="T9" fmla="*/ 200 h 569"/>
                <a:gd name="T10" fmla="*/ 443 w 569"/>
                <a:gd name="T11" fmla="*/ 275 h 569"/>
                <a:gd name="T12" fmla="*/ 409 w 569"/>
                <a:gd name="T13" fmla="*/ 309 h 569"/>
                <a:gd name="T14" fmla="*/ 359 w 569"/>
                <a:gd name="T15" fmla="*/ 251 h 569"/>
                <a:gd name="T16" fmla="*/ 334 w 569"/>
                <a:gd name="T17" fmla="*/ 284 h 569"/>
                <a:gd name="T18" fmla="*/ 384 w 569"/>
                <a:gd name="T19" fmla="*/ 334 h 569"/>
                <a:gd name="T20" fmla="*/ 342 w 569"/>
                <a:gd name="T21" fmla="*/ 376 h 569"/>
                <a:gd name="T22" fmla="*/ 267 w 569"/>
                <a:gd name="T23" fmla="*/ 301 h 569"/>
                <a:gd name="T24" fmla="*/ 234 w 569"/>
                <a:gd name="T25" fmla="*/ 326 h 569"/>
                <a:gd name="T26" fmla="*/ 309 w 569"/>
                <a:gd name="T27" fmla="*/ 401 h 569"/>
                <a:gd name="T28" fmla="*/ 284 w 569"/>
                <a:gd name="T29" fmla="*/ 434 h 569"/>
                <a:gd name="T30" fmla="*/ 234 w 569"/>
                <a:gd name="T31" fmla="*/ 376 h 569"/>
                <a:gd name="T32" fmla="*/ 200 w 569"/>
                <a:gd name="T33" fmla="*/ 409 h 569"/>
                <a:gd name="T34" fmla="*/ 250 w 569"/>
                <a:gd name="T35" fmla="*/ 459 h 569"/>
                <a:gd name="T36" fmla="*/ 217 w 569"/>
                <a:gd name="T37" fmla="*/ 493 h 569"/>
                <a:gd name="T38" fmla="*/ 75 w 569"/>
                <a:gd name="T39" fmla="*/ 351 h 569"/>
                <a:gd name="T40" fmla="*/ 393 w 569"/>
                <a:gd name="T41" fmla="*/ 41 h 569"/>
                <a:gd name="T42" fmla="*/ 351 w 569"/>
                <a:gd name="T43" fmla="*/ 0 h 569"/>
                <a:gd name="T44" fmla="*/ 0 w 569"/>
                <a:gd name="T45" fmla="*/ 351 h 569"/>
                <a:gd name="T46" fmla="*/ 217 w 569"/>
                <a:gd name="T47" fmla="*/ 568 h 569"/>
                <a:gd name="T48" fmla="*/ 568 w 569"/>
                <a:gd name="T49" fmla="*/ 225 h 569"/>
                <a:gd name="T50" fmla="*/ 484 w 569"/>
                <a:gd name="T51" fmla="*/ 133 h 569"/>
                <a:gd name="T52" fmla="*/ 451 w 569"/>
                <a:gd name="T53" fmla="*/ 158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69" h="569">
                  <a:moveTo>
                    <a:pt x="451" y="158"/>
                  </a:moveTo>
                  <a:lnTo>
                    <a:pt x="501" y="209"/>
                  </a:lnTo>
                  <a:lnTo>
                    <a:pt x="468" y="251"/>
                  </a:lnTo>
                  <a:lnTo>
                    <a:pt x="393" y="175"/>
                  </a:lnTo>
                  <a:lnTo>
                    <a:pt x="368" y="200"/>
                  </a:lnTo>
                  <a:lnTo>
                    <a:pt x="443" y="275"/>
                  </a:lnTo>
                  <a:lnTo>
                    <a:pt x="409" y="309"/>
                  </a:lnTo>
                  <a:lnTo>
                    <a:pt x="359" y="251"/>
                  </a:lnTo>
                  <a:lnTo>
                    <a:pt x="334" y="284"/>
                  </a:lnTo>
                  <a:lnTo>
                    <a:pt x="384" y="334"/>
                  </a:lnTo>
                  <a:lnTo>
                    <a:pt x="342" y="376"/>
                  </a:lnTo>
                  <a:lnTo>
                    <a:pt x="267" y="301"/>
                  </a:lnTo>
                  <a:lnTo>
                    <a:pt x="234" y="326"/>
                  </a:lnTo>
                  <a:lnTo>
                    <a:pt x="309" y="401"/>
                  </a:lnTo>
                  <a:lnTo>
                    <a:pt x="284" y="434"/>
                  </a:lnTo>
                  <a:lnTo>
                    <a:pt x="234" y="376"/>
                  </a:lnTo>
                  <a:lnTo>
                    <a:pt x="200" y="409"/>
                  </a:lnTo>
                  <a:lnTo>
                    <a:pt x="250" y="459"/>
                  </a:lnTo>
                  <a:lnTo>
                    <a:pt x="217" y="493"/>
                  </a:lnTo>
                  <a:lnTo>
                    <a:pt x="75" y="351"/>
                  </a:lnTo>
                  <a:lnTo>
                    <a:pt x="393" y="41"/>
                  </a:lnTo>
                  <a:lnTo>
                    <a:pt x="351" y="0"/>
                  </a:lnTo>
                  <a:lnTo>
                    <a:pt x="0" y="351"/>
                  </a:lnTo>
                  <a:lnTo>
                    <a:pt x="217" y="568"/>
                  </a:lnTo>
                  <a:lnTo>
                    <a:pt x="568" y="225"/>
                  </a:lnTo>
                  <a:lnTo>
                    <a:pt x="484" y="133"/>
                  </a:lnTo>
                  <a:lnTo>
                    <a:pt x="451" y="158"/>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29" name="Freeform 423">
              <a:extLst>
                <a:ext uri="{FF2B5EF4-FFF2-40B4-BE49-F238E27FC236}">
                  <a16:creationId xmlns:a16="http://schemas.microsoft.com/office/drawing/2014/main" xmlns="" id="{4CD55400-0221-452E-9874-83BCA40104F7}"/>
                </a:ext>
              </a:extLst>
            </p:cNvPr>
            <p:cNvSpPr>
              <a:spLocks noChangeArrowheads="1"/>
            </p:cNvSpPr>
            <p:nvPr/>
          </p:nvSpPr>
          <p:spPr bwMode="auto">
            <a:xfrm>
              <a:off x="5591175" y="4286249"/>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30" name="Freeform 424">
              <a:extLst>
                <a:ext uri="{FF2B5EF4-FFF2-40B4-BE49-F238E27FC236}">
                  <a16:creationId xmlns:a16="http://schemas.microsoft.com/office/drawing/2014/main" xmlns="" id="{307B19BA-7734-44FE-B79C-C553FC83C4AA}"/>
                </a:ext>
              </a:extLst>
            </p:cNvPr>
            <p:cNvSpPr>
              <a:spLocks noChangeArrowheads="1"/>
            </p:cNvSpPr>
            <p:nvPr/>
          </p:nvSpPr>
          <p:spPr bwMode="auto">
            <a:xfrm>
              <a:off x="5473700" y="4070349"/>
              <a:ext cx="312738" cy="319088"/>
            </a:xfrm>
            <a:custGeom>
              <a:avLst/>
              <a:gdLst>
                <a:gd name="T0" fmla="*/ 318 w 870"/>
                <a:gd name="T1" fmla="*/ 142 h 887"/>
                <a:gd name="T2" fmla="*/ 167 w 870"/>
                <a:gd name="T3" fmla="*/ 0 h 887"/>
                <a:gd name="T4" fmla="*/ 0 w 870"/>
                <a:gd name="T5" fmla="*/ 167 h 887"/>
                <a:gd name="T6" fmla="*/ 142 w 870"/>
                <a:gd name="T7" fmla="*/ 317 h 887"/>
                <a:gd name="T8" fmla="*/ 594 w 870"/>
                <a:gd name="T9" fmla="*/ 760 h 887"/>
                <a:gd name="T10" fmla="*/ 869 w 870"/>
                <a:gd name="T11" fmla="*/ 886 h 887"/>
                <a:gd name="T12" fmla="*/ 769 w 870"/>
                <a:gd name="T13" fmla="*/ 601 h 887"/>
                <a:gd name="T14" fmla="*/ 318 w 870"/>
                <a:gd name="T15" fmla="*/ 142 h 887"/>
                <a:gd name="T16" fmla="*/ 117 w 870"/>
                <a:gd name="T17" fmla="*/ 225 h 887"/>
                <a:gd name="T18" fmla="*/ 58 w 870"/>
                <a:gd name="T19" fmla="*/ 167 h 887"/>
                <a:gd name="T20" fmla="*/ 167 w 870"/>
                <a:gd name="T21" fmla="*/ 58 h 887"/>
                <a:gd name="T22" fmla="*/ 226 w 870"/>
                <a:gd name="T23" fmla="*/ 116 h 887"/>
                <a:gd name="T24" fmla="*/ 117 w 870"/>
                <a:gd name="T25" fmla="*/ 225 h 887"/>
                <a:gd name="T26" fmla="*/ 769 w 870"/>
                <a:gd name="T27" fmla="*/ 819 h 887"/>
                <a:gd name="T28" fmla="*/ 610 w 870"/>
                <a:gd name="T29" fmla="*/ 744 h 887"/>
                <a:gd name="T30" fmla="*/ 594 w 870"/>
                <a:gd name="T31" fmla="*/ 727 h 887"/>
                <a:gd name="T32" fmla="*/ 677 w 870"/>
                <a:gd name="T33" fmla="*/ 735 h 887"/>
                <a:gd name="T34" fmla="*/ 669 w 870"/>
                <a:gd name="T35" fmla="*/ 668 h 887"/>
                <a:gd name="T36" fmla="*/ 736 w 870"/>
                <a:gd name="T37" fmla="*/ 677 h 887"/>
                <a:gd name="T38" fmla="*/ 736 w 870"/>
                <a:gd name="T39" fmla="*/ 593 h 887"/>
                <a:gd name="T40" fmla="*/ 752 w 870"/>
                <a:gd name="T41" fmla="*/ 610 h 887"/>
                <a:gd name="T42" fmla="*/ 811 w 870"/>
                <a:gd name="T43" fmla="*/ 769 h 887"/>
                <a:gd name="T44" fmla="*/ 769 w 870"/>
                <a:gd name="T45" fmla="*/ 819 h 887"/>
                <a:gd name="T46" fmla="*/ 769 w 870"/>
                <a:gd name="T47" fmla="*/ 819 h 887"/>
                <a:gd name="T48" fmla="*/ 769 w 870"/>
                <a:gd name="T49" fmla="*/ 819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70" h="887">
                  <a:moveTo>
                    <a:pt x="318" y="142"/>
                  </a:moveTo>
                  <a:lnTo>
                    <a:pt x="167" y="0"/>
                  </a:lnTo>
                  <a:lnTo>
                    <a:pt x="0" y="167"/>
                  </a:lnTo>
                  <a:lnTo>
                    <a:pt x="142" y="317"/>
                  </a:lnTo>
                  <a:lnTo>
                    <a:pt x="594" y="760"/>
                  </a:lnTo>
                  <a:lnTo>
                    <a:pt x="869" y="886"/>
                  </a:lnTo>
                  <a:lnTo>
                    <a:pt x="769" y="601"/>
                  </a:lnTo>
                  <a:lnTo>
                    <a:pt x="318" y="142"/>
                  </a:lnTo>
                  <a:close/>
                  <a:moveTo>
                    <a:pt x="117" y="225"/>
                  </a:moveTo>
                  <a:lnTo>
                    <a:pt x="58" y="167"/>
                  </a:lnTo>
                  <a:lnTo>
                    <a:pt x="167" y="58"/>
                  </a:lnTo>
                  <a:lnTo>
                    <a:pt x="226" y="116"/>
                  </a:lnTo>
                  <a:lnTo>
                    <a:pt x="117" y="225"/>
                  </a:lnTo>
                  <a:close/>
                  <a:moveTo>
                    <a:pt x="769" y="819"/>
                  </a:moveTo>
                  <a:lnTo>
                    <a:pt x="610" y="744"/>
                  </a:lnTo>
                  <a:lnTo>
                    <a:pt x="594" y="727"/>
                  </a:lnTo>
                  <a:lnTo>
                    <a:pt x="677" y="735"/>
                  </a:lnTo>
                  <a:lnTo>
                    <a:pt x="669" y="668"/>
                  </a:lnTo>
                  <a:lnTo>
                    <a:pt x="736" y="677"/>
                  </a:lnTo>
                  <a:lnTo>
                    <a:pt x="736" y="593"/>
                  </a:lnTo>
                  <a:lnTo>
                    <a:pt x="752" y="610"/>
                  </a:lnTo>
                  <a:lnTo>
                    <a:pt x="811" y="769"/>
                  </a:lnTo>
                  <a:lnTo>
                    <a:pt x="769" y="819"/>
                  </a:lnTo>
                  <a:close/>
                  <a:moveTo>
                    <a:pt x="769" y="819"/>
                  </a:moveTo>
                  <a:lnTo>
                    <a:pt x="769" y="819"/>
                  </a:lnTo>
                  <a:close/>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31" name="Freeform 425">
              <a:extLst>
                <a:ext uri="{FF2B5EF4-FFF2-40B4-BE49-F238E27FC236}">
                  <a16:creationId xmlns:a16="http://schemas.microsoft.com/office/drawing/2014/main" xmlns="" id="{B521A3D4-0799-41CD-9AB7-23F324800746}"/>
                </a:ext>
              </a:extLst>
            </p:cNvPr>
            <p:cNvSpPr>
              <a:spLocks noChangeArrowheads="1"/>
            </p:cNvSpPr>
            <p:nvPr/>
          </p:nvSpPr>
          <p:spPr bwMode="auto">
            <a:xfrm>
              <a:off x="5473700" y="4070349"/>
              <a:ext cx="312738" cy="319088"/>
            </a:xfrm>
            <a:custGeom>
              <a:avLst/>
              <a:gdLst>
                <a:gd name="T0" fmla="*/ 318 w 870"/>
                <a:gd name="T1" fmla="*/ 142 h 887"/>
                <a:gd name="T2" fmla="*/ 318 w 870"/>
                <a:gd name="T3" fmla="*/ 142 h 887"/>
                <a:gd name="T4" fmla="*/ 167 w 870"/>
                <a:gd name="T5" fmla="*/ 0 h 887"/>
                <a:gd name="T6" fmla="*/ 0 w 870"/>
                <a:gd name="T7" fmla="*/ 167 h 887"/>
                <a:gd name="T8" fmla="*/ 142 w 870"/>
                <a:gd name="T9" fmla="*/ 317 h 887"/>
                <a:gd name="T10" fmla="*/ 142 w 870"/>
                <a:gd name="T11" fmla="*/ 317 h 887"/>
                <a:gd name="T12" fmla="*/ 594 w 870"/>
                <a:gd name="T13" fmla="*/ 760 h 887"/>
                <a:gd name="T14" fmla="*/ 869 w 870"/>
                <a:gd name="T15" fmla="*/ 886 h 887"/>
                <a:gd name="T16" fmla="*/ 769 w 870"/>
                <a:gd name="T17" fmla="*/ 601 h 887"/>
                <a:gd name="T18" fmla="*/ 318 w 870"/>
                <a:gd name="T19" fmla="*/ 14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0" h="887">
                  <a:moveTo>
                    <a:pt x="318" y="142"/>
                  </a:moveTo>
                  <a:lnTo>
                    <a:pt x="318" y="142"/>
                  </a:lnTo>
                  <a:lnTo>
                    <a:pt x="167" y="0"/>
                  </a:lnTo>
                  <a:lnTo>
                    <a:pt x="0" y="167"/>
                  </a:lnTo>
                  <a:lnTo>
                    <a:pt x="142" y="317"/>
                  </a:lnTo>
                  <a:lnTo>
                    <a:pt x="142" y="317"/>
                  </a:lnTo>
                  <a:lnTo>
                    <a:pt x="594" y="760"/>
                  </a:lnTo>
                  <a:lnTo>
                    <a:pt x="869" y="886"/>
                  </a:lnTo>
                  <a:lnTo>
                    <a:pt x="769" y="601"/>
                  </a:lnTo>
                  <a:lnTo>
                    <a:pt x="318" y="142"/>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32" name="Freeform 426">
              <a:extLst>
                <a:ext uri="{FF2B5EF4-FFF2-40B4-BE49-F238E27FC236}">
                  <a16:creationId xmlns:a16="http://schemas.microsoft.com/office/drawing/2014/main" xmlns="" id="{0EE7436C-65C5-44EA-84A2-E5ED2E7C04F8}"/>
                </a:ext>
              </a:extLst>
            </p:cNvPr>
            <p:cNvSpPr>
              <a:spLocks noChangeArrowheads="1"/>
            </p:cNvSpPr>
            <p:nvPr/>
          </p:nvSpPr>
          <p:spPr bwMode="auto">
            <a:xfrm>
              <a:off x="5494338" y="4090987"/>
              <a:ext cx="60325" cy="60325"/>
            </a:xfrm>
            <a:custGeom>
              <a:avLst/>
              <a:gdLst>
                <a:gd name="T0" fmla="*/ 59 w 169"/>
                <a:gd name="T1" fmla="*/ 167 h 168"/>
                <a:gd name="T2" fmla="*/ 0 w 169"/>
                <a:gd name="T3" fmla="*/ 109 h 168"/>
                <a:gd name="T4" fmla="*/ 109 w 169"/>
                <a:gd name="T5" fmla="*/ 0 h 168"/>
                <a:gd name="T6" fmla="*/ 168 w 169"/>
                <a:gd name="T7" fmla="*/ 58 h 168"/>
                <a:gd name="T8" fmla="*/ 59 w 169"/>
                <a:gd name="T9" fmla="*/ 167 h 168"/>
              </a:gdLst>
              <a:ahLst/>
              <a:cxnLst>
                <a:cxn ang="0">
                  <a:pos x="T0" y="T1"/>
                </a:cxn>
                <a:cxn ang="0">
                  <a:pos x="T2" y="T3"/>
                </a:cxn>
                <a:cxn ang="0">
                  <a:pos x="T4" y="T5"/>
                </a:cxn>
                <a:cxn ang="0">
                  <a:pos x="T6" y="T7"/>
                </a:cxn>
                <a:cxn ang="0">
                  <a:pos x="T8" y="T9"/>
                </a:cxn>
              </a:cxnLst>
              <a:rect l="0" t="0" r="r" b="b"/>
              <a:pathLst>
                <a:path w="169" h="168">
                  <a:moveTo>
                    <a:pt x="59" y="167"/>
                  </a:moveTo>
                  <a:lnTo>
                    <a:pt x="0" y="109"/>
                  </a:lnTo>
                  <a:lnTo>
                    <a:pt x="109" y="0"/>
                  </a:lnTo>
                  <a:lnTo>
                    <a:pt x="168" y="58"/>
                  </a:lnTo>
                  <a:lnTo>
                    <a:pt x="59" y="167"/>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33" name="Freeform 427">
              <a:extLst>
                <a:ext uri="{FF2B5EF4-FFF2-40B4-BE49-F238E27FC236}">
                  <a16:creationId xmlns:a16="http://schemas.microsoft.com/office/drawing/2014/main" xmlns="" id="{E4F0EC16-C5DC-499C-ACE6-2C823B4323E6}"/>
                </a:ext>
              </a:extLst>
            </p:cNvPr>
            <p:cNvSpPr>
              <a:spLocks noChangeArrowheads="1"/>
            </p:cNvSpPr>
            <p:nvPr/>
          </p:nvSpPr>
          <p:spPr bwMode="auto">
            <a:xfrm>
              <a:off x="5688013" y="4283074"/>
              <a:ext cx="77787" cy="80963"/>
            </a:xfrm>
            <a:custGeom>
              <a:avLst/>
              <a:gdLst>
                <a:gd name="T0" fmla="*/ 175 w 218"/>
                <a:gd name="T1" fmla="*/ 226 h 227"/>
                <a:gd name="T2" fmla="*/ 16 w 218"/>
                <a:gd name="T3" fmla="*/ 151 h 227"/>
                <a:gd name="T4" fmla="*/ 0 w 218"/>
                <a:gd name="T5" fmla="*/ 134 h 227"/>
                <a:gd name="T6" fmla="*/ 83 w 218"/>
                <a:gd name="T7" fmla="*/ 142 h 227"/>
                <a:gd name="T8" fmla="*/ 75 w 218"/>
                <a:gd name="T9" fmla="*/ 75 h 227"/>
                <a:gd name="T10" fmla="*/ 142 w 218"/>
                <a:gd name="T11" fmla="*/ 84 h 227"/>
                <a:gd name="T12" fmla="*/ 142 w 218"/>
                <a:gd name="T13" fmla="*/ 0 h 227"/>
                <a:gd name="T14" fmla="*/ 158 w 218"/>
                <a:gd name="T15" fmla="*/ 17 h 227"/>
                <a:gd name="T16" fmla="*/ 217 w 218"/>
                <a:gd name="T17" fmla="*/ 176 h 227"/>
                <a:gd name="T18" fmla="*/ 175 w 218"/>
                <a:gd name="T19" fmla="*/ 22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8" h="227">
                  <a:moveTo>
                    <a:pt x="175" y="226"/>
                  </a:moveTo>
                  <a:lnTo>
                    <a:pt x="16" y="151"/>
                  </a:lnTo>
                  <a:lnTo>
                    <a:pt x="0" y="134"/>
                  </a:lnTo>
                  <a:lnTo>
                    <a:pt x="83" y="142"/>
                  </a:lnTo>
                  <a:lnTo>
                    <a:pt x="75" y="75"/>
                  </a:lnTo>
                  <a:lnTo>
                    <a:pt x="142" y="84"/>
                  </a:lnTo>
                  <a:lnTo>
                    <a:pt x="142" y="0"/>
                  </a:lnTo>
                  <a:lnTo>
                    <a:pt x="158" y="17"/>
                  </a:lnTo>
                  <a:lnTo>
                    <a:pt x="217" y="176"/>
                  </a:lnTo>
                  <a:lnTo>
                    <a:pt x="175" y="226"/>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sp>
          <p:nvSpPr>
            <p:cNvPr id="34" name="Freeform 428">
              <a:extLst>
                <a:ext uri="{FF2B5EF4-FFF2-40B4-BE49-F238E27FC236}">
                  <a16:creationId xmlns:a16="http://schemas.microsoft.com/office/drawing/2014/main" xmlns="" id="{5FB58948-B1A6-4F97-B269-FEA2C3F61408}"/>
                </a:ext>
              </a:extLst>
            </p:cNvPr>
            <p:cNvSpPr>
              <a:spLocks noChangeArrowheads="1"/>
            </p:cNvSpPr>
            <p:nvPr/>
          </p:nvSpPr>
          <p:spPr bwMode="auto">
            <a:xfrm>
              <a:off x="5749925" y="4365624"/>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p:spPr>
          <p:txBody>
            <a:bodyPr wrap="none" anchor="ctr"/>
            <a:lstStyle/>
            <a:p>
              <a:pPr defTabSz="544195" fontAlgn="auto">
                <a:spcBef>
                  <a:spcPts val="0"/>
                </a:spcBef>
                <a:spcAft>
                  <a:spcPts val="0"/>
                </a:spcAft>
                <a:defRPr/>
              </a:pPr>
              <a:endParaRPr lang="en-US" sz="1075" dirty="0">
                <a:cs typeface="+mn-ea"/>
                <a:sym typeface="+mn-lt"/>
              </a:endParaRPr>
            </a:p>
          </p:txBody>
        </p:sp>
      </p:grpSp>
      <p:sp>
        <p:nvSpPr>
          <p:cNvPr id="38" name="Google Shape;86;p19">
            <a:extLst>
              <a:ext uri="{FF2B5EF4-FFF2-40B4-BE49-F238E27FC236}">
                <a16:creationId xmlns:a16="http://schemas.microsoft.com/office/drawing/2014/main" xmlns="" id="{A9FB3B7C-D41D-4F4D-8A20-23392E844A47}"/>
              </a:ext>
            </a:extLst>
          </p:cNvPr>
          <p:cNvSpPr txBox="1"/>
          <p:nvPr/>
        </p:nvSpPr>
        <p:spPr>
          <a:xfrm>
            <a:off x="556175" y="5447604"/>
            <a:ext cx="3183654" cy="43426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
        <p:nvSpPr>
          <p:cNvPr id="39" name="Google Shape;86;p19">
            <a:extLst>
              <a:ext uri="{FF2B5EF4-FFF2-40B4-BE49-F238E27FC236}">
                <a16:creationId xmlns:a16="http://schemas.microsoft.com/office/drawing/2014/main" xmlns="" id="{0DF20DB7-D082-4C05-BFA0-10395F85AE0A}"/>
              </a:ext>
            </a:extLst>
          </p:cNvPr>
          <p:cNvSpPr txBox="1"/>
          <p:nvPr/>
        </p:nvSpPr>
        <p:spPr>
          <a:xfrm>
            <a:off x="2596641" y="4342703"/>
            <a:ext cx="3183654" cy="43426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
        <p:nvSpPr>
          <p:cNvPr id="40" name="Google Shape;86;p19">
            <a:extLst>
              <a:ext uri="{FF2B5EF4-FFF2-40B4-BE49-F238E27FC236}">
                <a16:creationId xmlns:a16="http://schemas.microsoft.com/office/drawing/2014/main" xmlns="" id="{560A7D7B-B30E-4C8A-80B8-5093EDE5E452}"/>
              </a:ext>
            </a:extLst>
          </p:cNvPr>
          <p:cNvSpPr txBox="1"/>
          <p:nvPr/>
        </p:nvSpPr>
        <p:spPr>
          <a:xfrm>
            <a:off x="4504172" y="5456986"/>
            <a:ext cx="3183654" cy="43426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
        <p:nvSpPr>
          <p:cNvPr id="41" name="Google Shape;86;p19">
            <a:extLst>
              <a:ext uri="{FF2B5EF4-FFF2-40B4-BE49-F238E27FC236}">
                <a16:creationId xmlns:a16="http://schemas.microsoft.com/office/drawing/2014/main" xmlns="" id="{82E40EC0-6311-42DF-B0DF-2FF010B67522}"/>
              </a:ext>
            </a:extLst>
          </p:cNvPr>
          <p:cNvSpPr txBox="1"/>
          <p:nvPr/>
        </p:nvSpPr>
        <p:spPr>
          <a:xfrm>
            <a:off x="6506145" y="4342703"/>
            <a:ext cx="3183654" cy="43426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
        <p:nvSpPr>
          <p:cNvPr id="42" name="Google Shape;86;p19">
            <a:extLst>
              <a:ext uri="{FF2B5EF4-FFF2-40B4-BE49-F238E27FC236}">
                <a16:creationId xmlns:a16="http://schemas.microsoft.com/office/drawing/2014/main" xmlns="" id="{675DCF52-2887-423D-B300-CA870C9B9522}"/>
              </a:ext>
            </a:extLst>
          </p:cNvPr>
          <p:cNvSpPr txBox="1"/>
          <p:nvPr/>
        </p:nvSpPr>
        <p:spPr>
          <a:xfrm>
            <a:off x="8452166" y="5447603"/>
            <a:ext cx="3183654" cy="43426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Tree>
    <p:extLst>
      <p:ext uri="{BB962C8B-B14F-4D97-AF65-F5344CB8AC3E}">
        <p14:creationId xmlns:p14="http://schemas.microsoft.com/office/powerpoint/2010/main" val="249869262"/>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1000"/>
                                        <p:tgtEl>
                                          <p:spTgt spid="10"/>
                                        </p:tgtEl>
                                      </p:cBhvr>
                                    </p:animEffect>
                                    <p:anim calcmode="lin" valueType="num">
                                      <p:cBhvr>
                                        <p:cTn id="43" dur="1000" fill="hold"/>
                                        <p:tgtEl>
                                          <p:spTgt spid="10"/>
                                        </p:tgtEl>
                                        <p:attrNameLst>
                                          <p:attrName>ppt_x</p:attrName>
                                        </p:attrNameLst>
                                      </p:cBhvr>
                                      <p:tavLst>
                                        <p:tav tm="0">
                                          <p:val>
                                            <p:strVal val="#ppt_x"/>
                                          </p:val>
                                        </p:tav>
                                        <p:tav tm="100000">
                                          <p:val>
                                            <p:strVal val="#ppt_x"/>
                                          </p:val>
                                        </p:tav>
                                      </p:tavLst>
                                    </p:anim>
                                    <p:anim calcmode="lin" valueType="num">
                                      <p:cBhvr>
                                        <p:cTn id="44" dur="1000" fill="hold"/>
                                        <p:tgtEl>
                                          <p:spTgt spid="10"/>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1000"/>
                                        <p:tgtEl>
                                          <p:spTgt spid="11"/>
                                        </p:tgtEl>
                                      </p:cBhvr>
                                    </p:animEffect>
                                    <p:anim calcmode="lin" valueType="num">
                                      <p:cBhvr>
                                        <p:cTn id="48" dur="1000" fill="hold"/>
                                        <p:tgtEl>
                                          <p:spTgt spid="11"/>
                                        </p:tgtEl>
                                        <p:attrNameLst>
                                          <p:attrName>ppt_x</p:attrName>
                                        </p:attrNameLst>
                                      </p:cBhvr>
                                      <p:tavLst>
                                        <p:tav tm="0">
                                          <p:val>
                                            <p:strVal val="#ppt_x"/>
                                          </p:val>
                                        </p:tav>
                                        <p:tav tm="100000">
                                          <p:val>
                                            <p:strVal val="#ppt_x"/>
                                          </p:val>
                                        </p:tav>
                                      </p:tavLst>
                                    </p:anim>
                                    <p:anim calcmode="lin" valueType="num">
                                      <p:cBhvr>
                                        <p:cTn id="49" dur="1000" fill="hold"/>
                                        <p:tgtEl>
                                          <p:spTgt spid="11"/>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fade">
                                      <p:cBhvr>
                                        <p:cTn id="52" dur="1000"/>
                                        <p:tgtEl>
                                          <p:spTgt spid="12"/>
                                        </p:tgtEl>
                                      </p:cBhvr>
                                    </p:animEffect>
                                    <p:anim calcmode="lin" valueType="num">
                                      <p:cBhvr>
                                        <p:cTn id="53" dur="1000" fill="hold"/>
                                        <p:tgtEl>
                                          <p:spTgt spid="12"/>
                                        </p:tgtEl>
                                        <p:attrNameLst>
                                          <p:attrName>ppt_x</p:attrName>
                                        </p:attrNameLst>
                                      </p:cBhvr>
                                      <p:tavLst>
                                        <p:tav tm="0">
                                          <p:val>
                                            <p:strVal val="#ppt_x"/>
                                          </p:val>
                                        </p:tav>
                                        <p:tav tm="100000">
                                          <p:val>
                                            <p:strVal val="#ppt_x"/>
                                          </p:val>
                                        </p:tav>
                                      </p:tavLst>
                                    </p:anim>
                                    <p:anim calcmode="lin" valueType="num">
                                      <p:cBhvr>
                                        <p:cTn id="54" dur="1000" fill="hold"/>
                                        <p:tgtEl>
                                          <p:spTgt spid="12"/>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14"/>
                                        </p:tgtEl>
                                        <p:attrNameLst>
                                          <p:attrName>style.visibility</p:attrName>
                                        </p:attrNameLst>
                                      </p:cBhvr>
                                      <p:to>
                                        <p:strVal val="visible"/>
                                      </p:to>
                                    </p:set>
                                    <p:animEffect transition="in" filter="fade">
                                      <p:cBhvr>
                                        <p:cTn id="57" dur="1000"/>
                                        <p:tgtEl>
                                          <p:spTgt spid="14"/>
                                        </p:tgtEl>
                                      </p:cBhvr>
                                    </p:animEffect>
                                    <p:anim calcmode="lin" valueType="num">
                                      <p:cBhvr>
                                        <p:cTn id="58" dur="1000" fill="hold"/>
                                        <p:tgtEl>
                                          <p:spTgt spid="14"/>
                                        </p:tgtEl>
                                        <p:attrNameLst>
                                          <p:attrName>ppt_x</p:attrName>
                                        </p:attrNameLst>
                                      </p:cBhvr>
                                      <p:tavLst>
                                        <p:tav tm="0">
                                          <p:val>
                                            <p:strVal val="#ppt_x"/>
                                          </p:val>
                                        </p:tav>
                                        <p:tav tm="100000">
                                          <p:val>
                                            <p:strVal val="#ppt_x"/>
                                          </p:val>
                                        </p:tav>
                                      </p:tavLst>
                                    </p:anim>
                                    <p:anim calcmode="lin" valueType="num">
                                      <p:cBhvr>
                                        <p:cTn id="59" dur="1000" fill="hold"/>
                                        <p:tgtEl>
                                          <p:spTgt spid="14"/>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15"/>
                                        </p:tgtEl>
                                        <p:attrNameLst>
                                          <p:attrName>style.visibility</p:attrName>
                                        </p:attrNameLst>
                                      </p:cBhvr>
                                      <p:to>
                                        <p:strVal val="visible"/>
                                      </p:to>
                                    </p:set>
                                    <p:animEffect transition="in" filter="fade">
                                      <p:cBhvr>
                                        <p:cTn id="62" dur="1000"/>
                                        <p:tgtEl>
                                          <p:spTgt spid="15"/>
                                        </p:tgtEl>
                                      </p:cBhvr>
                                    </p:animEffect>
                                    <p:anim calcmode="lin" valueType="num">
                                      <p:cBhvr>
                                        <p:cTn id="63" dur="1000" fill="hold"/>
                                        <p:tgtEl>
                                          <p:spTgt spid="15"/>
                                        </p:tgtEl>
                                        <p:attrNameLst>
                                          <p:attrName>ppt_x</p:attrName>
                                        </p:attrNameLst>
                                      </p:cBhvr>
                                      <p:tavLst>
                                        <p:tav tm="0">
                                          <p:val>
                                            <p:strVal val="#ppt_x"/>
                                          </p:val>
                                        </p:tav>
                                        <p:tav tm="100000">
                                          <p:val>
                                            <p:strVal val="#ppt_x"/>
                                          </p:val>
                                        </p:tav>
                                      </p:tavLst>
                                    </p:anim>
                                    <p:anim calcmode="lin" valueType="num">
                                      <p:cBhvr>
                                        <p:cTn id="64" dur="1000" fill="hold"/>
                                        <p:tgtEl>
                                          <p:spTgt spid="15"/>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16"/>
                                        </p:tgtEl>
                                        <p:attrNameLst>
                                          <p:attrName>style.visibility</p:attrName>
                                        </p:attrNameLst>
                                      </p:cBhvr>
                                      <p:to>
                                        <p:strVal val="visible"/>
                                      </p:to>
                                    </p:set>
                                    <p:animEffect transition="in" filter="fade">
                                      <p:cBhvr>
                                        <p:cTn id="67" dur="1000"/>
                                        <p:tgtEl>
                                          <p:spTgt spid="16"/>
                                        </p:tgtEl>
                                      </p:cBhvr>
                                    </p:animEffect>
                                    <p:anim calcmode="lin" valueType="num">
                                      <p:cBhvr>
                                        <p:cTn id="68" dur="1000" fill="hold"/>
                                        <p:tgtEl>
                                          <p:spTgt spid="16"/>
                                        </p:tgtEl>
                                        <p:attrNameLst>
                                          <p:attrName>ppt_x</p:attrName>
                                        </p:attrNameLst>
                                      </p:cBhvr>
                                      <p:tavLst>
                                        <p:tav tm="0">
                                          <p:val>
                                            <p:strVal val="#ppt_x"/>
                                          </p:val>
                                        </p:tav>
                                        <p:tav tm="100000">
                                          <p:val>
                                            <p:strVal val="#ppt_x"/>
                                          </p:val>
                                        </p:tav>
                                      </p:tavLst>
                                    </p:anim>
                                    <p:anim calcmode="lin" valueType="num">
                                      <p:cBhvr>
                                        <p:cTn id="69" dur="1000" fill="hold"/>
                                        <p:tgtEl>
                                          <p:spTgt spid="16"/>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17"/>
                                        </p:tgtEl>
                                        <p:attrNameLst>
                                          <p:attrName>style.visibility</p:attrName>
                                        </p:attrNameLst>
                                      </p:cBhvr>
                                      <p:to>
                                        <p:strVal val="visible"/>
                                      </p:to>
                                    </p:set>
                                    <p:animEffect transition="in" filter="fade">
                                      <p:cBhvr>
                                        <p:cTn id="72" dur="1000"/>
                                        <p:tgtEl>
                                          <p:spTgt spid="17"/>
                                        </p:tgtEl>
                                      </p:cBhvr>
                                    </p:animEffect>
                                    <p:anim calcmode="lin" valueType="num">
                                      <p:cBhvr>
                                        <p:cTn id="73" dur="1000" fill="hold"/>
                                        <p:tgtEl>
                                          <p:spTgt spid="17"/>
                                        </p:tgtEl>
                                        <p:attrNameLst>
                                          <p:attrName>ppt_x</p:attrName>
                                        </p:attrNameLst>
                                      </p:cBhvr>
                                      <p:tavLst>
                                        <p:tav tm="0">
                                          <p:val>
                                            <p:strVal val="#ppt_x"/>
                                          </p:val>
                                        </p:tav>
                                        <p:tav tm="100000">
                                          <p:val>
                                            <p:strVal val="#ppt_x"/>
                                          </p:val>
                                        </p:tav>
                                      </p:tavLst>
                                    </p:anim>
                                    <p:anim calcmode="lin" valueType="num">
                                      <p:cBhvr>
                                        <p:cTn id="74" dur="1000" fill="hold"/>
                                        <p:tgtEl>
                                          <p:spTgt spid="17"/>
                                        </p:tgtEl>
                                        <p:attrNameLst>
                                          <p:attrName>ppt_y</p:attrName>
                                        </p:attrNameLst>
                                      </p:cBhvr>
                                      <p:tavLst>
                                        <p:tav tm="0">
                                          <p:val>
                                            <p:strVal val="#ppt_y+.1"/>
                                          </p:val>
                                        </p:tav>
                                        <p:tav tm="100000">
                                          <p:val>
                                            <p:strVal val="#ppt_y"/>
                                          </p:val>
                                        </p:tav>
                                      </p:tavLst>
                                    </p:anim>
                                  </p:childTnLst>
                                </p:cTn>
                              </p:par>
                              <p:par>
                                <p:cTn id="75" presetID="42" presetClass="entr" presetSubtype="0" fill="hold" nodeType="withEffect">
                                  <p:stCondLst>
                                    <p:cond delay="0"/>
                                  </p:stCondLst>
                                  <p:childTnLst>
                                    <p:set>
                                      <p:cBhvr>
                                        <p:cTn id="76" dur="1" fill="hold">
                                          <p:stCondLst>
                                            <p:cond delay="0"/>
                                          </p:stCondLst>
                                        </p:cTn>
                                        <p:tgtEl>
                                          <p:spTgt spid="18"/>
                                        </p:tgtEl>
                                        <p:attrNameLst>
                                          <p:attrName>style.visibility</p:attrName>
                                        </p:attrNameLst>
                                      </p:cBhvr>
                                      <p:to>
                                        <p:strVal val="visible"/>
                                      </p:to>
                                    </p:set>
                                    <p:animEffect transition="in" filter="fade">
                                      <p:cBhvr>
                                        <p:cTn id="77" dur="1000"/>
                                        <p:tgtEl>
                                          <p:spTgt spid="18"/>
                                        </p:tgtEl>
                                      </p:cBhvr>
                                    </p:animEffect>
                                    <p:anim calcmode="lin" valueType="num">
                                      <p:cBhvr>
                                        <p:cTn id="78" dur="1000" fill="hold"/>
                                        <p:tgtEl>
                                          <p:spTgt spid="18"/>
                                        </p:tgtEl>
                                        <p:attrNameLst>
                                          <p:attrName>ppt_x</p:attrName>
                                        </p:attrNameLst>
                                      </p:cBhvr>
                                      <p:tavLst>
                                        <p:tav tm="0">
                                          <p:val>
                                            <p:strVal val="#ppt_x"/>
                                          </p:val>
                                        </p:tav>
                                        <p:tav tm="100000">
                                          <p:val>
                                            <p:strVal val="#ppt_x"/>
                                          </p:val>
                                        </p:tav>
                                      </p:tavLst>
                                    </p:anim>
                                    <p:anim calcmode="lin" valueType="num">
                                      <p:cBhvr>
                                        <p:cTn id="79" dur="1000" fill="hold"/>
                                        <p:tgtEl>
                                          <p:spTgt spid="18"/>
                                        </p:tgtEl>
                                        <p:attrNameLst>
                                          <p:attrName>ppt_y</p:attrName>
                                        </p:attrNameLst>
                                      </p:cBhvr>
                                      <p:tavLst>
                                        <p:tav tm="0">
                                          <p:val>
                                            <p:strVal val="#ppt_y+.1"/>
                                          </p:val>
                                        </p:tav>
                                        <p:tav tm="100000">
                                          <p:val>
                                            <p:strVal val="#ppt_y"/>
                                          </p:val>
                                        </p:tav>
                                      </p:tavLst>
                                    </p:anim>
                                  </p:childTnLst>
                                </p:cTn>
                              </p:par>
                              <p:par>
                                <p:cTn id="80" presetID="42" presetClass="entr" presetSubtype="0" fill="hold" nodeType="withEffect">
                                  <p:stCondLst>
                                    <p:cond delay="0"/>
                                  </p:stCondLst>
                                  <p:childTnLst>
                                    <p:set>
                                      <p:cBhvr>
                                        <p:cTn id="81" dur="1" fill="hold">
                                          <p:stCondLst>
                                            <p:cond delay="0"/>
                                          </p:stCondLst>
                                        </p:cTn>
                                        <p:tgtEl>
                                          <p:spTgt spid="19"/>
                                        </p:tgtEl>
                                        <p:attrNameLst>
                                          <p:attrName>style.visibility</p:attrName>
                                        </p:attrNameLst>
                                      </p:cBhvr>
                                      <p:to>
                                        <p:strVal val="visible"/>
                                      </p:to>
                                    </p:set>
                                    <p:animEffect transition="in" filter="fade">
                                      <p:cBhvr>
                                        <p:cTn id="82" dur="1000"/>
                                        <p:tgtEl>
                                          <p:spTgt spid="19"/>
                                        </p:tgtEl>
                                      </p:cBhvr>
                                    </p:animEffect>
                                    <p:anim calcmode="lin" valueType="num">
                                      <p:cBhvr>
                                        <p:cTn id="83" dur="1000" fill="hold"/>
                                        <p:tgtEl>
                                          <p:spTgt spid="19"/>
                                        </p:tgtEl>
                                        <p:attrNameLst>
                                          <p:attrName>ppt_x</p:attrName>
                                        </p:attrNameLst>
                                      </p:cBhvr>
                                      <p:tavLst>
                                        <p:tav tm="0">
                                          <p:val>
                                            <p:strVal val="#ppt_x"/>
                                          </p:val>
                                        </p:tav>
                                        <p:tav tm="100000">
                                          <p:val>
                                            <p:strVal val="#ppt_x"/>
                                          </p:val>
                                        </p:tav>
                                      </p:tavLst>
                                    </p:anim>
                                    <p:anim calcmode="lin" valueType="num">
                                      <p:cBhvr>
                                        <p:cTn id="84" dur="1000" fill="hold"/>
                                        <p:tgtEl>
                                          <p:spTgt spid="19"/>
                                        </p:tgtEl>
                                        <p:attrNameLst>
                                          <p:attrName>ppt_y</p:attrName>
                                        </p:attrNameLst>
                                      </p:cBhvr>
                                      <p:tavLst>
                                        <p:tav tm="0">
                                          <p:val>
                                            <p:strVal val="#ppt_y+.1"/>
                                          </p:val>
                                        </p:tav>
                                        <p:tav tm="100000">
                                          <p:val>
                                            <p:strVal val="#ppt_y"/>
                                          </p:val>
                                        </p:tav>
                                      </p:tavLst>
                                    </p:anim>
                                  </p:childTnLst>
                                </p:cTn>
                              </p:par>
                              <p:par>
                                <p:cTn id="85" presetID="42" presetClass="entr" presetSubtype="0" fill="hold" nodeType="withEffect">
                                  <p:stCondLst>
                                    <p:cond delay="0"/>
                                  </p:stCondLst>
                                  <p:childTnLst>
                                    <p:set>
                                      <p:cBhvr>
                                        <p:cTn id="86" dur="1" fill="hold">
                                          <p:stCondLst>
                                            <p:cond delay="0"/>
                                          </p:stCondLst>
                                        </p:cTn>
                                        <p:tgtEl>
                                          <p:spTgt spid="20"/>
                                        </p:tgtEl>
                                        <p:attrNameLst>
                                          <p:attrName>style.visibility</p:attrName>
                                        </p:attrNameLst>
                                      </p:cBhvr>
                                      <p:to>
                                        <p:strVal val="visible"/>
                                      </p:to>
                                    </p:set>
                                    <p:animEffect transition="in" filter="fade">
                                      <p:cBhvr>
                                        <p:cTn id="87" dur="1000"/>
                                        <p:tgtEl>
                                          <p:spTgt spid="20"/>
                                        </p:tgtEl>
                                      </p:cBhvr>
                                    </p:animEffect>
                                    <p:anim calcmode="lin" valueType="num">
                                      <p:cBhvr>
                                        <p:cTn id="88" dur="1000" fill="hold"/>
                                        <p:tgtEl>
                                          <p:spTgt spid="20"/>
                                        </p:tgtEl>
                                        <p:attrNameLst>
                                          <p:attrName>ppt_x</p:attrName>
                                        </p:attrNameLst>
                                      </p:cBhvr>
                                      <p:tavLst>
                                        <p:tav tm="0">
                                          <p:val>
                                            <p:strVal val="#ppt_x"/>
                                          </p:val>
                                        </p:tav>
                                        <p:tav tm="100000">
                                          <p:val>
                                            <p:strVal val="#ppt_x"/>
                                          </p:val>
                                        </p:tav>
                                      </p:tavLst>
                                    </p:anim>
                                    <p:anim calcmode="lin" valueType="num">
                                      <p:cBhvr>
                                        <p:cTn id="89" dur="1000" fill="hold"/>
                                        <p:tgtEl>
                                          <p:spTgt spid="20"/>
                                        </p:tgtEl>
                                        <p:attrNameLst>
                                          <p:attrName>ppt_y</p:attrName>
                                        </p:attrNameLst>
                                      </p:cBhvr>
                                      <p:tavLst>
                                        <p:tav tm="0">
                                          <p:val>
                                            <p:strVal val="#ppt_y+.1"/>
                                          </p:val>
                                        </p:tav>
                                        <p:tav tm="100000">
                                          <p:val>
                                            <p:strVal val="#ppt_y"/>
                                          </p:val>
                                        </p:tav>
                                      </p:tavLst>
                                    </p:anim>
                                  </p:childTnLst>
                                </p:cTn>
                              </p:par>
                              <p:par>
                                <p:cTn id="90" presetID="42" presetClass="entr" presetSubtype="0" fill="hold" nodeType="withEffect">
                                  <p:stCondLst>
                                    <p:cond delay="0"/>
                                  </p:stCondLst>
                                  <p:childTnLst>
                                    <p:set>
                                      <p:cBhvr>
                                        <p:cTn id="91" dur="1" fill="hold">
                                          <p:stCondLst>
                                            <p:cond delay="0"/>
                                          </p:stCondLst>
                                        </p:cTn>
                                        <p:tgtEl>
                                          <p:spTgt spid="21"/>
                                        </p:tgtEl>
                                        <p:attrNameLst>
                                          <p:attrName>style.visibility</p:attrName>
                                        </p:attrNameLst>
                                      </p:cBhvr>
                                      <p:to>
                                        <p:strVal val="visible"/>
                                      </p:to>
                                    </p:set>
                                    <p:animEffect transition="in" filter="fade">
                                      <p:cBhvr>
                                        <p:cTn id="92" dur="1000"/>
                                        <p:tgtEl>
                                          <p:spTgt spid="21"/>
                                        </p:tgtEl>
                                      </p:cBhvr>
                                    </p:animEffect>
                                    <p:anim calcmode="lin" valueType="num">
                                      <p:cBhvr>
                                        <p:cTn id="93" dur="1000" fill="hold"/>
                                        <p:tgtEl>
                                          <p:spTgt spid="21"/>
                                        </p:tgtEl>
                                        <p:attrNameLst>
                                          <p:attrName>ppt_x</p:attrName>
                                        </p:attrNameLst>
                                      </p:cBhvr>
                                      <p:tavLst>
                                        <p:tav tm="0">
                                          <p:val>
                                            <p:strVal val="#ppt_x"/>
                                          </p:val>
                                        </p:tav>
                                        <p:tav tm="100000">
                                          <p:val>
                                            <p:strVal val="#ppt_x"/>
                                          </p:val>
                                        </p:tav>
                                      </p:tavLst>
                                    </p:anim>
                                    <p:anim calcmode="lin" valueType="num">
                                      <p:cBhvr>
                                        <p:cTn id="94" dur="1000" fill="hold"/>
                                        <p:tgtEl>
                                          <p:spTgt spid="21"/>
                                        </p:tgtEl>
                                        <p:attrNameLst>
                                          <p:attrName>ppt_y</p:attrName>
                                        </p:attrNameLst>
                                      </p:cBhvr>
                                      <p:tavLst>
                                        <p:tav tm="0">
                                          <p:val>
                                            <p:strVal val="#ppt_y+.1"/>
                                          </p:val>
                                        </p:tav>
                                        <p:tav tm="100000">
                                          <p:val>
                                            <p:strVal val="#ppt_y"/>
                                          </p:val>
                                        </p:tav>
                                      </p:tavLst>
                                    </p:anim>
                                  </p:childTnLst>
                                </p:cTn>
                              </p:par>
                              <p:par>
                                <p:cTn id="95" presetID="42" presetClass="entr" presetSubtype="0" fill="hold" nodeType="withEffect">
                                  <p:stCondLst>
                                    <p:cond delay="0"/>
                                  </p:stCondLst>
                                  <p:childTnLst>
                                    <p:set>
                                      <p:cBhvr>
                                        <p:cTn id="96" dur="1" fill="hold">
                                          <p:stCondLst>
                                            <p:cond delay="0"/>
                                          </p:stCondLst>
                                        </p:cTn>
                                        <p:tgtEl>
                                          <p:spTgt spid="22"/>
                                        </p:tgtEl>
                                        <p:attrNameLst>
                                          <p:attrName>style.visibility</p:attrName>
                                        </p:attrNameLst>
                                      </p:cBhvr>
                                      <p:to>
                                        <p:strVal val="visible"/>
                                      </p:to>
                                    </p:set>
                                    <p:animEffect transition="in" filter="fade">
                                      <p:cBhvr>
                                        <p:cTn id="97" dur="1000"/>
                                        <p:tgtEl>
                                          <p:spTgt spid="22"/>
                                        </p:tgtEl>
                                      </p:cBhvr>
                                    </p:animEffect>
                                    <p:anim calcmode="lin" valueType="num">
                                      <p:cBhvr>
                                        <p:cTn id="98" dur="1000" fill="hold"/>
                                        <p:tgtEl>
                                          <p:spTgt spid="22"/>
                                        </p:tgtEl>
                                        <p:attrNameLst>
                                          <p:attrName>ppt_x</p:attrName>
                                        </p:attrNameLst>
                                      </p:cBhvr>
                                      <p:tavLst>
                                        <p:tav tm="0">
                                          <p:val>
                                            <p:strVal val="#ppt_x"/>
                                          </p:val>
                                        </p:tav>
                                        <p:tav tm="100000">
                                          <p:val>
                                            <p:strVal val="#ppt_x"/>
                                          </p:val>
                                        </p:tav>
                                      </p:tavLst>
                                    </p:anim>
                                    <p:anim calcmode="lin" valueType="num">
                                      <p:cBhvr>
                                        <p:cTn id="99" dur="1000" fill="hold"/>
                                        <p:tgtEl>
                                          <p:spTgt spid="22"/>
                                        </p:tgtEl>
                                        <p:attrNameLst>
                                          <p:attrName>ppt_y</p:attrName>
                                        </p:attrNameLst>
                                      </p:cBhvr>
                                      <p:tavLst>
                                        <p:tav tm="0">
                                          <p:val>
                                            <p:strVal val="#ppt_y+.1"/>
                                          </p:val>
                                        </p:tav>
                                        <p:tav tm="100000">
                                          <p:val>
                                            <p:strVal val="#ppt_y"/>
                                          </p:val>
                                        </p:tav>
                                      </p:tavLst>
                                    </p:anim>
                                  </p:childTnLst>
                                </p:cTn>
                              </p:par>
                              <p:par>
                                <p:cTn id="100" presetID="42" presetClass="entr" presetSubtype="0" fill="hold" nodeType="withEffect">
                                  <p:stCondLst>
                                    <p:cond delay="0"/>
                                  </p:stCondLst>
                                  <p:childTnLst>
                                    <p:set>
                                      <p:cBhvr>
                                        <p:cTn id="101" dur="1" fill="hold">
                                          <p:stCondLst>
                                            <p:cond delay="0"/>
                                          </p:stCondLst>
                                        </p:cTn>
                                        <p:tgtEl>
                                          <p:spTgt spid="23"/>
                                        </p:tgtEl>
                                        <p:attrNameLst>
                                          <p:attrName>style.visibility</p:attrName>
                                        </p:attrNameLst>
                                      </p:cBhvr>
                                      <p:to>
                                        <p:strVal val="visible"/>
                                      </p:to>
                                    </p:set>
                                    <p:animEffect transition="in" filter="fade">
                                      <p:cBhvr>
                                        <p:cTn id="102" dur="1000"/>
                                        <p:tgtEl>
                                          <p:spTgt spid="23"/>
                                        </p:tgtEl>
                                      </p:cBhvr>
                                    </p:animEffect>
                                    <p:anim calcmode="lin" valueType="num">
                                      <p:cBhvr>
                                        <p:cTn id="103" dur="1000" fill="hold"/>
                                        <p:tgtEl>
                                          <p:spTgt spid="23"/>
                                        </p:tgtEl>
                                        <p:attrNameLst>
                                          <p:attrName>ppt_x</p:attrName>
                                        </p:attrNameLst>
                                      </p:cBhvr>
                                      <p:tavLst>
                                        <p:tav tm="0">
                                          <p:val>
                                            <p:strVal val="#ppt_x"/>
                                          </p:val>
                                        </p:tav>
                                        <p:tav tm="100000">
                                          <p:val>
                                            <p:strVal val="#ppt_x"/>
                                          </p:val>
                                        </p:tav>
                                      </p:tavLst>
                                    </p:anim>
                                    <p:anim calcmode="lin" valueType="num">
                                      <p:cBhvr>
                                        <p:cTn id="104"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105" fill="hold">
                      <p:stCondLst>
                        <p:cond delay="indefinite"/>
                      </p:stCondLst>
                      <p:childTnLst>
                        <p:par>
                          <p:cTn id="106" fill="hold">
                            <p:stCondLst>
                              <p:cond delay="0"/>
                            </p:stCondLst>
                            <p:childTnLst>
                              <p:par>
                                <p:cTn id="107" presetID="10" presetClass="entr" presetSubtype="0" fill="hold" grpId="0" nodeType="clickEffect">
                                  <p:stCondLst>
                                    <p:cond delay="0"/>
                                  </p:stCondLst>
                                  <p:childTnLst>
                                    <p:set>
                                      <p:cBhvr>
                                        <p:cTn id="108" dur="1" fill="hold">
                                          <p:stCondLst>
                                            <p:cond delay="0"/>
                                          </p:stCondLst>
                                        </p:cTn>
                                        <p:tgtEl>
                                          <p:spTgt spid="38"/>
                                        </p:tgtEl>
                                        <p:attrNameLst>
                                          <p:attrName>style.visibility</p:attrName>
                                        </p:attrNameLst>
                                      </p:cBhvr>
                                      <p:to>
                                        <p:strVal val="visible"/>
                                      </p:to>
                                    </p:set>
                                    <p:animEffect transition="in" filter="fade">
                                      <p:cBhvr>
                                        <p:cTn id="109" dur="500"/>
                                        <p:tgtEl>
                                          <p:spTgt spid="38"/>
                                        </p:tgtEl>
                                      </p:cBhvr>
                                    </p:animEffect>
                                  </p:childTnLst>
                                </p:cTn>
                              </p:par>
                            </p:childTnLst>
                          </p:cTn>
                        </p:par>
                      </p:childTnLst>
                    </p:cTn>
                  </p:par>
                  <p:par>
                    <p:cTn id="110" fill="hold">
                      <p:stCondLst>
                        <p:cond delay="indefinite"/>
                      </p:stCondLst>
                      <p:childTnLst>
                        <p:par>
                          <p:cTn id="111" fill="hold">
                            <p:stCondLst>
                              <p:cond delay="0"/>
                            </p:stCondLst>
                            <p:childTnLst>
                              <p:par>
                                <p:cTn id="112" presetID="10" presetClass="entr" presetSubtype="0" fill="hold" grpId="0" nodeType="clickEffect">
                                  <p:stCondLst>
                                    <p:cond delay="0"/>
                                  </p:stCondLst>
                                  <p:childTnLst>
                                    <p:set>
                                      <p:cBhvr>
                                        <p:cTn id="113" dur="1" fill="hold">
                                          <p:stCondLst>
                                            <p:cond delay="0"/>
                                          </p:stCondLst>
                                        </p:cTn>
                                        <p:tgtEl>
                                          <p:spTgt spid="39"/>
                                        </p:tgtEl>
                                        <p:attrNameLst>
                                          <p:attrName>style.visibility</p:attrName>
                                        </p:attrNameLst>
                                      </p:cBhvr>
                                      <p:to>
                                        <p:strVal val="visible"/>
                                      </p:to>
                                    </p:set>
                                    <p:animEffect transition="in" filter="fade">
                                      <p:cBhvr>
                                        <p:cTn id="114" dur="500"/>
                                        <p:tgtEl>
                                          <p:spTgt spid="39"/>
                                        </p:tgtEl>
                                      </p:cBhvr>
                                    </p:animEffect>
                                  </p:childTnLst>
                                </p:cTn>
                              </p:par>
                            </p:childTnLst>
                          </p:cTn>
                        </p:par>
                      </p:childTnLst>
                    </p:cTn>
                  </p:par>
                  <p:par>
                    <p:cTn id="115" fill="hold">
                      <p:stCondLst>
                        <p:cond delay="indefinite"/>
                      </p:stCondLst>
                      <p:childTnLst>
                        <p:par>
                          <p:cTn id="116" fill="hold">
                            <p:stCondLst>
                              <p:cond delay="0"/>
                            </p:stCondLst>
                            <p:childTnLst>
                              <p:par>
                                <p:cTn id="117" presetID="10" presetClass="entr" presetSubtype="0" fill="hold" grpId="0" nodeType="clickEffect">
                                  <p:stCondLst>
                                    <p:cond delay="0"/>
                                  </p:stCondLst>
                                  <p:childTnLst>
                                    <p:set>
                                      <p:cBhvr>
                                        <p:cTn id="118" dur="1" fill="hold">
                                          <p:stCondLst>
                                            <p:cond delay="0"/>
                                          </p:stCondLst>
                                        </p:cTn>
                                        <p:tgtEl>
                                          <p:spTgt spid="40"/>
                                        </p:tgtEl>
                                        <p:attrNameLst>
                                          <p:attrName>style.visibility</p:attrName>
                                        </p:attrNameLst>
                                      </p:cBhvr>
                                      <p:to>
                                        <p:strVal val="visible"/>
                                      </p:to>
                                    </p:set>
                                    <p:animEffect transition="in" filter="fade">
                                      <p:cBhvr>
                                        <p:cTn id="119" dur="500"/>
                                        <p:tgtEl>
                                          <p:spTgt spid="40"/>
                                        </p:tgtEl>
                                      </p:cBhvr>
                                    </p:animEffect>
                                  </p:childTnLst>
                                </p:cTn>
                              </p:par>
                            </p:childTnLst>
                          </p:cTn>
                        </p:par>
                      </p:childTnLst>
                    </p:cTn>
                  </p:par>
                  <p:par>
                    <p:cTn id="120" fill="hold">
                      <p:stCondLst>
                        <p:cond delay="indefinite"/>
                      </p:stCondLst>
                      <p:childTnLst>
                        <p:par>
                          <p:cTn id="121" fill="hold">
                            <p:stCondLst>
                              <p:cond delay="0"/>
                            </p:stCondLst>
                            <p:childTnLst>
                              <p:par>
                                <p:cTn id="122" presetID="10" presetClass="entr" presetSubtype="0" fill="hold" grpId="0" nodeType="clickEffect">
                                  <p:stCondLst>
                                    <p:cond delay="0"/>
                                  </p:stCondLst>
                                  <p:childTnLst>
                                    <p:set>
                                      <p:cBhvr>
                                        <p:cTn id="123" dur="1" fill="hold">
                                          <p:stCondLst>
                                            <p:cond delay="0"/>
                                          </p:stCondLst>
                                        </p:cTn>
                                        <p:tgtEl>
                                          <p:spTgt spid="41"/>
                                        </p:tgtEl>
                                        <p:attrNameLst>
                                          <p:attrName>style.visibility</p:attrName>
                                        </p:attrNameLst>
                                      </p:cBhvr>
                                      <p:to>
                                        <p:strVal val="visible"/>
                                      </p:to>
                                    </p:set>
                                    <p:animEffect transition="in" filter="fade">
                                      <p:cBhvr>
                                        <p:cTn id="124" dur="500"/>
                                        <p:tgtEl>
                                          <p:spTgt spid="41"/>
                                        </p:tgtEl>
                                      </p:cBhvr>
                                    </p:animEffect>
                                  </p:childTnLst>
                                </p:cTn>
                              </p:par>
                            </p:childTnLst>
                          </p:cTn>
                        </p:par>
                      </p:childTnLst>
                    </p:cTn>
                  </p:par>
                  <p:par>
                    <p:cTn id="125" fill="hold">
                      <p:stCondLst>
                        <p:cond delay="indefinite"/>
                      </p:stCondLst>
                      <p:childTnLst>
                        <p:par>
                          <p:cTn id="126" fill="hold">
                            <p:stCondLst>
                              <p:cond delay="0"/>
                            </p:stCondLst>
                            <p:childTnLst>
                              <p:par>
                                <p:cTn id="127" presetID="10" presetClass="entr" presetSubtype="0" fill="hold" grpId="0" nodeType="clickEffect">
                                  <p:stCondLst>
                                    <p:cond delay="0"/>
                                  </p:stCondLst>
                                  <p:childTnLst>
                                    <p:set>
                                      <p:cBhvr>
                                        <p:cTn id="128" dur="1" fill="hold">
                                          <p:stCondLst>
                                            <p:cond delay="0"/>
                                          </p:stCondLst>
                                        </p:cTn>
                                        <p:tgtEl>
                                          <p:spTgt spid="42"/>
                                        </p:tgtEl>
                                        <p:attrNameLst>
                                          <p:attrName>style.visibility</p:attrName>
                                        </p:attrNameLst>
                                      </p:cBhvr>
                                      <p:to>
                                        <p:strVal val="visible"/>
                                      </p:to>
                                    </p:set>
                                    <p:animEffect transition="in" filter="fade">
                                      <p:cBhvr>
                                        <p:cTn id="129"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4" grpId="0" bldLvl="0" animBg="1"/>
      <p:bldP spid="5" grpId="0" bldLvl="0" animBg="1"/>
      <p:bldP spid="6" grpId="0" bldLvl="0" animBg="1"/>
      <p:bldP spid="7" grpId="0" bldLvl="0" animBg="1"/>
      <p:bldP spid="8" grpId="0" bldLvl="0" animBg="1"/>
      <p:bldP spid="9" grpId="0" bldLvl="0" animBg="1"/>
      <p:bldP spid="10" grpId="0" bldLvl="0" animBg="1"/>
      <p:bldP spid="11" grpId="0" bldLvl="0" animBg="1"/>
      <p:bldP spid="12" grpId="0" bldLvl="0" animBg="1"/>
      <p:bldP spid="14" grpId="0" bldLvl="0" animBg="1"/>
      <p:bldP spid="15" grpId="0" bldLvl="0" animBg="1"/>
      <p:bldP spid="16" grpId="0" bldLvl="0" animBg="1"/>
      <p:bldP spid="17" grpId="0" bldLvl="0" animBg="1"/>
      <p:bldP spid="38" grpId="0"/>
      <p:bldP spid="39" grpId="0"/>
      <p:bldP spid="40" grpId="0"/>
      <p:bldP spid="41" grpId="0"/>
      <p:bldP spid="4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xmlns="" id="{75998FC7-1D24-49B5-B6F6-501B41AE2A9D}"/>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rot="16200000">
            <a:off x="3882707" y="1290431"/>
            <a:ext cx="4178108" cy="4277138"/>
          </a:xfrm>
          <a:prstGeom prst="rect">
            <a:avLst/>
          </a:prstGeom>
        </p:spPr>
      </p:pic>
      <p:pic>
        <p:nvPicPr>
          <p:cNvPr id="11" name="图片 10">
            <a:extLst>
              <a:ext uri="{FF2B5EF4-FFF2-40B4-BE49-F238E27FC236}">
                <a16:creationId xmlns:a16="http://schemas.microsoft.com/office/drawing/2014/main" xmlns="" id="{9F7C6659-FCBE-43C7-BA2C-B607E4953654}"/>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513" r="-74"/>
          <a:stretch/>
        </p:blipFill>
        <p:spPr>
          <a:xfrm rot="16200000">
            <a:off x="5709916" y="1414793"/>
            <a:ext cx="6919523" cy="4116457"/>
          </a:xfrm>
          <a:custGeom>
            <a:avLst/>
            <a:gdLst>
              <a:gd name="connsiteX0" fmla="*/ 6919523 w 6919523"/>
              <a:gd name="connsiteY0" fmla="*/ 0 h 3843133"/>
              <a:gd name="connsiteX1" fmla="*/ 6919523 w 6919523"/>
              <a:gd name="connsiteY1" fmla="*/ 3843133 h 3843133"/>
              <a:gd name="connsiteX2" fmla="*/ 0 w 6919523"/>
              <a:gd name="connsiteY2" fmla="*/ 3843133 h 3843133"/>
              <a:gd name="connsiteX3" fmla="*/ 0 w 6919523"/>
              <a:gd name="connsiteY3" fmla="*/ 0 h 3843133"/>
              <a:gd name="connsiteX4" fmla="*/ 1414729 w 6919523"/>
              <a:gd name="connsiteY4" fmla="*/ 0 h 3843133"/>
              <a:gd name="connsiteX5" fmla="*/ 1414729 w 6919523"/>
              <a:gd name="connsiteY5" fmla="*/ 1351722 h 3843133"/>
              <a:gd name="connsiteX6" fmla="*/ 5592838 w 6919523"/>
              <a:gd name="connsiteY6" fmla="*/ 1351722 h 3843133"/>
              <a:gd name="connsiteX7" fmla="*/ 5592838 w 6919523"/>
              <a:gd name="connsiteY7" fmla="*/ 0 h 3843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19523" h="3843133">
                <a:moveTo>
                  <a:pt x="6919523" y="0"/>
                </a:moveTo>
                <a:lnTo>
                  <a:pt x="6919523" y="3843133"/>
                </a:lnTo>
                <a:lnTo>
                  <a:pt x="0" y="3843133"/>
                </a:lnTo>
                <a:lnTo>
                  <a:pt x="0" y="0"/>
                </a:lnTo>
                <a:lnTo>
                  <a:pt x="1414729" y="0"/>
                </a:lnTo>
                <a:lnTo>
                  <a:pt x="1414729" y="1351722"/>
                </a:lnTo>
                <a:lnTo>
                  <a:pt x="5592838" y="1351722"/>
                </a:lnTo>
                <a:lnTo>
                  <a:pt x="5592838" y="0"/>
                </a:lnTo>
                <a:close/>
              </a:path>
            </a:pathLst>
          </a:custGeom>
        </p:spPr>
      </p:pic>
      <p:pic>
        <p:nvPicPr>
          <p:cNvPr id="12" name="图片 11">
            <a:extLst>
              <a:ext uri="{FF2B5EF4-FFF2-40B4-BE49-F238E27FC236}">
                <a16:creationId xmlns:a16="http://schemas.microsoft.com/office/drawing/2014/main" xmlns="" id="{0016B419-86F4-4108-B232-4F81D748C963}"/>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513" r="-74"/>
          <a:stretch/>
        </p:blipFill>
        <p:spPr>
          <a:xfrm rot="5400000" flipH="1">
            <a:off x="-714931" y="1414792"/>
            <a:ext cx="6919523" cy="4116459"/>
          </a:xfrm>
          <a:custGeom>
            <a:avLst/>
            <a:gdLst>
              <a:gd name="connsiteX0" fmla="*/ 6919523 w 6919523"/>
              <a:gd name="connsiteY0" fmla="*/ 0 h 3843133"/>
              <a:gd name="connsiteX1" fmla="*/ 6919523 w 6919523"/>
              <a:gd name="connsiteY1" fmla="*/ 3843133 h 3843133"/>
              <a:gd name="connsiteX2" fmla="*/ 0 w 6919523"/>
              <a:gd name="connsiteY2" fmla="*/ 3843133 h 3843133"/>
              <a:gd name="connsiteX3" fmla="*/ 0 w 6919523"/>
              <a:gd name="connsiteY3" fmla="*/ 0 h 3843133"/>
              <a:gd name="connsiteX4" fmla="*/ 1414729 w 6919523"/>
              <a:gd name="connsiteY4" fmla="*/ 0 h 3843133"/>
              <a:gd name="connsiteX5" fmla="*/ 1414729 w 6919523"/>
              <a:gd name="connsiteY5" fmla="*/ 1351722 h 3843133"/>
              <a:gd name="connsiteX6" fmla="*/ 5592838 w 6919523"/>
              <a:gd name="connsiteY6" fmla="*/ 1351722 h 3843133"/>
              <a:gd name="connsiteX7" fmla="*/ 5592838 w 6919523"/>
              <a:gd name="connsiteY7" fmla="*/ 0 h 3843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19523" h="3843133">
                <a:moveTo>
                  <a:pt x="6919523" y="0"/>
                </a:moveTo>
                <a:lnTo>
                  <a:pt x="6919523" y="3843133"/>
                </a:lnTo>
                <a:lnTo>
                  <a:pt x="0" y="3843133"/>
                </a:lnTo>
                <a:lnTo>
                  <a:pt x="0" y="0"/>
                </a:lnTo>
                <a:lnTo>
                  <a:pt x="1414729" y="0"/>
                </a:lnTo>
                <a:lnTo>
                  <a:pt x="1414729" y="1351722"/>
                </a:lnTo>
                <a:lnTo>
                  <a:pt x="5592838" y="1351722"/>
                </a:lnTo>
                <a:lnTo>
                  <a:pt x="5592838" y="0"/>
                </a:lnTo>
                <a:close/>
              </a:path>
            </a:pathLst>
          </a:custGeom>
        </p:spPr>
      </p:pic>
      <p:pic>
        <p:nvPicPr>
          <p:cNvPr id="15" name="图片 14">
            <a:extLst>
              <a:ext uri="{FF2B5EF4-FFF2-40B4-BE49-F238E27FC236}">
                <a16:creationId xmlns:a16="http://schemas.microsoft.com/office/drawing/2014/main" xmlns="" id="{38148B43-0301-41FC-8E6B-917269373DF6}"/>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rot="16200000">
            <a:off x="4071726" y="1515714"/>
            <a:ext cx="3826570" cy="3826570"/>
          </a:xfrm>
          <a:prstGeom prst="ellipse">
            <a:avLst/>
          </a:prstGeom>
        </p:spPr>
      </p:pic>
      <p:pic>
        <p:nvPicPr>
          <p:cNvPr id="20" name="图片 19">
            <a:extLst>
              <a:ext uri="{FF2B5EF4-FFF2-40B4-BE49-F238E27FC236}">
                <a16:creationId xmlns:a16="http://schemas.microsoft.com/office/drawing/2014/main" xmlns="" id="{169430AA-3793-4F88-8099-7F7970C4F8FF}"/>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l="-4705" r="-4705"/>
          <a:stretch/>
        </p:blipFill>
        <p:spPr>
          <a:xfrm rot="16200000">
            <a:off x="2484782" y="-289652"/>
            <a:ext cx="7222435" cy="7222435"/>
          </a:xfrm>
          <a:prstGeom prst="ellipse">
            <a:avLst/>
          </a:prstGeom>
        </p:spPr>
      </p:pic>
      <p:grpSp>
        <p:nvGrpSpPr>
          <p:cNvPr id="27" name="组合 26">
            <a:extLst>
              <a:ext uri="{FF2B5EF4-FFF2-40B4-BE49-F238E27FC236}">
                <a16:creationId xmlns:a16="http://schemas.microsoft.com/office/drawing/2014/main" xmlns="" id="{87AAD600-BA68-4EC1-8AC9-17B367F42E4D}"/>
              </a:ext>
            </a:extLst>
          </p:cNvPr>
          <p:cNvGrpSpPr/>
          <p:nvPr/>
        </p:nvGrpSpPr>
        <p:grpSpPr>
          <a:xfrm>
            <a:off x="3239429" y="2511540"/>
            <a:ext cx="5708322" cy="1620621"/>
            <a:chOff x="4197830" y="1486990"/>
            <a:chExt cx="5708322" cy="1620621"/>
          </a:xfrm>
        </p:grpSpPr>
        <p:sp>
          <p:nvSpPr>
            <p:cNvPr id="24" name="文本框 23">
              <a:extLst>
                <a:ext uri="{FF2B5EF4-FFF2-40B4-BE49-F238E27FC236}">
                  <a16:creationId xmlns:a16="http://schemas.microsoft.com/office/drawing/2014/main" xmlns="" id="{40358943-2BB1-4986-8BD7-7E8DEC4E877A}"/>
                </a:ext>
              </a:extLst>
            </p:cNvPr>
            <p:cNvSpPr txBox="1"/>
            <p:nvPr/>
          </p:nvSpPr>
          <p:spPr>
            <a:xfrm>
              <a:off x="4224334" y="1537951"/>
              <a:ext cx="5681818" cy="1569660"/>
            </a:xfrm>
            <a:prstGeom prst="rect">
              <a:avLst/>
            </a:prstGeom>
            <a:noFill/>
          </p:spPr>
          <p:txBody>
            <a:bodyPr wrap="square" rtlCol="0">
              <a:spAutoFit/>
            </a:bodyPr>
            <a:lstStyle/>
            <a:p>
              <a:pPr algn="dist"/>
              <a:r>
                <a:rPr lang="zh-CN" altLang="en-US" sz="9600" dirty="0">
                  <a:solidFill>
                    <a:srgbClr val="41029D"/>
                  </a:solidFill>
                  <a:latin typeface="方正正黑简体" panose="02000000000000000000" pitchFamily="2" charset="-122"/>
                  <a:ea typeface="方正正黑简体" panose="02000000000000000000" pitchFamily="2" charset="-122"/>
                  <a:cs typeface="+mn-ea"/>
                  <a:sym typeface="+mn-lt"/>
                </a:rPr>
                <a:t>谢谢欣赏</a:t>
              </a:r>
            </a:p>
          </p:txBody>
        </p:sp>
        <p:sp>
          <p:nvSpPr>
            <p:cNvPr id="26" name="文本框 25">
              <a:extLst>
                <a:ext uri="{FF2B5EF4-FFF2-40B4-BE49-F238E27FC236}">
                  <a16:creationId xmlns:a16="http://schemas.microsoft.com/office/drawing/2014/main" xmlns="" id="{68870899-DEE6-48D1-B1E9-44A739265F2D}"/>
                </a:ext>
              </a:extLst>
            </p:cNvPr>
            <p:cNvSpPr txBox="1"/>
            <p:nvPr/>
          </p:nvSpPr>
          <p:spPr>
            <a:xfrm>
              <a:off x="4197830" y="1486990"/>
              <a:ext cx="5681818" cy="1569660"/>
            </a:xfrm>
            <a:prstGeom prst="rect">
              <a:avLst/>
            </a:prstGeom>
            <a:noFill/>
          </p:spPr>
          <p:txBody>
            <a:bodyPr wrap="square" rtlCol="0">
              <a:spAutoFit/>
            </a:bodyPr>
            <a:lstStyle/>
            <a:p>
              <a:pPr algn="dist"/>
              <a:r>
                <a:rPr lang="zh-CN" altLang="en-US" sz="9600" dirty="0">
                  <a:solidFill>
                    <a:srgbClr val="FFFFFF"/>
                  </a:solidFill>
                  <a:effectLst>
                    <a:glow rad="63500">
                      <a:srgbClr val="41029D">
                        <a:alpha val="40000"/>
                      </a:srgbClr>
                    </a:glow>
                  </a:effectLst>
                  <a:latin typeface="方正正黑简体" panose="02000000000000000000" pitchFamily="2" charset="-122"/>
                  <a:ea typeface="方正正黑简体" panose="02000000000000000000" pitchFamily="2" charset="-122"/>
                  <a:cs typeface="+mn-ea"/>
                  <a:sym typeface="+mn-lt"/>
                </a:rPr>
                <a:t>谢谢欣赏</a:t>
              </a:r>
            </a:p>
          </p:txBody>
        </p:sp>
      </p:grpSp>
    </p:spTree>
    <p:extLst>
      <p:ext uri="{BB962C8B-B14F-4D97-AF65-F5344CB8AC3E}">
        <p14:creationId xmlns:p14="http://schemas.microsoft.com/office/powerpoint/2010/main" val="2488584682"/>
      </p:ext>
    </p:extLst>
  </p:cSld>
  <p:clrMapOvr>
    <a:masterClrMapping/>
  </p:clrMapOvr>
  <mc:AlternateContent xmlns:mc="http://schemas.openxmlformats.org/markup-compatibility/2006" xmlns:p14="http://schemas.microsoft.com/office/powerpoint/2010/main">
    <mc:Choice Requires="p14">
      <p:transition spd="slow" p14:dur="4000" advTm="0">
        <p14:vortex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childTnLst>
                    </p:cTn>
                  </p:par>
                  <p:par>
                    <p:cTn id="10" fill="hold">
                      <p:stCondLst>
                        <p:cond delay="indefinite"/>
                      </p:stCondLst>
                      <p:childTnLst>
                        <p:par>
                          <p:cTn id="11" fill="hold">
                            <p:stCondLst>
                              <p:cond delay="0"/>
                            </p:stCondLst>
                            <p:childTnLst>
                              <p:par>
                                <p:cTn id="12" presetID="16" presetClass="entr" presetSubtype="37" fill="hold" nodeType="click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barn(outVertical)">
                                      <p:cBhvr>
                                        <p:cTn id="14" dur="500"/>
                                        <p:tgtEl>
                                          <p:spTgt spid="27"/>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down)">
                                      <p:cBhvr>
                                        <p:cTn id="19" dur="500"/>
                                        <p:tgtEl>
                                          <p:spTgt spid="12"/>
                                        </p:tgtEl>
                                      </p:cBhvr>
                                    </p:animEffect>
                                  </p:childTnLst>
                                </p:cTn>
                              </p:par>
                              <p:par>
                                <p:cTn id="20" presetID="22" presetClass="entr" presetSubtype="4"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ipe(down)">
                                      <p:cBhvr>
                                        <p:cTn id="2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595986" y="3933058"/>
            <a:ext cx="7263527" cy="904863"/>
          </a:xfrm>
          <a:prstGeom prst="rect">
            <a:avLst/>
          </a:prstGeom>
        </p:spPr>
        <p:txBody>
          <a:bodyPr wrap="none">
            <a:spAutoFit/>
          </a:bodyPr>
          <a:lstStyle/>
          <a:p>
            <a:pPr marL="342900" indent="-342900" algn="ctr" fontAlgn="base">
              <a:lnSpc>
                <a:spcPct val="110000"/>
              </a:lnSpc>
              <a:spcBef>
                <a:spcPct val="0"/>
              </a:spcBef>
              <a:spcAft>
                <a:spcPct val="0"/>
              </a:spcAft>
            </a:pPr>
            <a:r>
              <a:rPr lang="zh-CN" altLang="en-US" sz="2400" kern="0" dirty="0" smtClean="0">
                <a:solidFill>
                  <a:srgbClr val="FFC000"/>
                </a:solidFill>
                <a:latin typeface="汉仪中圆简" panose="02010609000101010101" pitchFamily="49" charset="-122"/>
                <a:ea typeface="汉仪中圆简" panose="02010609000101010101" pitchFamily="49" charset="-122"/>
              </a:rPr>
              <a:t>素材授权</a:t>
            </a:r>
            <a:r>
              <a:rPr lang="en-US" altLang="zh-CN" sz="2400" kern="0" dirty="0" smtClean="0">
                <a:solidFill>
                  <a:srgbClr val="FFC000"/>
                </a:solidFill>
                <a:latin typeface="汉仪中圆简" panose="02010609000101010101" pitchFamily="49" charset="-122"/>
                <a:ea typeface="汉仪中圆简" panose="02010609000101010101" pitchFamily="49" charset="-122"/>
              </a:rPr>
              <a:t>/</a:t>
            </a:r>
            <a:r>
              <a:rPr lang="zh-CN" altLang="en-US" sz="2400" kern="0" dirty="0" smtClean="0">
                <a:solidFill>
                  <a:srgbClr val="FFC000"/>
                </a:solidFill>
                <a:latin typeface="汉仪中圆简" panose="02010609000101010101" pitchFamily="49" charset="-122"/>
                <a:ea typeface="汉仪中圆简" panose="02010609000101010101" pitchFamily="49" charset="-122"/>
              </a:rPr>
              <a:t>素材来源</a:t>
            </a:r>
            <a:r>
              <a:rPr lang="en-US" altLang="zh-CN" sz="2400" kern="0" dirty="0" smtClean="0">
                <a:solidFill>
                  <a:srgbClr val="FFC000"/>
                </a:solidFill>
                <a:latin typeface="汉仪中圆简" panose="02010609000101010101" pitchFamily="49" charset="-122"/>
                <a:ea typeface="汉仪中圆简" panose="02010609000101010101" pitchFamily="49" charset="-122"/>
              </a:rPr>
              <a:t>@</a:t>
            </a:r>
            <a:r>
              <a:rPr lang="zh-CN" altLang="en-US" sz="2400" kern="0" dirty="0" smtClean="0">
                <a:solidFill>
                  <a:srgbClr val="FFC000"/>
                </a:solidFill>
                <a:latin typeface="汉仪中圆简" panose="02010609000101010101" pitchFamily="49" charset="-122"/>
                <a:ea typeface="汉仪中圆简" panose="02010609000101010101" pitchFamily="49" charset="-122"/>
              </a:rPr>
              <a:t>包图网</a:t>
            </a:r>
            <a:endParaRPr lang="en-US" altLang="zh-CN" sz="2400" kern="0" dirty="0" smtClean="0">
              <a:solidFill>
                <a:srgbClr val="FFC000"/>
              </a:solidFill>
              <a:latin typeface="汉仪中圆简" panose="02010609000101010101" pitchFamily="49" charset="-122"/>
              <a:ea typeface="汉仪中圆简" panose="02010609000101010101" pitchFamily="49" charset="-122"/>
            </a:endParaRPr>
          </a:p>
          <a:p>
            <a:pPr marL="342900" indent="-342900" algn="ctr" fontAlgn="base">
              <a:lnSpc>
                <a:spcPct val="110000"/>
              </a:lnSpc>
              <a:spcBef>
                <a:spcPct val="0"/>
              </a:spcBef>
              <a:spcAft>
                <a:spcPct val="0"/>
              </a:spcAft>
            </a:pPr>
            <a:r>
              <a:rPr lang="zh-CN" altLang="en-US" sz="2400" kern="0" dirty="0" smtClean="0">
                <a:solidFill>
                  <a:srgbClr val="FFC000"/>
                </a:solidFill>
                <a:latin typeface="汉仪中圆简" panose="02010609000101010101" pitchFamily="49" charset="-122"/>
                <a:ea typeface="汉仪中圆简" panose="02010609000101010101" pitchFamily="49" charset="-122"/>
              </a:rPr>
              <a:t>本素材仅供学习研究使用。禁止商用、传播、转载。</a:t>
            </a:r>
            <a:endParaRPr lang="en-US" altLang="zh-CN" sz="2400" kern="0" dirty="0">
              <a:solidFill>
                <a:srgbClr val="FFC000"/>
              </a:solidFill>
              <a:latin typeface="汉仪中圆简" panose="02010609000101010101" pitchFamily="49" charset="-122"/>
              <a:ea typeface="汉仪中圆简" panose="02010609000101010101" pitchFamily="49" charset="-122"/>
            </a:endParaRPr>
          </a:p>
        </p:txBody>
      </p:sp>
      <p:pic>
        <p:nvPicPr>
          <p:cNvPr id="1026" name="Picture 2" descr="https://js.ibaotu.com/revision/img/logo2.png"/>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721709" y="1844825"/>
            <a:ext cx="3012081" cy="871141"/>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7" name="矩形 6"/>
          <p:cNvSpPr/>
          <p:nvPr/>
        </p:nvSpPr>
        <p:spPr>
          <a:xfrm>
            <a:off x="4626992" y="2802292"/>
            <a:ext cx="3201517" cy="430887"/>
          </a:xfrm>
          <a:prstGeom prst="rect">
            <a:avLst/>
          </a:prstGeom>
        </p:spPr>
        <p:txBody>
          <a:bodyPr wrap="none">
            <a:spAutoFit/>
          </a:bodyPr>
          <a:lstStyle/>
          <a:p>
            <a:pPr marL="342900" indent="-342900" algn="ctr" fontAlgn="base">
              <a:lnSpc>
                <a:spcPct val="110000"/>
              </a:lnSpc>
              <a:spcBef>
                <a:spcPct val="0"/>
              </a:spcBef>
              <a:spcAft>
                <a:spcPct val="0"/>
              </a:spcAft>
            </a:pPr>
            <a:r>
              <a:rPr lang="en-US" altLang="zh-CN" sz="2000" kern="0" dirty="0">
                <a:solidFill>
                  <a:srgbClr val="FFC000"/>
                </a:solidFill>
                <a:latin typeface="微软雅黑" panose="020B0503020204020204" pitchFamily="34" charset="-122"/>
                <a:ea typeface="微软雅黑" panose="020B0503020204020204" pitchFamily="34" charset="-122"/>
                <a:hlinkClick r:id="rId3"/>
              </a:rPr>
              <a:t>https://ibaotu.com/ppt</a:t>
            </a:r>
            <a:r>
              <a:rPr lang="en-US" altLang="zh-CN" sz="2000" kern="0" dirty="0" smtClean="0">
                <a:solidFill>
                  <a:srgbClr val="FFC000"/>
                </a:solidFill>
                <a:latin typeface="微软雅黑" panose="020B0503020204020204" pitchFamily="34" charset="-122"/>
                <a:ea typeface="微软雅黑" panose="020B0503020204020204" pitchFamily="34" charset="-122"/>
                <a:hlinkClick r:id="rId3"/>
              </a:rPr>
              <a:t>/</a:t>
            </a:r>
            <a:r>
              <a:rPr lang="en-US" altLang="zh-CN" sz="2000" kern="0" dirty="0" smtClean="0">
                <a:solidFill>
                  <a:srgbClr val="FFC000"/>
                </a:solidFill>
                <a:latin typeface="微软雅黑" panose="020B0503020204020204" pitchFamily="34" charset="-122"/>
                <a:ea typeface="微软雅黑" panose="020B0503020204020204" pitchFamily="34" charset="-122"/>
              </a:rPr>
              <a:t> </a:t>
            </a:r>
            <a:endParaRPr lang="en-US" altLang="zh-CN" sz="2000" kern="0" dirty="0">
              <a:solidFill>
                <a:srgbClr val="FFC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1325723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063553" y="4437112"/>
            <a:ext cx="9025003" cy="21602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模</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板：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2"/>
              </a:rPr>
              <a:t>www.1ppt.com/moban</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2"/>
              </a:rPr>
              <a:t>/</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行业</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模板：</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3"/>
              </a:rPr>
              <a:t>www.1ppt.com/hangye/</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p>
          <a:p>
            <a:r>
              <a:rPr lang="zh-CN" altLang="en-US" sz="1100" dirty="0">
                <a:solidFill>
                  <a:srgbClr val="EEECE1">
                    <a:lumMod val="25000"/>
                  </a:srgbClr>
                </a:solidFill>
                <a:latin typeface="微软雅黑" panose="020B0503020204020204" pitchFamily="34" charset="-122"/>
                <a:ea typeface="微软雅黑" panose="020B0503020204020204" pitchFamily="34" charset="-122"/>
              </a:rPr>
              <a:t>节日</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模板：</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4"/>
              </a:rPr>
              <a:t>www.1ppt.com/jieri/</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素</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材：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5"/>
              </a:rPr>
              <a:t>www.1ppt.com/sucai</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5"/>
              </a:rPr>
              <a:t>/</a:t>
            </a:r>
            <a:endParaRPr lang="en-US" altLang="zh-CN" sz="1100" dirty="0">
              <a:solidFill>
                <a:srgbClr val="EEECE1">
                  <a:lumMod val="25000"/>
                </a:srgbClr>
              </a:solidFill>
              <a:latin typeface="微软雅黑" panose="020B0503020204020204" pitchFamily="34" charset="-122"/>
              <a:ea typeface="微软雅黑" panose="020B0503020204020204" pitchFamily="34" charset="-122"/>
            </a:endParaRPr>
          </a:p>
          <a:p>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背景图片：</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6"/>
              </a:rPr>
              <a:t>www.1ppt.com/beijing/</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图</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表：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7"/>
              </a:rPr>
              <a:t>www.1ppt.com/tubiao</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7"/>
              </a:rPr>
              <a:t>/</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p>
          <a:p>
            <a:r>
              <a:rPr lang="zh-CN" altLang="en-US" sz="1100" dirty="0">
                <a:solidFill>
                  <a:srgbClr val="EEECE1">
                    <a:lumMod val="25000"/>
                  </a:srgbClr>
                </a:solidFill>
                <a:latin typeface="微软雅黑" panose="020B0503020204020204" pitchFamily="34" charset="-122"/>
                <a:ea typeface="微软雅黑" panose="020B0503020204020204" pitchFamily="34" charset="-122"/>
              </a:rPr>
              <a:t>优秀</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下载：</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8"/>
              </a:rPr>
              <a:t>www.1ppt.com/xiazai/</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教程</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9"/>
              </a:rPr>
              <a:t>www.1ppt.com/powerpoint</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9"/>
              </a:rPr>
              <a:t>/</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p>
          <a:p>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Word</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模板</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0"/>
              </a:rPr>
              <a:t>www.1ppt.com/word</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10"/>
              </a:rPr>
              <a:t>/</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Excel</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模板</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1"/>
              </a:rPr>
              <a:t>www.1ppt.com/excel</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11"/>
              </a:rPr>
              <a:t>/</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p>
          <a:p>
            <a:r>
              <a:rPr lang="zh-CN" altLang="en-US" sz="1100" dirty="0">
                <a:solidFill>
                  <a:srgbClr val="EEECE1">
                    <a:lumMod val="25000"/>
                  </a:srgbClr>
                </a:solidFill>
                <a:latin typeface="微软雅黑" panose="020B0503020204020204" pitchFamily="34" charset="-122"/>
                <a:ea typeface="微软雅黑" panose="020B0503020204020204" pitchFamily="34" charset="-122"/>
              </a:rPr>
              <a:t>个人简历</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2"/>
              </a:rPr>
              <a:t>www.1ppt.com/jianli/</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课</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件：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3"/>
              </a:rPr>
              <a:t>www.1ppt.com/kejian</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13"/>
              </a:rPr>
              <a:t>/</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p>
          <a:p>
            <a:r>
              <a:rPr lang="zh-CN" altLang="en-US" sz="1100" dirty="0">
                <a:solidFill>
                  <a:srgbClr val="EEECE1">
                    <a:lumMod val="25000"/>
                  </a:srgbClr>
                </a:solidFill>
                <a:latin typeface="微软雅黑" panose="020B0503020204020204" pitchFamily="34" charset="-122"/>
                <a:ea typeface="微软雅黑" panose="020B0503020204020204" pitchFamily="34" charset="-122"/>
              </a:rPr>
              <a:t>手抄报</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4"/>
              </a:rPr>
              <a:t>www.1ppt.com/shouchaobao/</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试</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题</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下载：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5"/>
              </a:rPr>
              <a:t>www.1ppt.com/shiti/</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a:t>
            </a:r>
          </a:p>
          <a:p>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教案下载：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6"/>
              </a:rPr>
              <a:t>www.1ppt.com/jiaoan/</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字体下载：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7"/>
              </a:rPr>
              <a:t>www.1ppt.com/ziti/</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a:t>
            </a:r>
            <a:endParaRPr lang="zh-CN" altLang="en-US" sz="1100" dirty="0">
              <a:solidFill>
                <a:srgbClr val="EEECE1">
                  <a:lumMod val="25000"/>
                </a:srgbClr>
              </a:solidFill>
              <a:latin typeface="微软雅黑" panose="020B0503020204020204" pitchFamily="34" charset="-122"/>
              <a:ea typeface="微软雅黑" panose="020B0503020204020204" pitchFamily="34" charset="-122"/>
            </a:endParaRPr>
          </a:p>
        </p:txBody>
      </p:sp>
      <p:sp>
        <p:nvSpPr>
          <p:cNvPr id="3" name="Rectangle 17"/>
          <p:cNvSpPr>
            <a:spLocks noChangeArrowheads="1"/>
          </p:cNvSpPr>
          <p:nvPr/>
        </p:nvSpPr>
        <p:spPr bwMode="gray">
          <a:xfrm>
            <a:off x="0" y="2998275"/>
            <a:ext cx="12192000" cy="1366829"/>
          </a:xfrm>
          <a:prstGeom prst="rect">
            <a:avLst/>
          </a:prstGeom>
          <a:solidFill>
            <a:schemeClr val="tx2">
              <a:lumMod val="75000"/>
            </a:schemeClr>
          </a:solidFill>
          <a:ln w="9525">
            <a:noFill/>
            <a:miter lim="800000"/>
            <a:headEnd/>
            <a:tailEnd/>
          </a:ln>
        </p:spPr>
        <p:txBody>
          <a:bodyPr wrap="none" anchor="ctr"/>
          <a:lstStyle/>
          <a:p>
            <a:pPr>
              <a:defRPr/>
            </a:pPr>
            <a:endParaRPr lang="zh-CN" altLang="en-US" kern="0" dirty="0">
              <a:solidFill>
                <a:srgbClr val="005397"/>
              </a:solidFill>
              <a:latin typeface="Arial"/>
              <a:ea typeface="微软雅黑"/>
            </a:endParaRPr>
          </a:p>
        </p:txBody>
      </p:sp>
      <p:sp>
        <p:nvSpPr>
          <p:cNvPr id="15" name="Rectangle 3"/>
          <p:cNvSpPr>
            <a:spLocks noChangeArrowheads="1"/>
          </p:cNvSpPr>
          <p:nvPr/>
        </p:nvSpPr>
        <p:spPr bwMode="auto">
          <a:xfrm>
            <a:off x="528408" y="3097348"/>
            <a:ext cx="5471583" cy="1195751"/>
          </a:xfrm>
          <a:prstGeom prst="rect">
            <a:avLst/>
          </a:prstGeom>
          <a:noFill/>
          <a:ln w="3175" algn="ctr">
            <a:no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spcBef>
                <a:spcPct val="20000"/>
              </a:spcBef>
              <a:buClr>
                <a:srgbClr val="5B8CC1"/>
              </a:buClr>
              <a:buFont typeface="Wingdings" pitchFamily="2" charset="2"/>
              <a:buNone/>
              <a:defRPr/>
            </a:pPr>
            <a:r>
              <a:rPr lang="zh-CN" altLang="en-US" sz="2000" b="1" kern="0" dirty="0" smtClean="0">
                <a:solidFill>
                  <a:prstClr val="white"/>
                </a:solidFill>
                <a:latin typeface="微软雅黑" pitchFamily="34" charset="-122"/>
                <a:ea typeface="微软雅黑" pitchFamily="34" charset="-122"/>
              </a:rPr>
              <a:t>可以在下列情况使用</a:t>
            </a:r>
            <a:endParaRPr lang="zh-CN" altLang="en-US" sz="1200" kern="0" dirty="0" smtClean="0">
              <a:solidFill>
                <a:prstClr val="white"/>
              </a:solidFill>
              <a:latin typeface="微软雅黑" pitchFamily="34" charset="-122"/>
              <a:ea typeface="微软雅黑" pitchFamily="34" charset="-122"/>
            </a:endParaRPr>
          </a:p>
          <a:p>
            <a:pPr>
              <a:lnSpc>
                <a:spcPct val="150000"/>
              </a:lnSpc>
              <a:buClr>
                <a:srgbClr val="5B8CC1"/>
              </a:buClr>
              <a:buFont typeface="Wingdings" pitchFamily="2" charset="2"/>
              <a:buChar char="n"/>
              <a:defRPr/>
            </a:pPr>
            <a:r>
              <a:rPr lang="zh-CN" altLang="en-US" sz="1200" kern="0" dirty="0">
                <a:solidFill>
                  <a:prstClr val="white"/>
                </a:solidFill>
                <a:latin typeface="微软雅黑" pitchFamily="34" charset="-122"/>
                <a:ea typeface="微软雅黑" pitchFamily="34" charset="-122"/>
              </a:rPr>
              <a:t>个</a:t>
            </a:r>
            <a:r>
              <a:rPr lang="zh-CN" altLang="en-US" sz="1200" kern="0" dirty="0" smtClean="0">
                <a:solidFill>
                  <a:prstClr val="white"/>
                </a:solidFill>
                <a:latin typeface="微软雅黑" pitchFamily="34" charset="-122"/>
                <a:ea typeface="微软雅黑" pitchFamily="34" charset="-122"/>
              </a:rPr>
              <a:t>人学习、研究。</a:t>
            </a:r>
          </a:p>
          <a:p>
            <a:pPr>
              <a:lnSpc>
                <a:spcPct val="150000"/>
              </a:lnSpc>
              <a:buClr>
                <a:srgbClr val="5B8CC1"/>
              </a:buClr>
              <a:buFont typeface="Wingdings" pitchFamily="2" charset="2"/>
              <a:buChar char="n"/>
              <a:defRPr/>
            </a:pPr>
            <a:r>
              <a:rPr lang="zh-CN" altLang="en-US" sz="1200" kern="0" dirty="0" smtClean="0">
                <a:solidFill>
                  <a:prstClr val="white"/>
                </a:solidFill>
                <a:latin typeface="微软雅黑" pitchFamily="34" charset="-122"/>
                <a:ea typeface="微软雅黑" pitchFamily="34" charset="-122"/>
              </a:rPr>
              <a:t>拷贝模板中的内容用于其它幻灯片母版中使用。</a:t>
            </a:r>
          </a:p>
        </p:txBody>
      </p:sp>
      <p:sp>
        <p:nvSpPr>
          <p:cNvPr id="16" name="Rectangle 4"/>
          <p:cNvSpPr>
            <a:spLocks noChangeArrowheads="1"/>
          </p:cNvSpPr>
          <p:nvPr/>
        </p:nvSpPr>
        <p:spPr bwMode="auto">
          <a:xfrm>
            <a:off x="6096000" y="3097348"/>
            <a:ext cx="5471584" cy="1195751"/>
          </a:xfrm>
          <a:prstGeom prst="rect">
            <a:avLst/>
          </a:prstGeom>
          <a:noFill/>
          <a:ln w="3175" algn="ctr">
            <a:no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spcBef>
                <a:spcPct val="20000"/>
              </a:spcBef>
              <a:buClr>
                <a:srgbClr val="5B8CC1"/>
              </a:buClr>
              <a:buFont typeface="Wingdings" pitchFamily="2" charset="2"/>
              <a:buNone/>
              <a:defRPr/>
            </a:pPr>
            <a:r>
              <a:rPr lang="zh-CN" altLang="en-US" sz="2000" b="1" kern="0" dirty="0" smtClean="0">
                <a:solidFill>
                  <a:prstClr val="white"/>
                </a:solidFill>
                <a:latin typeface="微软雅黑" pitchFamily="34" charset="-122"/>
                <a:ea typeface="微软雅黑" pitchFamily="34" charset="-122"/>
              </a:rPr>
              <a:t>不可以在以下情况使用</a:t>
            </a:r>
            <a:endParaRPr lang="zh-CN" altLang="en-US" sz="1050" b="1" kern="0" dirty="0" smtClean="0">
              <a:solidFill>
                <a:prstClr val="white"/>
              </a:solidFill>
              <a:latin typeface="微软雅黑" pitchFamily="34" charset="-122"/>
              <a:ea typeface="微软雅黑" pitchFamily="34" charset="-122"/>
            </a:endParaRPr>
          </a:p>
          <a:p>
            <a:pPr>
              <a:lnSpc>
                <a:spcPct val="150000"/>
              </a:lnSpc>
              <a:buClr>
                <a:srgbClr val="5B8CC1"/>
              </a:buClr>
              <a:buFont typeface="Wingdings" pitchFamily="2" charset="2"/>
              <a:buChar char="n"/>
              <a:defRPr/>
            </a:pPr>
            <a:r>
              <a:rPr lang="zh-CN" altLang="en-US" sz="1200" kern="0" dirty="0" smtClean="0">
                <a:solidFill>
                  <a:prstClr val="white"/>
                </a:solidFill>
                <a:latin typeface="微软雅黑" pitchFamily="34" charset="-122"/>
                <a:ea typeface="微软雅黑" pitchFamily="34" charset="-122"/>
              </a:rPr>
              <a:t>任何形式的在线付费下载。</a:t>
            </a:r>
          </a:p>
          <a:p>
            <a:pPr>
              <a:lnSpc>
                <a:spcPct val="150000"/>
              </a:lnSpc>
              <a:buClr>
                <a:srgbClr val="5B8CC1"/>
              </a:buClr>
              <a:buFont typeface="Wingdings" pitchFamily="2" charset="2"/>
              <a:buChar char="n"/>
              <a:defRPr/>
            </a:pPr>
            <a:r>
              <a:rPr lang="zh-CN" altLang="en-US" sz="1200" kern="0" dirty="0">
                <a:solidFill>
                  <a:prstClr val="white"/>
                </a:solidFill>
                <a:latin typeface="微软雅黑" pitchFamily="34" charset="-122"/>
                <a:ea typeface="微软雅黑" pitchFamily="34" charset="-122"/>
              </a:rPr>
              <a:t>网</a:t>
            </a:r>
            <a:r>
              <a:rPr lang="zh-CN" altLang="en-US" sz="1200" kern="0" dirty="0" smtClean="0">
                <a:solidFill>
                  <a:prstClr val="white"/>
                </a:solidFill>
                <a:latin typeface="微软雅黑" pitchFamily="34" charset="-122"/>
                <a:ea typeface="微软雅黑" pitchFamily="34" charset="-122"/>
              </a:rPr>
              <a:t>络转</a:t>
            </a:r>
            <a:r>
              <a:rPr lang="zh-CN" altLang="en-US" sz="1200" kern="0" smtClean="0">
                <a:solidFill>
                  <a:prstClr val="white"/>
                </a:solidFill>
                <a:latin typeface="微软雅黑" pitchFamily="34" charset="-122"/>
                <a:ea typeface="微软雅黑" pitchFamily="34" charset="-122"/>
              </a:rPr>
              <a:t>载、线上线下传</a:t>
            </a:r>
            <a:r>
              <a:rPr lang="zh-CN" altLang="en-US" sz="1200" kern="0" dirty="0" smtClean="0">
                <a:solidFill>
                  <a:prstClr val="white"/>
                </a:solidFill>
                <a:latin typeface="微软雅黑" pitchFamily="34" charset="-122"/>
                <a:ea typeface="微软雅黑" pitchFamily="34" charset="-122"/>
              </a:rPr>
              <a:t>播。</a:t>
            </a:r>
            <a:endParaRPr lang="zh-CN" altLang="en-GB" sz="1200" kern="0" dirty="0" smtClean="0">
              <a:solidFill>
                <a:prstClr val="white"/>
              </a:solidFill>
              <a:latin typeface="微软雅黑" pitchFamily="34" charset="-122"/>
              <a:ea typeface="微软雅黑" pitchFamily="34" charset="-122"/>
            </a:endParaRPr>
          </a:p>
        </p:txBody>
      </p:sp>
      <p:pic>
        <p:nvPicPr>
          <p:cNvPr id="1027" name="Picture 3"/>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947369" y="356248"/>
            <a:ext cx="7893049" cy="2352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4322016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xmlns="" id="{0016B419-86F4-4108-B232-4F81D748C963}"/>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513" r="-74"/>
          <a:stretch/>
        </p:blipFill>
        <p:spPr>
          <a:xfrm flipH="1">
            <a:off x="-34527" y="1319730"/>
            <a:ext cx="12192000" cy="3843133"/>
          </a:xfrm>
          <a:custGeom>
            <a:avLst/>
            <a:gdLst>
              <a:gd name="connsiteX0" fmla="*/ 6919523 w 6919523"/>
              <a:gd name="connsiteY0" fmla="*/ 0 h 3843133"/>
              <a:gd name="connsiteX1" fmla="*/ 6919523 w 6919523"/>
              <a:gd name="connsiteY1" fmla="*/ 3843133 h 3843133"/>
              <a:gd name="connsiteX2" fmla="*/ 0 w 6919523"/>
              <a:gd name="connsiteY2" fmla="*/ 3843133 h 3843133"/>
              <a:gd name="connsiteX3" fmla="*/ 0 w 6919523"/>
              <a:gd name="connsiteY3" fmla="*/ 0 h 3843133"/>
              <a:gd name="connsiteX4" fmla="*/ 1414729 w 6919523"/>
              <a:gd name="connsiteY4" fmla="*/ 0 h 3843133"/>
              <a:gd name="connsiteX5" fmla="*/ 1414729 w 6919523"/>
              <a:gd name="connsiteY5" fmla="*/ 1351722 h 3843133"/>
              <a:gd name="connsiteX6" fmla="*/ 5592838 w 6919523"/>
              <a:gd name="connsiteY6" fmla="*/ 1351722 h 3843133"/>
              <a:gd name="connsiteX7" fmla="*/ 5592838 w 6919523"/>
              <a:gd name="connsiteY7" fmla="*/ 0 h 3843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19523" h="3843133">
                <a:moveTo>
                  <a:pt x="6919523" y="0"/>
                </a:moveTo>
                <a:lnTo>
                  <a:pt x="6919523" y="3843133"/>
                </a:lnTo>
                <a:lnTo>
                  <a:pt x="0" y="3843133"/>
                </a:lnTo>
                <a:lnTo>
                  <a:pt x="0" y="0"/>
                </a:lnTo>
                <a:lnTo>
                  <a:pt x="1414729" y="0"/>
                </a:lnTo>
                <a:lnTo>
                  <a:pt x="1414729" y="1351722"/>
                </a:lnTo>
                <a:lnTo>
                  <a:pt x="5592838" y="1351722"/>
                </a:lnTo>
                <a:lnTo>
                  <a:pt x="5592838" y="0"/>
                </a:lnTo>
                <a:close/>
              </a:path>
            </a:pathLst>
          </a:custGeom>
        </p:spPr>
      </p:pic>
      <p:pic>
        <p:nvPicPr>
          <p:cNvPr id="15" name="图片 14">
            <a:extLst>
              <a:ext uri="{FF2B5EF4-FFF2-40B4-BE49-F238E27FC236}">
                <a16:creationId xmlns:a16="http://schemas.microsoft.com/office/drawing/2014/main" xmlns="" id="{38148B43-0301-41FC-8E6B-917269373DF6}"/>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6200000">
            <a:off x="4832071" y="901142"/>
            <a:ext cx="2527858" cy="2527858"/>
          </a:xfrm>
          <a:prstGeom prst="ellipse">
            <a:avLst/>
          </a:prstGeom>
        </p:spPr>
      </p:pic>
      <p:sp>
        <p:nvSpPr>
          <p:cNvPr id="8" name="文本框 7">
            <a:extLst>
              <a:ext uri="{FF2B5EF4-FFF2-40B4-BE49-F238E27FC236}">
                <a16:creationId xmlns:a16="http://schemas.microsoft.com/office/drawing/2014/main" xmlns="" id="{E8741B38-37F1-43BD-AECD-D075F96C771D}"/>
              </a:ext>
            </a:extLst>
          </p:cNvPr>
          <p:cNvSpPr txBox="1"/>
          <p:nvPr/>
        </p:nvSpPr>
        <p:spPr>
          <a:xfrm>
            <a:off x="4174433" y="1319730"/>
            <a:ext cx="3843132" cy="1446550"/>
          </a:xfrm>
          <a:prstGeom prst="rect">
            <a:avLst/>
          </a:prstGeom>
          <a:noFill/>
        </p:spPr>
        <p:txBody>
          <a:bodyPr wrap="square" rtlCol="0">
            <a:spAutoFit/>
          </a:bodyPr>
          <a:lstStyle/>
          <a:p>
            <a:pPr algn="ctr"/>
            <a:r>
              <a:rPr lang="en-US" altLang="zh-CN" sz="8800" dirty="0">
                <a:solidFill>
                  <a:schemeClr val="bg1"/>
                </a:solidFill>
                <a:cs typeface="+mn-ea"/>
                <a:sym typeface="+mn-lt"/>
              </a:rPr>
              <a:t>01</a:t>
            </a:r>
            <a:endParaRPr lang="zh-CN" altLang="en-US" sz="8800" dirty="0">
              <a:solidFill>
                <a:schemeClr val="bg1"/>
              </a:solidFill>
              <a:cs typeface="+mn-ea"/>
              <a:sym typeface="+mn-lt"/>
            </a:endParaRPr>
          </a:p>
        </p:txBody>
      </p:sp>
      <p:sp>
        <p:nvSpPr>
          <p:cNvPr id="13" name="文本框 12">
            <a:extLst>
              <a:ext uri="{FF2B5EF4-FFF2-40B4-BE49-F238E27FC236}">
                <a16:creationId xmlns:a16="http://schemas.microsoft.com/office/drawing/2014/main" xmlns="" id="{DA9A0E51-F09C-4AC9-BBB2-CACCB697E5A0}"/>
              </a:ext>
            </a:extLst>
          </p:cNvPr>
          <p:cNvSpPr txBox="1"/>
          <p:nvPr/>
        </p:nvSpPr>
        <p:spPr>
          <a:xfrm>
            <a:off x="4123602" y="4349531"/>
            <a:ext cx="3938692" cy="707886"/>
          </a:xfrm>
          <a:prstGeom prst="rect">
            <a:avLst/>
          </a:prstGeom>
          <a:noFill/>
        </p:spPr>
        <p:txBody>
          <a:bodyPr wrap="square" rtlCol="0">
            <a:spAutoFit/>
          </a:bodyPr>
          <a:lstStyle/>
          <a:p>
            <a:pPr algn="ctr"/>
            <a:r>
              <a:rPr lang="zh-CN" altLang="en-US" sz="4000" dirty="0">
                <a:solidFill>
                  <a:schemeClr val="bg1"/>
                </a:solidFill>
                <a:cs typeface="+mn-ea"/>
                <a:sym typeface="+mn-lt"/>
              </a:rPr>
              <a:t>在此添加标题</a:t>
            </a:r>
          </a:p>
        </p:txBody>
      </p:sp>
      <p:sp>
        <p:nvSpPr>
          <p:cNvPr id="7" name="文本框 6">
            <a:extLst>
              <a:ext uri="{FF2B5EF4-FFF2-40B4-BE49-F238E27FC236}">
                <a16:creationId xmlns:a16="http://schemas.microsoft.com/office/drawing/2014/main" xmlns="" id="{42D960B2-274C-49C4-B2C4-210DC1E1CA67}"/>
              </a:ext>
            </a:extLst>
          </p:cNvPr>
          <p:cNvSpPr txBox="1"/>
          <p:nvPr/>
        </p:nvSpPr>
        <p:spPr>
          <a:xfrm>
            <a:off x="3723859" y="5162863"/>
            <a:ext cx="4744280" cy="890693"/>
          </a:xfrm>
          <a:prstGeom prst="rect">
            <a:avLst/>
          </a:prstGeom>
          <a:noFill/>
        </p:spPr>
        <p:txBody>
          <a:bodyPr wrap="square" rtlCol="0">
            <a:spAutoFit/>
          </a:bodyPr>
          <a:lstStyle/>
          <a:p>
            <a:pPr algn="ctr">
              <a:lnSpc>
                <a:spcPct val="150000"/>
              </a:lnSpc>
            </a:pPr>
            <a:r>
              <a:rPr lang="en-US" altLang="zh-CN" sz="1200" dirty="0">
                <a:solidFill>
                  <a:schemeClr val="bg1"/>
                </a:solidFill>
                <a:cs typeface="+mn-ea"/>
                <a:sym typeface="+mn-lt"/>
              </a:rPr>
              <a:t> Life isn't about waiting for the storm to pass. it's about learning to dance Life isn't it's about learning to dance in the rain. in the rain.</a:t>
            </a:r>
            <a:endParaRPr lang="zh-CN" altLang="en-US" sz="1200" dirty="0">
              <a:solidFill>
                <a:schemeClr val="bg1"/>
              </a:solidFill>
              <a:cs typeface="+mn-ea"/>
              <a:sym typeface="+mn-lt"/>
            </a:endParaRPr>
          </a:p>
        </p:txBody>
      </p:sp>
    </p:spTree>
    <p:extLst>
      <p:ext uri="{BB962C8B-B14F-4D97-AF65-F5344CB8AC3E}">
        <p14:creationId xmlns:p14="http://schemas.microsoft.com/office/powerpoint/2010/main" val="1010911388"/>
      </p:ext>
    </p:extLst>
  </p:cSld>
  <p:clrMapOvr>
    <a:masterClrMapping/>
  </p:clrMapOvr>
  <mc:AlternateContent xmlns:mc="http://schemas.openxmlformats.org/markup-compatibility/2006" xmlns:p14="http://schemas.microsoft.com/office/powerpoint/2010/main">
    <mc:Choice Requires="p14">
      <p:transition spd="slow" p14:dur="1200" advTm="0">
        <p:dissolve/>
      </p:transition>
    </mc:Choice>
    <mc:Fallback xmlns="">
      <p:transition spd="slow" advTm="0">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up)">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horizont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left)">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1000"/>
                                        <p:tgtEl>
                                          <p:spTgt spid="13"/>
                                        </p:tgtEl>
                                      </p:cBhvr>
                                    </p:animEffect>
                                    <p:anim calcmode="lin" valueType="num">
                                      <p:cBhvr>
                                        <p:cTn id="23" dur="1000" fill="hold"/>
                                        <p:tgtEl>
                                          <p:spTgt spid="13"/>
                                        </p:tgtEl>
                                        <p:attrNameLst>
                                          <p:attrName>ppt_x</p:attrName>
                                        </p:attrNameLst>
                                      </p:cBhvr>
                                      <p:tavLst>
                                        <p:tav tm="0">
                                          <p:val>
                                            <p:strVal val="#ppt_x"/>
                                          </p:val>
                                        </p:tav>
                                        <p:tav tm="100000">
                                          <p:val>
                                            <p:strVal val="#ppt_x"/>
                                          </p:val>
                                        </p:tav>
                                      </p:tavLst>
                                    </p:anim>
                                    <p:anim calcmode="lin" valueType="num">
                                      <p:cBhvr>
                                        <p:cTn id="24" dur="1000" fill="hold"/>
                                        <p:tgtEl>
                                          <p:spTgt spid="13"/>
                                        </p:tgtEl>
                                        <p:attrNameLst>
                                          <p:attrName>ppt_y</p:attrName>
                                        </p:attrNameLst>
                                      </p:cBhvr>
                                      <p:tavLst>
                                        <p:tav tm="0">
                                          <p:val>
                                            <p:strVal val="#ppt_y+.1"/>
                                          </p:val>
                                        </p:tav>
                                        <p:tav tm="100000">
                                          <p:val>
                                            <p:strVal val="#ppt_y"/>
                                          </p:val>
                                        </p:tav>
                                      </p:tavLst>
                                    </p:anim>
                                  </p:childTnLst>
                                </p:cTn>
                              </p:par>
                            </p:childTnLst>
                          </p:cTn>
                        </p:par>
                        <p:par>
                          <p:cTn id="25" fill="hold">
                            <p:stCondLst>
                              <p:cond delay="1000"/>
                            </p:stCondLst>
                            <p:childTnLst>
                              <p:par>
                                <p:cTn id="26" presetID="22" presetClass="entr" presetSubtype="8"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left)">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3" grpId="0"/>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xmlns="" id="{DA9A0E51-F09C-4AC9-BBB2-CACCB697E5A0}"/>
              </a:ext>
            </a:extLst>
          </p:cNvPr>
          <p:cNvSpPr txBox="1"/>
          <p:nvPr/>
        </p:nvSpPr>
        <p:spPr>
          <a:xfrm>
            <a:off x="4126654" y="399840"/>
            <a:ext cx="3938692" cy="584775"/>
          </a:xfrm>
          <a:prstGeom prst="rect">
            <a:avLst/>
          </a:prstGeom>
          <a:noFill/>
        </p:spPr>
        <p:txBody>
          <a:bodyPr wrap="square" rtlCol="0">
            <a:spAutoFit/>
          </a:bodyPr>
          <a:lstStyle/>
          <a:p>
            <a:pPr algn="ctr"/>
            <a:r>
              <a:rPr lang="zh-CN" altLang="en-US" sz="3200" dirty="0">
                <a:solidFill>
                  <a:schemeClr val="bg1"/>
                </a:solidFill>
                <a:cs typeface="+mn-ea"/>
                <a:sym typeface="+mn-lt"/>
              </a:rPr>
              <a:t>在此添加标题</a:t>
            </a:r>
          </a:p>
        </p:txBody>
      </p:sp>
      <p:cxnSp>
        <p:nvCxnSpPr>
          <p:cNvPr id="3" name="直接连接符 2">
            <a:extLst>
              <a:ext uri="{FF2B5EF4-FFF2-40B4-BE49-F238E27FC236}">
                <a16:creationId xmlns:a16="http://schemas.microsoft.com/office/drawing/2014/main" xmlns="" id="{C0F12B27-1974-4C5E-80E9-6B9FFAA30163}"/>
              </a:ext>
            </a:extLst>
          </p:cNvPr>
          <p:cNvCxnSpPr/>
          <p:nvPr/>
        </p:nvCxnSpPr>
        <p:spPr>
          <a:xfrm>
            <a:off x="5420139" y="1126435"/>
            <a:ext cx="1351722" cy="0"/>
          </a:xfrm>
          <a:prstGeom prst="line">
            <a:avLst/>
          </a:prstGeom>
          <a:ln>
            <a:gradFill>
              <a:gsLst>
                <a:gs pos="0">
                  <a:srgbClr val="CE23DB"/>
                </a:gs>
                <a:gs pos="100000">
                  <a:srgbClr val="58B1E4"/>
                </a:gs>
              </a:gsLst>
              <a:lin ang="10800000" scaled="0"/>
            </a:gradFill>
          </a:ln>
        </p:spPr>
        <p:style>
          <a:lnRef idx="1">
            <a:schemeClr val="accent1"/>
          </a:lnRef>
          <a:fillRef idx="0">
            <a:schemeClr val="accent1"/>
          </a:fillRef>
          <a:effectRef idx="0">
            <a:schemeClr val="accent1"/>
          </a:effectRef>
          <a:fontRef idx="minor">
            <a:schemeClr val="tx1"/>
          </a:fontRef>
        </p:style>
      </p:cxnSp>
      <p:pic>
        <p:nvPicPr>
          <p:cNvPr id="20" name="图片 19">
            <a:extLst>
              <a:ext uri="{FF2B5EF4-FFF2-40B4-BE49-F238E27FC236}">
                <a16:creationId xmlns:a16="http://schemas.microsoft.com/office/drawing/2014/main" xmlns="" id="{715222A6-1BC4-49BE-AAD4-FF2013AC152C}"/>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rot="10032255">
            <a:off x="2103488" y="2276060"/>
            <a:ext cx="1842053" cy="1842053"/>
          </a:xfrm>
          <a:prstGeom prst="ellipse">
            <a:avLst/>
          </a:prstGeom>
        </p:spPr>
      </p:pic>
      <p:pic>
        <p:nvPicPr>
          <p:cNvPr id="21" name="图片 20">
            <a:extLst>
              <a:ext uri="{FF2B5EF4-FFF2-40B4-BE49-F238E27FC236}">
                <a16:creationId xmlns:a16="http://schemas.microsoft.com/office/drawing/2014/main" xmlns="" id="{896DDB74-8337-4481-B552-385C0F13B3D8}"/>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rot="10032255">
            <a:off x="5174973" y="2276060"/>
            <a:ext cx="1842053" cy="1842053"/>
          </a:xfrm>
          <a:prstGeom prst="ellipse">
            <a:avLst/>
          </a:prstGeom>
        </p:spPr>
      </p:pic>
      <p:pic>
        <p:nvPicPr>
          <p:cNvPr id="22" name="图片 21">
            <a:extLst>
              <a:ext uri="{FF2B5EF4-FFF2-40B4-BE49-F238E27FC236}">
                <a16:creationId xmlns:a16="http://schemas.microsoft.com/office/drawing/2014/main" xmlns="" id="{4ADB27E6-DC40-4E72-AE0B-0AFEE2735C2B}"/>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rot="10032255">
            <a:off x="8246457" y="2276059"/>
            <a:ext cx="1842053" cy="1842053"/>
          </a:xfrm>
          <a:prstGeom prst="ellipse">
            <a:avLst/>
          </a:prstGeom>
        </p:spPr>
      </p:pic>
      <p:sp>
        <p:nvSpPr>
          <p:cNvPr id="23" name="文本框 22">
            <a:extLst>
              <a:ext uri="{FF2B5EF4-FFF2-40B4-BE49-F238E27FC236}">
                <a16:creationId xmlns:a16="http://schemas.microsoft.com/office/drawing/2014/main" xmlns="" id="{35C749C6-1838-4A6F-A5B2-FA69C6618556}"/>
              </a:ext>
            </a:extLst>
          </p:cNvPr>
          <p:cNvSpPr txBox="1"/>
          <p:nvPr/>
        </p:nvSpPr>
        <p:spPr>
          <a:xfrm>
            <a:off x="1857788" y="4845644"/>
            <a:ext cx="2445088" cy="9220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bg1"/>
                </a:solidFill>
                <a:cs typeface="+mn-ea"/>
                <a:sym typeface="+mn-lt"/>
              </a:rPr>
              <a:t>Please enter text </a:t>
            </a:r>
            <a:r>
              <a:rPr lang="en-US" sz="1200" dirty="0" err="1">
                <a:solidFill>
                  <a:schemeClr val="bg1"/>
                </a:solidFill>
                <a:cs typeface="+mn-ea"/>
                <a:sym typeface="+mn-lt"/>
              </a:rPr>
              <a:t>here.Please</a:t>
            </a:r>
            <a:r>
              <a:rPr lang="en-US" sz="1200" dirty="0">
                <a:solidFill>
                  <a:schemeClr val="bg1"/>
                </a:solidFill>
                <a:cs typeface="+mn-ea"/>
                <a:sym typeface="+mn-lt"/>
              </a:rPr>
              <a:t> enter text </a:t>
            </a:r>
            <a:r>
              <a:rPr lang="en-US" sz="1200" dirty="0" err="1">
                <a:solidFill>
                  <a:schemeClr val="bg1"/>
                </a:solidFill>
                <a:cs typeface="+mn-ea"/>
                <a:sym typeface="+mn-lt"/>
              </a:rPr>
              <a:t>here.Please</a:t>
            </a:r>
            <a:r>
              <a:rPr lang="en-US" sz="1200" dirty="0">
                <a:solidFill>
                  <a:schemeClr val="bg1"/>
                </a:solidFill>
                <a:cs typeface="+mn-ea"/>
                <a:sym typeface="+mn-lt"/>
              </a:rPr>
              <a:t> enter text </a:t>
            </a:r>
            <a:r>
              <a:rPr lang="en-US" sz="1200" dirty="0" err="1">
                <a:solidFill>
                  <a:schemeClr val="bg1"/>
                </a:solidFill>
                <a:cs typeface="+mn-ea"/>
                <a:sym typeface="+mn-lt"/>
              </a:rPr>
              <a:t>here.Please</a:t>
            </a:r>
            <a:r>
              <a:rPr lang="en-US" sz="1200" dirty="0">
                <a:solidFill>
                  <a:schemeClr val="bg1"/>
                </a:solidFill>
                <a:cs typeface="+mn-ea"/>
                <a:sym typeface="+mn-lt"/>
              </a:rPr>
              <a:t> enter text here</a:t>
            </a:r>
          </a:p>
        </p:txBody>
      </p:sp>
      <p:sp>
        <p:nvSpPr>
          <p:cNvPr id="24" name="文本框 23">
            <a:extLst>
              <a:ext uri="{FF2B5EF4-FFF2-40B4-BE49-F238E27FC236}">
                <a16:creationId xmlns:a16="http://schemas.microsoft.com/office/drawing/2014/main" xmlns="" id="{75705EC7-0E0D-43AD-BED0-6D2781503DEF}"/>
              </a:ext>
            </a:extLst>
          </p:cNvPr>
          <p:cNvSpPr txBox="1"/>
          <p:nvPr/>
        </p:nvSpPr>
        <p:spPr>
          <a:xfrm>
            <a:off x="1866366" y="4422099"/>
            <a:ext cx="2260288"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r>
              <a:rPr lang="zh-CN" altLang="en-US" sz="2400" dirty="0">
                <a:solidFill>
                  <a:schemeClr val="bg1"/>
                </a:solidFill>
                <a:cs typeface="+mn-ea"/>
                <a:sym typeface="+mn-lt"/>
              </a:rPr>
              <a:t>输入标题</a:t>
            </a:r>
          </a:p>
        </p:txBody>
      </p:sp>
      <p:sp>
        <p:nvSpPr>
          <p:cNvPr id="25" name="文本框 24">
            <a:extLst>
              <a:ext uri="{FF2B5EF4-FFF2-40B4-BE49-F238E27FC236}">
                <a16:creationId xmlns:a16="http://schemas.microsoft.com/office/drawing/2014/main" xmlns="" id="{673EB461-8703-4E41-81B4-957C667C59B8}"/>
              </a:ext>
            </a:extLst>
          </p:cNvPr>
          <p:cNvSpPr txBox="1"/>
          <p:nvPr/>
        </p:nvSpPr>
        <p:spPr>
          <a:xfrm>
            <a:off x="4929273" y="4845644"/>
            <a:ext cx="2445088" cy="9220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bg1"/>
                </a:solidFill>
                <a:cs typeface="+mn-ea"/>
                <a:sym typeface="+mn-lt"/>
              </a:rPr>
              <a:t>Please enter text </a:t>
            </a:r>
            <a:r>
              <a:rPr lang="en-US" sz="1200" dirty="0" err="1">
                <a:solidFill>
                  <a:schemeClr val="bg1"/>
                </a:solidFill>
                <a:cs typeface="+mn-ea"/>
                <a:sym typeface="+mn-lt"/>
              </a:rPr>
              <a:t>here.Please</a:t>
            </a:r>
            <a:r>
              <a:rPr lang="en-US" sz="1200" dirty="0">
                <a:solidFill>
                  <a:schemeClr val="bg1"/>
                </a:solidFill>
                <a:cs typeface="+mn-ea"/>
                <a:sym typeface="+mn-lt"/>
              </a:rPr>
              <a:t> enter text </a:t>
            </a:r>
            <a:r>
              <a:rPr lang="en-US" sz="1200" dirty="0" err="1">
                <a:solidFill>
                  <a:schemeClr val="bg1"/>
                </a:solidFill>
                <a:cs typeface="+mn-ea"/>
                <a:sym typeface="+mn-lt"/>
              </a:rPr>
              <a:t>here.Please</a:t>
            </a:r>
            <a:r>
              <a:rPr lang="en-US" sz="1200" dirty="0">
                <a:solidFill>
                  <a:schemeClr val="bg1"/>
                </a:solidFill>
                <a:cs typeface="+mn-ea"/>
                <a:sym typeface="+mn-lt"/>
              </a:rPr>
              <a:t> enter text </a:t>
            </a:r>
            <a:r>
              <a:rPr lang="en-US" sz="1200" dirty="0" err="1">
                <a:solidFill>
                  <a:schemeClr val="bg1"/>
                </a:solidFill>
                <a:cs typeface="+mn-ea"/>
                <a:sym typeface="+mn-lt"/>
              </a:rPr>
              <a:t>here.Please</a:t>
            </a:r>
            <a:r>
              <a:rPr lang="en-US" sz="1200" dirty="0">
                <a:solidFill>
                  <a:schemeClr val="bg1"/>
                </a:solidFill>
                <a:cs typeface="+mn-ea"/>
                <a:sym typeface="+mn-lt"/>
              </a:rPr>
              <a:t> enter text here</a:t>
            </a:r>
          </a:p>
        </p:txBody>
      </p:sp>
      <p:sp>
        <p:nvSpPr>
          <p:cNvPr id="26" name="文本框 25">
            <a:extLst>
              <a:ext uri="{FF2B5EF4-FFF2-40B4-BE49-F238E27FC236}">
                <a16:creationId xmlns:a16="http://schemas.microsoft.com/office/drawing/2014/main" xmlns="" id="{51080D01-8123-4B69-BA99-FCE7C46460A6}"/>
              </a:ext>
            </a:extLst>
          </p:cNvPr>
          <p:cNvSpPr txBox="1"/>
          <p:nvPr/>
        </p:nvSpPr>
        <p:spPr>
          <a:xfrm>
            <a:off x="4937851" y="4422099"/>
            <a:ext cx="2260288"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r>
              <a:rPr lang="zh-CN" altLang="en-US" sz="2400" dirty="0">
                <a:solidFill>
                  <a:schemeClr val="bg1"/>
                </a:solidFill>
                <a:cs typeface="+mn-ea"/>
                <a:sym typeface="+mn-lt"/>
              </a:rPr>
              <a:t>输入标题</a:t>
            </a:r>
          </a:p>
        </p:txBody>
      </p:sp>
      <p:sp>
        <p:nvSpPr>
          <p:cNvPr id="27" name="文本框 26">
            <a:extLst>
              <a:ext uri="{FF2B5EF4-FFF2-40B4-BE49-F238E27FC236}">
                <a16:creationId xmlns:a16="http://schemas.microsoft.com/office/drawing/2014/main" xmlns="" id="{F73D9980-BDE1-473C-A09B-CE41E0CF3C83}"/>
              </a:ext>
            </a:extLst>
          </p:cNvPr>
          <p:cNvSpPr txBox="1"/>
          <p:nvPr/>
        </p:nvSpPr>
        <p:spPr>
          <a:xfrm>
            <a:off x="8000757" y="4845644"/>
            <a:ext cx="2445088" cy="9220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200" dirty="0">
                <a:solidFill>
                  <a:schemeClr val="bg1"/>
                </a:solidFill>
                <a:cs typeface="+mn-ea"/>
                <a:sym typeface="+mn-lt"/>
              </a:rPr>
              <a:t>Please enter text </a:t>
            </a:r>
            <a:r>
              <a:rPr lang="en-US" sz="1200" dirty="0" err="1">
                <a:solidFill>
                  <a:schemeClr val="bg1"/>
                </a:solidFill>
                <a:cs typeface="+mn-ea"/>
                <a:sym typeface="+mn-lt"/>
              </a:rPr>
              <a:t>here.Please</a:t>
            </a:r>
            <a:r>
              <a:rPr lang="en-US" sz="1200" dirty="0">
                <a:solidFill>
                  <a:schemeClr val="bg1"/>
                </a:solidFill>
                <a:cs typeface="+mn-ea"/>
                <a:sym typeface="+mn-lt"/>
              </a:rPr>
              <a:t> enter text </a:t>
            </a:r>
            <a:r>
              <a:rPr lang="en-US" sz="1200" dirty="0" err="1">
                <a:solidFill>
                  <a:schemeClr val="bg1"/>
                </a:solidFill>
                <a:cs typeface="+mn-ea"/>
                <a:sym typeface="+mn-lt"/>
              </a:rPr>
              <a:t>here.Please</a:t>
            </a:r>
            <a:r>
              <a:rPr lang="en-US" sz="1200" dirty="0">
                <a:solidFill>
                  <a:schemeClr val="bg1"/>
                </a:solidFill>
                <a:cs typeface="+mn-ea"/>
                <a:sym typeface="+mn-lt"/>
              </a:rPr>
              <a:t> enter text </a:t>
            </a:r>
            <a:r>
              <a:rPr lang="en-US" sz="1200" dirty="0" err="1">
                <a:solidFill>
                  <a:schemeClr val="bg1"/>
                </a:solidFill>
                <a:cs typeface="+mn-ea"/>
                <a:sym typeface="+mn-lt"/>
              </a:rPr>
              <a:t>here.Please</a:t>
            </a:r>
            <a:r>
              <a:rPr lang="en-US" sz="1200" dirty="0">
                <a:solidFill>
                  <a:schemeClr val="bg1"/>
                </a:solidFill>
                <a:cs typeface="+mn-ea"/>
                <a:sym typeface="+mn-lt"/>
              </a:rPr>
              <a:t> enter text here</a:t>
            </a:r>
          </a:p>
        </p:txBody>
      </p:sp>
      <p:sp>
        <p:nvSpPr>
          <p:cNvPr id="28" name="文本框 27">
            <a:extLst>
              <a:ext uri="{FF2B5EF4-FFF2-40B4-BE49-F238E27FC236}">
                <a16:creationId xmlns:a16="http://schemas.microsoft.com/office/drawing/2014/main" xmlns="" id="{9E4ED858-466B-478A-87BB-3FCDB29BB942}"/>
              </a:ext>
            </a:extLst>
          </p:cNvPr>
          <p:cNvSpPr txBox="1"/>
          <p:nvPr/>
        </p:nvSpPr>
        <p:spPr>
          <a:xfrm>
            <a:off x="8009335" y="4422099"/>
            <a:ext cx="2260288"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r>
              <a:rPr lang="zh-CN" altLang="en-US" sz="2400" dirty="0">
                <a:solidFill>
                  <a:schemeClr val="bg1"/>
                </a:solidFill>
                <a:cs typeface="+mn-ea"/>
                <a:sym typeface="+mn-lt"/>
              </a:rPr>
              <a:t>输入标题</a:t>
            </a:r>
          </a:p>
        </p:txBody>
      </p:sp>
    </p:spTree>
    <p:extLst>
      <p:ext uri="{BB962C8B-B14F-4D97-AF65-F5344CB8AC3E}">
        <p14:creationId xmlns:p14="http://schemas.microsoft.com/office/powerpoint/2010/main" val="79134190"/>
      </p:ext>
    </p:extLst>
  </p:cSld>
  <p:clrMapOvr>
    <a:masterClrMapping/>
  </p:clrMapOvr>
  <mc:AlternateContent xmlns:mc="http://schemas.openxmlformats.org/markup-compatibility/2006" xmlns:p14="http://schemas.microsoft.com/office/powerpoint/2010/main">
    <mc:Choice Requires="p14">
      <p:transition spd="slow" p14:dur="1500" advTm="0">
        <p:split orient="vert"/>
      </p:transition>
    </mc:Choice>
    <mc:Fallback xmlns="">
      <p:transition spd="slow"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1" fill="hold" nodeType="click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wipe(up)">
                                      <p:cBhvr>
                                        <p:cTn id="14" dur="500"/>
                                        <p:tgtEl>
                                          <p:spTgt spid="20"/>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nodeType="click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wipe(up)">
                                      <p:cBhvr>
                                        <p:cTn id="19" dur="500"/>
                                        <p:tgtEl>
                                          <p:spTgt spid="21"/>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1" fill="hold" nodeType="click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wipe(up)">
                                      <p:cBhvr>
                                        <p:cTn id="24" dur="500"/>
                                        <p:tgtEl>
                                          <p:spTgt spid="22"/>
                                        </p:tgtEl>
                                      </p:cBhvr>
                                    </p:animEffect>
                                  </p:childTnLst>
                                </p:cTn>
                              </p:par>
                            </p:childTnLst>
                          </p:cTn>
                        </p:par>
                        <p:par>
                          <p:cTn id="25" fill="hold">
                            <p:stCondLst>
                              <p:cond delay="500"/>
                            </p:stCondLst>
                            <p:childTnLst>
                              <p:par>
                                <p:cTn id="26" presetID="12" presetClass="entr" presetSubtype="4" fill="hold" grpId="0" nodeType="afterEffect">
                                  <p:stCondLst>
                                    <p:cond delay="0"/>
                                  </p:stCondLst>
                                  <p:childTnLst>
                                    <p:set>
                                      <p:cBhvr>
                                        <p:cTn id="27" dur="1" fill="hold">
                                          <p:stCondLst>
                                            <p:cond delay="0"/>
                                          </p:stCondLst>
                                        </p:cTn>
                                        <p:tgtEl>
                                          <p:spTgt spid="23"/>
                                        </p:tgtEl>
                                        <p:attrNameLst>
                                          <p:attrName>style.visibility</p:attrName>
                                        </p:attrNameLst>
                                      </p:cBhvr>
                                      <p:to>
                                        <p:strVal val="visible"/>
                                      </p:to>
                                    </p:set>
                                    <p:anim calcmode="lin" valueType="num">
                                      <p:cBhvr additive="base">
                                        <p:cTn id="28" dur="500"/>
                                        <p:tgtEl>
                                          <p:spTgt spid="23"/>
                                        </p:tgtEl>
                                        <p:attrNameLst>
                                          <p:attrName>ppt_y</p:attrName>
                                        </p:attrNameLst>
                                      </p:cBhvr>
                                      <p:tavLst>
                                        <p:tav tm="0">
                                          <p:val>
                                            <p:strVal val="#ppt_y+#ppt_h*1.125000"/>
                                          </p:val>
                                        </p:tav>
                                        <p:tav tm="100000">
                                          <p:val>
                                            <p:strVal val="#ppt_y"/>
                                          </p:val>
                                        </p:tav>
                                      </p:tavLst>
                                    </p:anim>
                                    <p:animEffect transition="in" filter="wipe(up)">
                                      <p:cBhvr>
                                        <p:cTn id="29" dur="500"/>
                                        <p:tgtEl>
                                          <p:spTgt spid="23"/>
                                        </p:tgtEl>
                                      </p:cBhvr>
                                    </p:animEffect>
                                  </p:childTnLst>
                                </p:cTn>
                              </p:par>
                            </p:childTnLst>
                          </p:cTn>
                        </p:par>
                        <p:par>
                          <p:cTn id="30" fill="hold">
                            <p:stCondLst>
                              <p:cond delay="1000"/>
                            </p:stCondLst>
                            <p:childTnLst>
                              <p:par>
                                <p:cTn id="31" presetID="12" presetClass="entr" presetSubtype="4" fill="hold" grpId="0" nodeType="afterEffect">
                                  <p:stCondLst>
                                    <p:cond delay="0"/>
                                  </p:stCondLst>
                                  <p:childTnLst>
                                    <p:set>
                                      <p:cBhvr>
                                        <p:cTn id="32" dur="1" fill="hold">
                                          <p:stCondLst>
                                            <p:cond delay="0"/>
                                          </p:stCondLst>
                                        </p:cTn>
                                        <p:tgtEl>
                                          <p:spTgt spid="24"/>
                                        </p:tgtEl>
                                        <p:attrNameLst>
                                          <p:attrName>style.visibility</p:attrName>
                                        </p:attrNameLst>
                                      </p:cBhvr>
                                      <p:to>
                                        <p:strVal val="visible"/>
                                      </p:to>
                                    </p:set>
                                    <p:anim calcmode="lin" valueType="num">
                                      <p:cBhvr additive="base">
                                        <p:cTn id="33" dur="500"/>
                                        <p:tgtEl>
                                          <p:spTgt spid="24"/>
                                        </p:tgtEl>
                                        <p:attrNameLst>
                                          <p:attrName>ppt_y</p:attrName>
                                        </p:attrNameLst>
                                      </p:cBhvr>
                                      <p:tavLst>
                                        <p:tav tm="0">
                                          <p:val>
                                            <p:strVal val="#ppt_y+#ppt_h*1.125000"/>
                                          </p:val>
                                        </p:tav>
                                        <p:tav tm="100000">
                                          <p:val>
                                            <p:strVal val="#ppt_y"/>
                                          </p:val>
                                        </p:tav>
                                      </p:tavLst>
                                    </p:anim>
                                    <p:animEffect transition="in" filter="wipe(up)">
                                      <p:cBhvr>
                                        <p:cTn id="34" dur="500"/>
                                        <p:tgtEl>
                                          <p:spTgt spid="24"/>
                                        </p:tgtEl>
                                      </p:cBhvr>
                                    </p:animEffect>
                                  </p:childTnLst>
                                </p:cTn>
                              </p:par>
                            </p:childTnLst>
                          </p:cTn>
                        </p:par>
                        <p:par>
                          <p:cTn id="35" fill="hold">
                            <p:stCondLst>
                              <p:cond delay="1500"/>
                            </p:stCondLst>
                            <p:childTnLst>
                              <p:par>
                                <p:cTn id="36" presetID="12" presetClass="entr" presetSubtype="4" fill="hold" grpId="0" nodeType="afterEffect">
                                  <p:stCondLst>
                                    <p:cond delay="0"/>
                                  </p:stCondLst>
                                  <p:childTnLst>
                                    <p:set>
                                      <p:cBhvr>
                                        <p:cTn id="37" dur="1" fill="hold">
                                          <p:stCondLst>
                                            <p:cond delay="0"/>
                                          </p:stCondLst>
                                        </p:cTn>
                                        <p:tgtEl>
                                          <p:spTgt spid="25"/>
                                        </p:tgtEl>
                                        <p:attrNameLst>
                                          <p:attrName>style.visibility</p:attrName>
                                        </p:attrNameLst>
                                      </p:cBhvr>
                                      <p:to>
                                        <p:strVal val="visible"/>
                                      </p:to>
                                    </p:set>
                                    <p:anim calcmode="lin" valueType="num">
                                      <p:cBhvr additive="base">
                                        <p:cTn id="38" dur="500"/>
                                        <p:tgtEl>
                                          <p:spTgt spid="25"/>
                                        </p:tgtEl>
                                        <p:attrNameLst>
                                          <p:attrName>ppt_y</p:attrName>
                                        </p:attrNameLst>
                                      </p:cBhvr>
                                      <p:tavLst>
                                        <p:tav tm="0">
                                          <p:val>
                                            <p:strVal val="#ppt_y+#ppt_h*1.125000"/>
                                          </p:val>
                                        </p:tav>
                                        <p:tav tm="100000">
                                          <p:val>
                                            <p:strVal val="#ppt_y"/>
                                          </p:val>
                                        </p:tav>
                                      </p:tavLst>
                                    </p:anim>
                                    <p:animEffect transition="in" filter="wipe(up)">
                                      <p:cBhvr>
                                        <p:cTn id="39" dur="500"/>
                                        <p:tgtEl>
                                          <p:spTgt spid="25"/>
                                        </p:tgtEl>
                                      </p:cBhvr>
                                    </p:animEffect>
                                  </p:childTnLst>
                                </p:cTn>
                              </p:par>
                            </p:childTnLst>
                          </p:cTn>
                        </p:par>
                        <p:par>
                          <p:cTn id="40" fill="hold">
                            <p:stCondLst>
                              <p:cond delay="2000"/>
                            </p:stCondLst>
                            <p:childTnLst>
                              <p:par>
                                <p:cTn id="41" presetID="12" presetClass="entr" presetSubtype="4" fill="hold" grpId="0" nodeType="afterEffect">
                                  <p:stCondLst>
                                    <p:cond delay="0"/>
                                  </p:stCondLst>
                                  <p:childTnLst>
                                    <p:set>
                                      <p:cBhvr>
                                        <p:cTn id="42" dur="1" fill="hold">
                                          <p:stCondLst>
                                            <p:cond delay="0"/>
                                          </p:stCondLst>
                                        </p:cTn>
                                        <p:tgtEl>
                                          <p:spTgt spid="26"/>
                                        </p:tgtEl>
                                        <p:attrNameLst>
                                          <p:attrName>style.visibility</p:attrName>
                                        </p:attrNameLst>
                                      </p:cBhvr>
                                      <p:to>
                                        <p:strVal val="visible"/>
                                      </p:to>
                                    </p:set>
                                    <p:anim calcmode="lin" valueType="num">
                                      <p:cBhvr additive="base">
                                        <p:cTn id="43" dur="500"/>
                                        <p:tgtEl>
                                          <p:spTgt spid="26"/>
                                        </p:tgtEl>
                                        <p:attrNameLst>
                                          <p:attrName>ppt_y</p:attrName>
                                        </p:attrNameLst>
                                      </p:cBhvr>
                                      <p:tavLst>
                                        <p:tav tm="0">
                                          <p:val>
                                            <p:strVal val="#ppt_y+#ppt_h*1.125000"/>
                                          </p:val>
                                        </p:tav>
                                        <p:tav tm="100000">
                                          <p:val>
                                            <p:strVal val="#ppt_y"/>
                                          </p:val>
                                        </p:tav>
                                      </p:tavLst>
                                    </p:anim>
                                    <p:animEffect transition="in" filter="wipe(up)">
                                      <p:cBhvr>
                                        <p:cTn id="44" dur="500"/>
                                        <p:tgtEl>
                                          <p:spTgt spid="26"/>
                                        </p:tgtEl>
                                      </p:cBhvr>
                                    </p:animEffect>
                                  </p:childTnLst>
                                </p:cTn>
                              </p:par>
                            </p:childTnLst>
                          </p:cTn>
                        </p:par>
                        <p:par>
                          <p:cTn id="45" fill="hold">
                            <p:stCondLst>
                              <p:cond delay="2500"/>
                            </p:stCondLst>
                            <p:childTnLst>
                              <p:par>
                                <p:cTn id="46" presetID="12" presetClass="entr" presetSubtype="4" fill="hold" grpId="0" nodeType="afterEffect">
                                  <p:stCondLst>
                                    <p:cond delay="0"/>
                                  </p:stCondLst>
                                  <p:childTnLst>
                                    <p:set>
                                      <p:cBhvr>
                                        <p:cTn id="47" dur="1" fill="hold">
                                          <p:stCondLst>
                                            <p:cond delay="0"/>
                                          </p:stCondLst>
                                        </p:cTn>
                                        <p:tgtEl>
                                          <p:spTgt spid="27"/>
                                        </p:tgtEl>
                                        <p:attrNameLst>
                                          <p:attrName>style.visibility</p:attrName>
                                        </p:attrNameLst>
                                      </p:cBhvr>
                                      <p:to>
                                        <p:strVal val="visible"/>
                                      </p:to>
                                    </p:set>
                                    <p:anim calcmode="lin" valueType="num">
                                      <p:cBhvr additive="base">
                                        <p:cTn id="48" dur="500"/>
                                        <p:tgtEl>
                                          <p:spTgt spid="27"/>
                                        </p:tgtEl>
                                        <p:attrNameLst>
                                          <p:attrName>ppt_y</p:attrName>
                                        </p:attrNameLst>
                                      </p:cBhvr>
                                      <p:tavLst>
                                        <p:tav tm="0">
                                          <p:val>
                                            <p:strVal val="#ppt_y+#ppt_h*1.125000"/>
                                          </p:val>
                                        </p:tav>
                                        <p:tav tm="100000">
                                          <p:val>
                                            <p:strVal val="#ppt_y"/>
                                          </p:val>
                                        </p:tav>
                                      </p:tavLst>
                                    </p:anim>
                                    <p:animEffect transition="in" filter="wipe(up)">
                                      <p:cBhvr>
                                        <p:cTn id="49" dur="500"/>
                                        <p:tgtEl>
                                          <p:spTgt spid="27"/>
                                        </p:tgtEl>
                                      </p:cBhvr>
                                    </p:animEffect>
                                  </p:childTnLst>
                                </p:cTn>
                              </p:par>
                            </p:childTnLst>
                          </p:cTn>
                        </p:par>
                        <p:par>
                          <p:cTn id="50" fill="hold">
                            <p:stCondLst>
                              <p:cond delay="3000"/>
                            </p:stCondLst>
                            <p:childTnLst>
                              <p:par>
                                <p:cTn id="51" presetID="12" presetClass="entr" presetSubtype="4" fill="hold" grpId="0" nodeType="afterEffect">
                                  <p:stCondLst>
                                    <p:cond delay="0"/>
                                  </p:stCondLst>
                                  <p:childTnLst>
                                    <p:set>
                                      <p:cBhvr>
                                        <p:cTn id="52" dur="1" fill="hold">
                                          <p:stCondLst>
                                            <p:cond delay="0"/>
                                          </p:stCondLst>
                                        </p:cTn>
                                        <p:tgtEl>
                                          <p:spTgt spid="28"/>
                                        </p:tgtEl>
                                        <p:attrNameLst>
                                          <p:attrName>style.visibility</p:attrName>
                                        </p:attrNameLst>
                                      </p:cBhvr>
                                      <p:to>
                                        <p:strVal val="visible"/>
                                      </p:to>
                                    </p:set>
                                    <p:anim calcmode="lin" valueType="num">
                                      <p:cBhvr additive="base">
                                        <p:cTn id="53" dur="500"/>
                                        <p:tgtEl>
                                          <p:spTgt spid="28"/>
                                        </p:tgtEl>
                                        <p:attrNameLst>
                                          <p:attrName>ppt_y</p:attrName>
                                        </p:attrNameLst>
                                      </p:cBhvr>
                                      <p:tavLst>
                                        <p:tav tm="0">
                                          <p:val>
                                            <p:strVal val="#ppt_y+#ppt_h*1.125000"/>
                                          </p:val>
                                        </p:tav>
                                        <p:tav tm="100000">
                                          <p:val>
                                            <p:strVal val="#ppt_y"/>
                                          </p:val>
                                        </p:tav>
                                      </p:tavLst>
                                    </p:anim>
                                    <p:animEffect transition="in" filter="wipe(up)">
                                      <p:cBhvr>
                                        <p:cTn id="54"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3" grpId="0" bldLvl="0"/>
      <p:bldP spid="24" grpId="0" bldLvl="0"/>
      <p:bldP spid="25" grpId="0" bldLvl="0"/>
      <p:bldP spid="26" grpId="0" bldLvl="0"/>
      <p:bldP spid="27" grpId="0" bldLvl="0"/>
      <p:bldP spid="28" grpId="0" bldLvl="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xmlns="" id="{DA9A0E51-F09C-4AC9-BBB2-CACCB697E5A0}"/>
              </a:ext>
            </a:extLst>
          </p:cNvPr>
          <p:cNvSpPr txBox="1"/>
          <p:nvPr/>
        </p:nvSpPr>
        <p:spPr>
          <a:xfrm>
            <a:off x="4126654" y="399840"/>
            <a:ext cx="3938692" cy="584775"/>
          </a:xfrm>
          <a:prstGeom prst="rect">
            <a:avLst/>
          </a:prstGeom>
          <a:noFill/>
        </p:spPr>
        <p:txBody>
          <a:bodyPr wrap="square" rtlCol="0">
            <a:spAutoFit/>
          </a:bodyPr>
          <a:lstStyle/>
          <a:p>
            <a:pPr algn="ctr"/>
            <a:r>
              <a:rPr lang="zh-CN" altLang="en-US" sz="3200" dirty="0">
                <a:solidFill>
                  <a:schemeClr val="bg1"/>
                </a:solidFill>
                <a:cs typeface="+mn-ea"/>
                <a:sym typeface="+mn-lt"/>
              </a:rPr>
              <a:t>在此添加标题</a:t>
            </a:r>
          </a:p>
        </p:txBody>
      </p:sp>
      <p:cxnSp>
        <p:nvCxnSpPr>
          <p:cNvPr id="3" name="直接连接符 2">
            <a:extLst>
              <a:ext uri="{FF2B5EF4-FFF2-40B4-BE49-F238E27FC236}">
                <a16:creationId xmlns:a16="http://schemas.microsoft.com/office/drawing/2014/main" xmlns="" id="{C0F12B27-1974-4C5E-80E9-6B9FFAA30163}"/>
              </a:ext>
            </a:extLst>
          </p:cNvPr>
          <p:cNvCxnSpPr/>
          <p:nvPr/>
        </p:nvCxnSpPr>
        <p:spPr>
          <a:xfrm>
            <a:off x="5420139" y="1126435"/>
            <a:ext cx="1351722" cy="0"/>
          </a:xfrm>
          <a:prstGeom prst="line">
            <a:avLst/>
          </a:prstGeom>
          <a:ln>
            <a:gradFill>
              <a:gsLst>
                <a:gs pos="0">
                  <a:srgbClr val="CE23DB"/>
                </a:gs>
                <a:gs pos="100000">
                  <a:srgbClr val="58B1E4"/>
                </a:gs>
              </a:gsLst>
              <a:lin ang="10800000" scaled="0"/>
            </a:gradFill>
          </a:ln>
        </p:spPr>
        <p:style>
          <a:lnRef idx="1">
            <a:schemeClr val="accent1"/>
          </a:lnRef>
          <a:fillRef idx="0">
            <a:schemeClr val="accent1"/>
          </a:fillRef>
          <a:effectRef idx="0">
            <a:schemeClr val="accent1"/>
          </a:effectRef>
          <a:fontRef idx="minor">
            <a:schemeClr val="tx1"/>
          </a:fontRef>
        </p:style>
      </p:cxnSp>
      <p:sp>
        <p:nvSpPr>
          <p:cNvPr id="33" name="PA-文本框 9">
            <a:extLst>
              <a:ext uri="{FF2B5EF4-FFF2-40B4-BE49-F238E27FC236}">
                <a16:creationId xmlns:a16="http://schemas.microsoft.com/office/drawing/2014/main" xmlns="" id="{9168090D-5987-458C-9B0C-BD11BC73C7D5}"/>
              </a:ext>
            </a:extLst>
          </p:cNvPr>
          <p:cNvSpPr txBox="1"/>
          <p:nvPr>
            <p:custDataLst>
              <p:tags r:id="rId1"/>
            </p:custDataLst>
          </p:nvPr>
        </p:nvSpPr>
        <p:spPr>
          <a:xfrm>
            <a:off x="1143834" y="4340645"/>
            <a:ext cx="5628027" cy="1670073"/>
          </a:xfrm>
          <a:prstGeom prst="rect">
            <a:avLst/>
          </a:prstGeom>
        </p:spPr>
        <p:txBody>
          <a:bodyPr wrap="square">
            <a:spAutoFit/>
          </a:bodyPr>
          <a:lstStyle>
            <a:defPPr>
              <a:defRPr lang="zh-CN"/>
            </a:defPPr>
            <a:lvl1pPr defTabSz="457200">
              <a:lnSpc>
                <a:spcPct val="130000"/>
              </a:lnSpc>
              <a:defRPr sz="1200">
                <a:solidFill>
                  <a:schemeClr val="bg1">
                    <a:lumMod val="50000"/>
                  </a:schemeClr>
                </a:solidFill>
                <a:latin typeface="Source Han Sans CN Normal" panose="020B0400000000000000" pitchFamily="34" charset="-128"/>
                <a:ea typeface="Source Han Sans CN Normal" panose="020B0400000000000000" pitchFamily="34" charset="-128"/>
              </a:defRPr>
            </a:lvl1pPr>
          </a:lstStyle>
          <a:p>
            <a:pPr>
              <a:lnSpc>
                <a:spcPct val="150000"/>
              </a:lnSpc>
            </a:pPr>
            <a:r>
              <a:rPr lang="en-US" altLang="zh-CN" sz="1400" dirty="0">
                <a:solidFill>
                  <a:schemeClr val="bg1"/>
                </a:solidFill>
                <a:latin typeface="+mn-lt"/>
                <a:ea typeface="+mn-ea"/>
                <a:cs typeface="+mn-ea"/>
                <a:sym typeface="+mn-lt"/>
              </a:rPr>
              <a:t> Life isn't about waiting for the storm to pass. it's about learning to dance Life isn't it's about learning to dance in the rain. in the rain. Life isn't about waiting for the storm to pass. it's about learning to dance Life isn't it's about learning to dance in the rain. in the rain.</a:t>
            </a:r>
            <a:endParaRPr lang="zh-CN" altLang="en-US" sz="1400" dirty="0">
              <a:solidFill>
                <a:schemeClr val="bg1"/>
              </a:solidFill>
              <a:latin typeface="+mn-lt"/>
              <a:ea typeface="+mn-ea"/>
              <a:cs typeface="+mn-ea"/>
              <a:sym typeface="+mn-lt"/>
            </a:endParaRPr>
          </a:p>
        </p:txBody>
      </p:sp>
      <p:grpSp>
        <p:nvGrpSpPr>
          <p:cNvPr id="34" name="Group 9">
            <a:extLst>
              <a:ext uri="{FF2B5EF4-FFF2-40B4-BE49-F238E27FC236}">
                <a16:creationId xmlns:a16="http://schemas.microsoft.com/office/drawing/2014/main" xmlns="" id="{0C03D444-C559-43E9-A442-78AC1F01A922}"/>
              </a:ext>
            </a:extLst>
          </p:cNvPr>
          <p:cNvGrpSpPr/>
          <p:nvPr/>
        </p:nvGrpSpPr>
        <p:grpSpPr>
          <a:xfrm>
            <a:off x="1352431" y="3388290"/>
            <a:ext cx="341147" cy="490299"/>
            <a:chOff x="-3175" y="-3175"/>
            <a:chExt cx="341313" cy="490538"/>
          </a:xfrm>
          <a:solidFill>
            <a:schemeClr val="bg1"/>
          </a:solidFill>
        </p:grpSpPr>
        <p:sp>
          <p:nvSpPr>
            <p:cNvPr id="35" name="Freeform 16">
              <a:extLst>
                <a:ext uri="{FF2B5EF4-FFF2-40B4-BE49-F238E27FC236}">
                  <a16:creationId xmlns:a16="http://schemas.microsoft.com/office/drawing/2014/main" xmlns="" id="{E2D83A66-A82F-48E0-9AC0-F09F455EBFEA}"/>
                </a:ext>
              </a:extLst>
            </p:cNvPr>
            <p:cNvSpPr>
              <a:spLocks noEditPoints="1"/>
            </p:cNvSpPr>
            <p:nvPr/>
          </p:nvSpPr>
          <p:spPr bwMode="auto">
            <a:xfrm>
              <a:off x="-3175" y="-3175"/>
              <a:ext cx="341313" cy="490538"/>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schemeClr val="bg1"/>
                </a:solidFill>
                <a:cs typeface="+mn-ea"/>
                <a:sym typeface="+mn-lt"/>
              </a:endParaRPr>
            </a:p>
          </p:txBody>
        </p:sp>
        <p:sp>
          <p:nvSpPr>
            <p:cNvPr id="36" name="Freeform 17">
              <a:extLst>
                <a:ext uri="{FF2B5EF4-FFF2-40B4-BE49-F238E27FC236}">
                  <a16:creationId xmlns:a16="http://schemas.microsoft.com/office/drawing/2014/main" xmlns="" id="{2FB3009B-DD61-4C5B-A3E4-798901C115AF}"/>
                </a:ext>
              </a:extLst>
            </p:cNvPr>
            <p:cNvSpPr/>
            <p:nvPr/>
          </p:nvSpPr>
          <p:spPr bwMode="auto">
            <a:xfrm>
              <a:off x="73025" y="73025"/>
              <a:ext cx="101600" cy="100013"/>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schemeClr val="bg1"/>
                </a:solidFill>
                <a:cs typeface="+mn-ea"/>
                <a:sym typeface="+mn-lt"/>
              </a:endParaRPr>
            </a:p>
          </p:txBody>
        </p:sp>
      </p:grpSp>
      <p:grpSp>
        <p:nvGrpSpPr>
          <p:cNvPr id="37" name="Group 12">
            <a:extLst>
              <a:ext uri="{FF2B5EF4-FFF2-40B4-BE49-F238E27FC236}">
                <a16:creationId xmlns:a16="http://schemas.microsoft.com/office/drawing/2014/main" xmlns="" id="{4F0F9659-D826-4FEE-A4C1-D56BC190BD39}"/>
              </a:ext>
            </a:extLst>
          </p:cNvPr>
          <p:cNvGrpSpPr/>
          <p:nvPr/>
        </p:nvGrpSpPr>
        <p:grpSpPr>
          <a:xfrm>
            <a:off x="2363401" y="3388289"/>
            <a:ext cx="461738" cy="490299"/>
            <a:chOff x="7938" y="4763"/>
            <a:chExt cx="461963" cy="490538"/>
          </a:xfrm>
          <a:solidFill>
            <a:schemeClr val="bg1"/>
          </a:solidFill>
        </p:grpSpPr>
        <p:sp>
          <p:nvSpPr>
            <p:cNvPr id="38" name="Freeform 27">
              <a:extLst>
                <a:ext uri="{FF2B5EF4-FFF2-40B4-BE49-F238E27FC236}">
                  <a16:creationId xmlns:a16="http://schemas.microsoft.com/office/drawing/2014/main" xmlns="" id="{E8DC633E-A9BD-4024-A34D-929FCE8F7924}"/>
                </a:ext>
              </a:extLst>
            </p:cNvPr>
            <p:cNvSpPr>
              <a:spLocks noEditPoints="1"/>
            </p:cNvSpPr>
            <p:nvPr/>
          </p:nvSpPr>
          <p:spPr bwMode="auto">
            <a:xfrm>
              <a:off x="7938" y="4763"/>
              <a:ext cx="461963" cy="490538"/>
            </a:xfrm>
            <a:custGeom>
              <a:avLst/>
              <a:gdLst>
                <a:gd name="T0" fmla="*/ 104 w 120"/>
                <a:gd name="T1" fmla="*/ 0 h 128"/>
                <a:gd name="T2" fmla="*/ 16 w 120"/>
                <a:gd name="T3" fmla="*/ 0 h 128"/>
                <a:gd name="T4" fmla="*/ 0 w 120"/>
                <a:gd name="T5" fmla="*/ 16 h 128"/>
                <a:gd name="T6" fmla="*/ 0 w 120"/>
                <a:gd name="T7" fmla="*/ 112 h 128"/>
                <a:gd name="T8" fmla="*/ 16 w 120"/>
                <a:gd name="T9" fmla="*/ 128 h 128"/>
                <a:gd name="T10" fmla="*/ 104 w 120"/>
                <a:gd name="T11" fmla="*/ 128 h 128"/>
                <a:gd name="T12" fmla="*/ 120 w 120"/>
                <a:gd name="T13" fmla="*/ 112 h 128"/>
                <a:gd name="T14" fmla="*/ 120 w 120"/>
                <a:gd name="T15" fmla="*/ 16 h 128"/>
                <a:gd name="T16" fmla="*/ 104 w 120"/>
                <a:gd name="T17" fmla="*/ 0 h 128"/>
                <a:gd name="T18" fmla="*/ 112 w 120"/>
                <a:gd name="T19" fmla="*/ 112 h 128"/>
                <a:gd name="T20" fmla="*/ 104 w 120"/>
                <a:gd name="T21" fmla="*/ 120 h 128"/>
                <a:gd name="T22" fmla="*/ 16 w 120"/>
                <a:gd name="T23" fmla="*/ 120 h 128"/>
                <a:gd name="T24" fmla="*/ 8 w 120"/>
                <a:gd name="T25" fmla="*/ 112 h 128"/>
                <a:gd name="T26" fmla="*/ 8 w 120"/>
                <a:gd name="T27" fmla="*/ 16 h 128"/>
                <a:gd name="T28" fmla="*/ 16 w 120"/>
                <a:gd name="T29" fmla="*/ 8 h 128"/>
                <a:gd name="T30" fmla="*/ 104 w 120"/>
                <a:gd name="T31" fmla="*/ 8 h 128"/>
                <a:gd name="T32" fmla="*/ 112 w 120"/>
                <a:gd name="T33" fmla="*/ 16 h 128"/>
                <a:gd name="T34" fmla="*/ 112 w 120"/>
                <a:gd name="T35"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04" y="0"/>
                  </a:moveTo>
                  <a:cubicBezTo>
                    <a:pt x="16" y="0"/>
                    <a:pt x="16" y="0"/>
                    <a:pt x="16" y="0"/>
                  </a:cubicBezTo>
                  <a:cubicBezTo>
                    <a:pt x="7" y="0"/>
                    <a:pt x="0" y="7"/>
                    <a:pt x="0" y="16"/>
                  </a:cubicBezTo>
                  <a:cubicBezTo>
                    <a:pt x="0" y="112"/>
                    <a:pt x="0" y="112"/>
                    <a:pt x="0" y="112"/>
                  </a:cubicBezTo>
                  <a:cubicBezTo>
                    <a:pt x="0" y="121"/>
                    <a:pt x="7" y="128"/>
                    <a:pt x="16" y="128"/>
                  </a:cubicBezTo>
                  <a:cubicBezTo>
                    <a:pt x="104" y="128"/>
                    <a:pt x="104" y="128"/>
                    <a:pt x="104" y="128"/>
                  </a:cubicBezTo>
                  <a:cubicBezTo>
                    <a:pt x="113" y="128"/>
                    <a:pt x="120" y="121"/>
                    <a:pt x="120" y="112"/>
                  </a:cubicBezTo>
                  <a:cubicBezTo>
                    <a:pt x="120" y="16"/>
                    <a:pt x="120" y="16"/>
                    <a:pt x="120" y="16"/>
                  </a:cubicBezTo>
                  <a:cubicBezTo>
                    <a:pt x="120" y="7"/>
                    <a:pt x="113" y="0"/>
                    <a:pt x="104" y="0"/>
                  </a:cubicBezTo>
                  <a:close/>
                  <a:moveTo>
                    <a:pt x="112" y="112"/>
                  </a:moveTo>
                  <a:cubicBezTo>
                    <a:pt x="112" y="116"/>
                    <a:pt x="108" y="120"/>
                    <a:pt x="104" y="120"/>
                  </a:cubicBezTo>
                  <a:cubicBezTo>
                    <a:pt x="16" y="120"/>
                    <a:pt x="16" y="120"/>
                    <a:pt x="16" y="120"/>
                  </a:cubicBezTo>
                  <a:cubicBezTo>
                    <a:pt x="12" y="120"/>
                    <a:pt x="8" y="116"/>
                    <a:pt x="8" y="112"/>
                  </a:cubicBezTo>
                  <a:cubicBezTo>
                    <a:pt x="8" y="16"/>
                    <a:pt x="8" y="16"/>
                    <a:pt x="8" y="16"/>
                  </a:cubicBezTo>
                  <a:cubicBezTo>
                    <a:pt x="8" y="12"/>
                    <a:pt x="12" y="8"/>
                    <a:pt x="16" y="8"/>
                  </a:cubicBezTo>
                  <a:cubicBezTo>
                    <a:pt x="104" y="8"/>
                    <a:pt x="104" y="8"/>
                    <a:pt x="104" y="8"/>
                  </a:cubicBezTo>
                  <a:cubicBezTo>
                    <a:pt x="108" y="8"/>
                    <a:pt x="112" y="12"/>
                    <a:pt x="112" y="16"/>
                  </a:cubicBezTo>
                  <a:lnTo>
                    <a:pt x="112" y="1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schemeClr val="bg1"/>
                </a:solidFill>
                <a:cs typeface="+mn-ea"/>
                <a:sym typeface="+mn-lt"/>
              </a:endParaRPr>
            </a:p>
          </p:txBody>
        </p:sp>
        <p:sp>
          <p:nvSpPr>
            <p:cNvPr id="39" name="Freeform 28">
              <a:extLst>
                <a:ext uri="{FF2B5EF4-FFF2-40B4-BE49-F238E27FC236}">
                  <a16:creationId xmlns:a16="http://schemas.microsoft.com/office/drawing/2014/main" xmlns="" id="{C3D2A8FE-7752-4452-B648-E35EC668B871}"/>
                </a:ext>
              </a:extLst>
            </p:cNvPr>
            <p:cNvSpPr>
              <a:spLocks noEditPoints="1"/>
            </p:cNvSpPr>
            <p:nvPr/>
          </p:nvSpPr>
          <p:spPr bwMode="auto">
            <a:xfrm>
              <a:off x="68263" y="65088"/>
              <a:ext cx="339725" cy="307975"/>
            </a:xfrm>
            <a:custGeom>
              <a:avLst/>
              <a:gdLst>
                <a:gd name="T0" fmla="*/ 84 w 88"/>
                <a:gd name="T1" fmla="*/ 0 h 80"/>
                <a:gd name="T2" fmla="*/ 4 w 88"/>
                <a:gd name="T3" fmla="*/ 0 h 80"/>
                <a:gd name="T4" fmla="*/ 0 w 88"/>
                <a:gd name="T5" fmla="*/ 4 h 80"/>
                <a:gd name="T6" fmla="*/ 0 w 88"/>
                <a:gd name="T7" fmla="*/ 76 h 80"/>
                <a:gd name="T8" fmla="*/ 4 w 88"/>
                <a:gd name="T9" fmla="*/ 80 h 80"/>
                <a:gd name="T10" fmla="*/ 84 w 88"/>
                <a:gd name="T11" fmla="*/ 80 h 80"/>
                <a:gd name="T12" fmla="*/ 88 w 88"/>
                <a:gd name="T13" fmla="*/ 76 h 80"/>
                <a:gd name="T14" fmla="*/ 88 w 88"/>
                <a:gd name="T15" fmla="*/ 4 h 80"/>
                <a:gd name="T16" fmla="*/ 84 w 88"/>
                <a:gd name="T17" fmla="*/ 0 h 80"/>
                <a:gd name="T18" fmla="*/ 84 w 88"/>
                <a:gd name="T19" fmla="*/ 4 h 80"/>
                <a:gd name="T20" fmla="*/ 84 w 88"/>
                <a:gd name="T21" fmla="*/ 59 h 80"/>
                <a:gd name="T22" fmla="*/ 71 w 88"/>
                <a:gd name="T23" fmla="*/ 45 h 80"/>
                <a:gd name="T24" fmla="*/ 68 w 88"/>
                <a:gd name="T25" fmla="*/ 44 h 80"/>
                <a:gd name="T26" fmla="*/ 65 w 88"/>
                <a:gd name="T27" fmla="*/ 45 h 80"/>
                <a:gd name="T28" fmla="*/ 55 w 88"/>
                <a:gd name="T29" fmla="*/ 57 h 80"/>
                <a:gd name="T30" fmla="*/ 23 w 88"/>
                <a:gd name="T31" fmla="*/ 21 h 80"/>
                <a:gd name="T32" fmla="*/ 20 w 88"/>
                <a:gd name="T33" fmla="*/ 20 h 80"/>
                <a:gd name="T34" fmla="*/ 17 w 88"/>
                <a:gd name="T35" fmla="*/ 21 h 80"/>
                <a:gd name="T36" fmla="*/ 4 w 88"/>
                <a:gd name="T37" fmla="*/ 36 h 80"/>
                <a:gd name="T38" fmla="*/ 4 w 88"/>
                <a:gd name="T39" fmla="*/ 4 h 80"/>
                <a:gd name="T40" fmla="*/ 84 w 88"/>
                <a:gd name="T41" fmla="*/ 4 h 80"/>
                <a:gd name="T42" fmla="*/ 4 w 88"/>
                <a:gd name="T43" fmla="*/ 42 h 80"/>
                <a:gd name="T44" fmla="*/ 20 w 88"/>
                <a:gd name="T45" fmla="*/ 24 h 80"/>
                <a:gd name="T46" fmla="*/ 52 w 88"/>
                <a:gd name="T47" fmla="*/ 61 h 80"/>
                <a:gd name="T48" fmla="*/ 55 w 88"/>
                <a:gd name="T49" fmla="*/ 63 h 80"/>
                <a:gd name="T50" fmla="*/ 66 w 88"/>
                <a:gd name="T51" fmla="*/ 76 h 80"/>
                <a:gd name="T52" fmla="*/ 4 w 88"/>
                <a:gd name="T53" fmla="*/ 76 h 80"/>
                <a:gd name="T54" fmla="*/ 4 w 88"/>
                <a:gd name="T55" fmla="*/ 42 h 80"/>
                <a:gd name="T56" fmla="*/ 71 w 88"/>
                <a:gd name="T57" fmla="*/ 76 h 80"/>
                <a:gd name="T58" fmla="*/ 57 w 88"/>
                <a:gd name="T59" fmla="*/ 60 h 80"/>
                <a:gd name="T60" fmla="*/ 68 w 88"/>
                <a:gd name="T61" fmla="*/ 48 h 80"/>
                <a:gd name="T62" fmla="*/ 84 w 88"/>
                <a:gd name="T63" fmla="*/ 66 h 80"/>
                <a:gd name="T64" fmla="*/ 84 w 88"/>
                <a:gd name="T65" fmla="*/ 76 h 80"/>
                <a:gd name="T66" fmla="*/ 71 w 88"/>
                <a:gd name="T67" fmla="*/ 7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0">
                  <a:moveTo>
                    <a:pt x="84" y="0"/>
                  </a:moveTo>
                  <a:cubicBezTo>
                    <a:pt x="4" y="0"/>
                    <a:pt x="4" y="0"/>
                    <a:pt x="4" y="0"/>
                  </a:cubicBezTo>
                  <a:cubicBezTo>
                    <a:pt x="2" y="0"/>
                    <a:pt x="0" y="2"/>
                    <a:pt x="0" y="4"/>
                  </a:cubicBezTo>
                  <a:cubicBezTo>
                    <a:pt x="0" y="76"/>
                    <a:pt x="0" y="76"/>
                    <a:pt x="0" y="76"/>
                  </a:cubicBezTo>
                  <a:cubicBezTo>
                    <a:pt x="0" y="78"/>
                    <a:pt x="2" y="80"/>
                    <a:pt x="4" y="80"/>
                  </a:cubicBezTo>
                  <a:cubicBezTo>
                    <a:pt x="84" y="80"/>
                    <a:pt x="84" y="80"/>
                    <a:pt x="84" y="80"/>
                  </a:cubicBezTo>
                  <a:cubicBezTo>
                    <a:pt x="86" y="80"/>
                    <a:pt x="88" y="78"/>
                    <a:pt x="88" y="76"/>
                  </a:cubicBezTo>
                  <a:cubicBezTo>
                    <a:pt x="88" y="4"/>
                    <a:pt x="88" y="4"/>
                    <a:pt x="88" y="4"/>
                  </a:cubicBezTo>
                  <a:cubicBezTo>
                    <a:pt x="88" y="2"/>
                    <a:pt x="86" y="0"/>
                    <a:pt x="84" y="0"/>
                  </a:cubicBezTo>
                  <a:close/>
                  <a:moveTo>
                    <a:pt x="84" y="4"/>
                  </a:moveTo>
                  <a:cubicBezTo>
                    <a:pt x="84" y="59"/>
                    <a:pt x="84" y="59"/>
                    <a:pt x="84" y="59"/>
                  </a:cubicBezTo>
                  <a:cubicBezTo>
                    <a:pt x="71" y="45"/>
                    <a:pt x="71" y="45"/>
                    <a:pt x="71" y="45"/>
                  </a:cubicBezTo>
                  <a:cubicBezTo>
                    <a:pt x="70" y="44"/>
                    <a:pt x="69" y="44"/>
                    <a:pt x="68" y="44"/>
                  </a:cubicBezTo>
                  <a:cubicBezTo>
                    <a:pt x="67" y="44"/>
                    <a:pt x="66" y="44"/>
                    <a:pt x="65" y="45"/>
                  </a:cubicBezTo>
                  <a:cubicBezTo>
                    <a:pt x="55" y="57"/>
                    <a:pt x="55" y="57"/>
                    <a:pt x="55" y="57"/>
                  </a:cubicBezTo>
                  <a:cubicBezTo>
                    <a:pt x="23" y="21"/>
                    <a:pt x="23" y="21"/>
                    <a:pt x="23" y="21"/>
                  </a:cubicBezTo>
                  <a:cubicBezTo>
                    <a:pt x="22" y="20"/>
                    <a:pt x="21" y="20"/>
                    <a:pt x="20" y="20"/>
                  </a:cubicBezTo>
                  <a:cubicBezTo>
                    <a:pt x="19" y="20"/>
                    <a:pt x="18" y="20"/>
                    <a:pt x="17" y="21"/>
                  </a:cubicBezTo>
                  <a:cubicBezTo>
                    <a:pt x="4" y="36"/>
                    <a:pt x="4" y="36"/>
                    <a:pt x="4" y="36"/>
                  </a:cubicBezTo>
                  <a:cubicBezTo>
                    <a:pt x="4" y="4"/>
                    <a:pt x="4" y="4"/>
                    <a:pt x="4" y="4"/>
                  </a:cubicBezTo>
                  <a:lnTo>
                    <a:pt x="84" y="4"/>
                  </a:lnTo>
                  <a:close/>
                  <a:moveTo>
                    <a:pt x="4" y="42"/>
                  </a:moveTo>
                  <a:cubicBezTo>
                    <a:pt x="20" y="24"/>
                    <a:pt x="20" y="24"/>
                    <a:pt x="20" y="24"/>
                  </a:cubicBezTo>
                  <a:cubicBezTo>
                    <a:pt x="52" y="61"/>
                    <a:pt x="52" y="61"/>
                    <a:pt x="52" y="61"/>
                  </a:cubicBezTo>
                  <a:cubicBezTo>
                    <a:pt x="55" y="63"/>
                    <a:pt x="55" y="63"/>
                    <a:pt x="55" y="63"/>
                  </a:cubicBezTo>
                  <a:cubicBezTo>
                    <a:pt x="66" y="76"/>
                    <a:pt x="66" y="76"/>
                    <a:pt x="66" y="76"/>
                  </a:cubicBezTo>
                  <a:cubicBezTo>
                    <a:pt x="4" y="76"/>
                    <a:pt x="4" y="76"/>
                    <a:pt x="4" y="76"/>
                  </a:cubicBezTo>
                  <a:lnTo>
                    <a:pt x="4" y="42"/>
                  </a:lnTo>
                  <a:close/>
                  <a:moveTo>
                    <a:pt x="71" y="76"/>
                  </a:moveTo>
                  <a:cubicBezTo>
                    <a:pt x="57" y="60"/>
                    <a:pt x="57" y="60"/>
                    <a:pt x="57" y="60"/>
                  </a:cubicBezTo>
                  <a:cubicBezTo>
                    <a:pt x="68" y="48"/>
                    <a:pt x="68" y="48"/>
                    <a:pt x="68" y="48"/>
                  </a:cubicBezTo>
                  <a:cubicBezTo>
                    <a:pt x="84" y="66"/>
                    <a:pt x="84" y="66"/>
                    <a:pt x="84" y="66"/>
                  </a:cubicBezTo>
                  <a:cubicBezTo>
                    <a:pt x="84" y="76"/>
                    <a:pt x="84" y="76"/>
                    <a:pt x="84" y="76"/>
                  </a:cubicBezTo>
                  <a:lnTo>
                    <a:pt x="71"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schemeClr val="bg1"/>
                </a:solidFill>
                <a:cs typeface="+mn-ea"/>
                <a:sym typeface="+mn-lt"/>
              </a:endParaRPr>
            </a:p>
          </p:txBody>
        </p:sp>
        <p:sp>
          <p:nvSpPr>
            <p:cNvPr id="40" name="Freeform 29">
              <a:extLst>
                <a:ext uri="{FF2B5EF4-FFF2-40B4-BE49-F238E27FC236}">
                  <a16:creationId xmlns:a16="http://schemas.microsoft.com/office/drawing/2014/main" xmlns="" id="{19A99685-0671-4391-B856-62398EF29085}"/>
                </a:ext>
              </a:extLst>
            </p:cNvPr>
            <p:cNvSpPr>
              <a:spLocks noEditPoints="1"/>
            </p:cNvSpPr>
            <p:nvPr/>
          </p:nvSpPr>
          <p:spPr bwMode="auto">
            <a:xfrm>
              <a:off x="254000" y="111125"/>
              <a:ext cx="92075" cy="92075"/>
            </a:xfrm>
            <a:custGeom>
              <a:avLst/>
              <a:gdLst>
                <a:gd name="T0" fmla="*/ 12 w 24"/>
                <a:gd name="T1" fmla="*/ 24 h 24"/>
                <a:gd name="T2" fmla="*/ 24 w 24"/>
                <a:gd name="T3" fmla="*/ 12 h 24"/>
                <a:gd name="T4" fmla="*/ 12 w 24"/>
                <a:gd name="T5" fmla="*/ 0 h 24"/>
                <a:gd name="T6" fmla="*/ 0 w 24"/>
                <a:gd name="T7" fmla="*/ 12 h 24"/>
                <a:gd name="T8" fmla="*/ 12 w 24"/>
                <a:gd name="T9" fmla="*/ 24 h 24"/>
                <a:gd name="T10" fmla="*/ 12 w 24"/>
                <a:gd name="T11" fmla="*/ 4 h 24"/>
                <a:gd name="T12" fmla="*/ 20 w 24"/>
                <a:gd name="T13" fmla="*/ 12 h 24"/>
                <a:gd name="T14" fmla="*/ 12 w 24"/>
                <a:gd name="T15" fmla="*/ 20 h 24"/>
                <a:gd name="T16" fmla="*/ 4 w 24"/>
                <a:gd name="T17" fmla="*/ 12 h 24"/>
                <a:gd name="T18" fmla="*/ 12 w 24"/>
                <a:gd name="T19"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19" y="24"/>
                    <a:pt x="24" y="19"/>
                    <a:pt x="24" y="12"/>
                  </a:cubicBezTo>
                  <a:cubicBezTo>
                    <a:pt x="24" y="5"/>
                    <a:pt x="19" y="0"/>
                    <a:pt x="12" y="0"/>
                  </a:cubicBezTo>
                  <a:cubicBezTo>
                    <a:pt x="5" y="0"/>
                    <a:pt x="0" y="5"/>
                    <a:pt x="0" y="12"/>
                  </a:cubicBezTo>
                  <a:cubicBezTo>
                    <a:pt x="0" y="19"/>
                    <a:pt x="5" y="24"/>
                    <a:pt x="12" y="24"/>
                  </a:cubicBezTo>
                  <a:close/>
                  <a:moveTo>
                    <a:pt x="12" y="4"/>
                  </a:moveTo>
                  <a:cubicBezTo>
                    <a:pt x="16" y="4"/>
                    <a:pt x="20" y="8"/>
                    <a:pt x="20" y="12"/>
                  </a:cubicBezTo>
                  <a:cubicBezTo>
                    <a:pt x="20" y="16"/>
                    <a:pt x="16" y="20"/>
                    <a:pt x="12" y="20"/>
                  </a:cubicBezTo>
                  <a:cubicBezTo>
                    <a:pt x="8" y="20"/>
                    <a:pt x="4" y="16"/>
                    <a:pt x="4" y="12"/>
                  </a:cubicBezTo>
                  <a:cubicBezTo>
                    <a:pt x="4" y="8"/>
                    <a:pt x="8" y="4"/>
                    <a:pt x="1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solidFill>
                  <a:schemeClr val="bg1"/>
                </a:solidFill>
                <a:cs typeface="+mn-ea"/>
                <a:sym typeface="+mn-lt"/>
              </a:endParaRPr>
            </a:p>
          </p:txBody>
        </p:sp>
      </p:grpSp>
      <p:sp>
        <p:nvSpPr>
          <p:cNvPr id="41" name="Freeform 33">
            <a:extLst>
              <a:ext uri="{FF2B5EF4-FFF2-40B4-BE49-F238E27FC236}">
                <a16:creationId xmlns:a16="http://schemas.microsoft.com/office/drawing/2014/main" xmlns="" id="{69FFAFE0-D82D-4E9C-AFE5-27D39F92C73D}"/>
              </a:ext>
            </a:extLst>
          </p:cNvPr>
          <p:cNvSpPr>
            <a:spLocks noEditPoints="1"/>
          </p:cNvSpPr>
          <p:nvPr/>
        </p:nvSpPr>
        <p:spPr bwMode="auto">
          <a:xfrm>
            <a:off x="3492269" y="3431668"/>
            <a:ext cx="490299" cy="446920"/>
          </a:xfrm>
          <a:custGeom>
            <a:avLst/>
            <a:gdLst>
              <a:gd name="T0" fmla="*/ 105 w 128"/>
              <a:gd name="T1" fmla="*/ 2 h 96"/>
              <a:gd name="T2" fmla="*/ 28 w 128"/>
              <a:gd name="T3" fmla="*/ 0 h 96"/>
              <a:gd name="T4" fmla="*/ 2 w 128"/>
              <a:gd name="T5" fmla="*/ 23 h 96"/>
              <a:gd name="T6" fmla="*/ 2 w 128"/>
              <a:gd name="T7" fmla="*/ 34 h 96"/>
              <a:gd name="T8" fmla="*/ 64 w 128"/>
              <a:gd name="T9" fmla="*/ 96 h 96"/>
              <a:gd name="T10" fmla="*/ 126 w 128"/>
              <a:gd name="T11" fmla="*/ 34 h 96"/>
              <a:gd name="T12" fmla="*/ 126 w 128"/>
              <a:gd name="T13" fmla="*/ 23 h 96"/>
              <a:gd name="T14" fmla="*/ 55 w 128"/>
              <a:gd name="T15" fmla="*/ 28 h 96"/>
              <a:gd name="T16" fmla="*/ 73 w 128"/>
              <a:gd name="T17" fmla="*/ 28 h 96"/>
              <a:gd name="T18" fmla="*/ 78 w 128"/>
              <a:gd name="T19" fmla="*/ 9 h 96"/>
              <a:gd name="T20" fmla="*/ 76 w 128"/>
              <a:gd name="T21" fmla="*/ 25 h 96"/>
              <a:gd name="T22" fmla="*/ 52 w 128"/>
              <a:gd name="T23" fmla="*/ 25 h 96"/>
              <a:gd name="T24" fmla="*/ 50 w 128"/>
              <a:gd name="T25" fmla="*/ 9 h 96"/>
              <a:gd name="T26" fmla="*/ 52 w 128"/>
              <a:gd name="T27" fmla="*/ 25 h 96"/>
              <a:gd name="T28" fmla="*/ 64 w 128"/>
              <a:gd name="T29" fmla="*/ 82 h 96"/>
              <a:gd name="T30" fmla="*/ 74 w 128"/>
              <a:gd name="T31" fmla="*/ 32 h 96"/>
              <a:gd name="T32" fmla="*/ 98 w 128"/>
              <a:gd name="T33" fmla="*/ 32 h 96"/>
              <a:gd name="T34" fmla="*/ 78 w 128"/>
              <a:gd name="T35" fmla="*/ 32 h 96"/>
              <a:gd name="T36" fmla="*/ 89 w 128"/>
              <a:gd name="T37" fmla="*/ 20 h 96"/>
              <a:gd name="T38" fmla="*/ 79 w 128"/>
              <a:gd name="T39" fmla="*/ 28 h 96"/>
              <a:gd name="T40" fmla="*/ 97 w 128"/>
              <a:gd name="T41" fmla="*/ 8 h 96"/>
              <a:gd name="T42" fmla="*/ 83 w 128"/>
              <a:gd name="T43" fmla="*/ 8 h 96"/>
              <a:gd name="T44" fmla="*/ 55 w 128"/>
              <a:gd name="T45" fmla="*/ 8 h 96"/>
              <a:gd name="T46" fmla="*/ 64 w 128"/>
              <a:gd name="T47" fmla="*/ 15 h 96"/>
              <a:gd name="T48" fmla="*/ 31 w 128"/>
              <a:gd name="T49" fmla="*/ 8 h 96"/>
              <a:gd name="T50" fmla="*/ 39 w 128"/>
              <a:gd name="T51" fmla="*/ 14 h 96"/>
              <a:gd name="T52" fmla="*/ 49 w 128"/>
              <a:gd name="T53" fmla="*/ 28 h 96"/>
              <a:gd name="T54" fmla="*/ 39 w 128"/>
              <a:gd name="T55" fmla="*/ 20 h 96"/>
              <a:gd name="T56" fmla="*/ 60 w 128"/>
              <a:gd name="T57" fmla="*/ 81 h 96"/>
              <a:gd name="T58" fmla="*/ 50 w 128"/>
              <a:gd name="T59" fmla="*/ 32 h 96"/>
              <a:gd name="T60" fmla="*/ 11 w 128"/>
              <a:gd name="T61" fmla="*/ 32 h 96"/>
              <a:gd name="T62" fmla="*/ 51 w 128"/>
              <a:gd name="T63" fmla="*/ 74 h 96"/>
              <a:gd name="T64" fmla="*/ 117 w 128"/>
              <a:gd name="T65" fmla="*/ 32 h 96"/>
              <a:gd name="T66" fmla="*/ 102 w 128"/>
              <a:gd name="T67" fmla="*/ 32 h 96"/>
              <a:gd name="T68" fmla="*/ 92 w 128"/>
              <a:gd name="T69" fmla="*/ 17 h 96"/>
              <a:gd name="T70" fmla="*/ 120 w 128"/>
              <a:gd name="T71" fmla="*/ 28 h 96"/>
              <a:gd name="T72" fmla="*/ 27 w 128"/>
              <a:gd name="T73" fmla="*/ 10 h 96"/>
              <a:gd name="T74" fmla="*/ 25 w 128"/>
              <a:gd name="T75" fmla="*/ 28 h 96"/>
              <a:gd name="T76" fmla="*/ 27 w 128"/>
              <a:gd name="T77" fmla="*/ 1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96">
                <a:moveTo>
                  <a:pt x="126" y="23"/>
                </a:moveTo>
                <a:cubicBezTo>
                  <a:pt x="105" y="2"/>
                  <a:pt x="105" y="2"/>
                  <a:pt x="105" y="2"/>
                </a:cubicBezTo>
                <a:cubicBezTo>
                  <a:pt x="104" y="1"/>
                  <a:pt x="102" y="0"/>
                  <a:pt x="100" y="0"/>
                </a:cubicBezTo>
                <a:cubicBezTo>
                  <a:pt x="28" y="0"/>
                  <a:pt x="28" y="0"/>
                  <a:pt x="28" y="0"/>
                </a:cubicBezTo>
                <a:cubicBezTo>
                  <a:pt x="26" y="0"/>
                  <a:pt x="24" y="1"/>
                  <a:pt x="23" y="2"/>
                </a:cubicBezTo>
                <a:cubicBezTo>
                  <a:pt x="2" y="23"/>
                  <a:pt x="2" y="23"/>
                  <a:pt x="2" y="23"/>
                </a:cubicBezTo>
                <a:cubicBezTo>
                  <a:pt x="1" y="24"/>
                  <a:pt x="0" y="26"/>
                  <a:pt x="0" y="28"/>
                </a:cubicBezTo>
                <a:cubicBezTo>
                  <a:pt x="0" y="30"/>
                  <a:pt x="1" y="32"/>
                  <a:pt x="2" y="34"/>
                </a:cubicBezTo>
                <a:cubicBezTo>
                  <a:pt x="58" y="93"/>
                  <a:pt x="58" y="93"/>
                  <a:pt x="58" y="93"/>
                </a:cubicBezTo>
                <a:cubicBezTo>
                  <a:pt x="60" y="95"/>
                  <a:pt x="62" y="96"/>
                  <a:pt x="64" y="96"/>
                </a:cubicBezTo>
                <a:cubicBezTo>
                  <a:pt x="66" y="96"/>
                  <a:pt x="68" y="95"/>
                  <a:pt x="70" y="93"/>
                </a:cubicBezTo>
                <a:cubicBezTo>
                  <a:pt x="126" y="34"/>
                  <a:pt x="126" y="34"/>
                  <a:pt x="126" y="34"/>
                </a:cubicBezTo>
                <a:cubicBezTo>
                  <a:pt x="127" y="32"/>
                  <a:pt x="128" y="30"/>
                  <a:pt x="128" y="28"/>
                </a:cubicBezTo>
                <a:cubicBezTo>
                  <a:pt x="128" y="26"/>
                  <a:pt x="127" y="24"/>
                  <a:pt x="126" y="23"/>
                </a:cubicBezTo>
                <a:close/>
                <a:moveTo>
                  <a:pt x="73" y="28"/>
                </a:moveTo>
                <a:cubicBezTo>
                  <a:pt x="55" y="28"/>
                  <a:pt x="55" y="28"/>
                  <a:pt x="55" y="28"/>
                </a:cubicBezTo>
                <a:cubicBezTo>
                  <a:pt x="64" y="21"/>
                  <a:pt x="64" y="21"/>
                  <a:pt x="64" y="21"/>
                </a:cubicBezTo>
                <a:lnTo>
                  <a:pt x="73" y="28"/>
                </a:lnTo>
                <a:close/>
                <a:moveTo>
                  <a:pt x="67" y="18"/>
                </a:moveTo>
                <a:cubicBezTo>
                  <a:pt x="78" y="9"/>
                  <a:pt x="78" y="9"/>
                  <a:pt x="78" y="9"/>
                </a:cubicBezTo>
                <a:cubicBezTo>
                  <a:pt x="86" y="17"/>
                  <a:pt x="86" y="17"/>
                  <a:pt x="86" y="17"/>
                </a:cubicBezTo>
                <a:cubicBezTo>
                  <a:pt x="76" y="25"/>
                  <a:pt x="76" y="25"/>
                  <a:pt x="76" y="25"/>
                </a:cubicBezTo>
                <a:lnTo>
                  <a:pt x="67" y="18"/>
                </a:lnTo>
                <a:close/>
                <a:moveTo>
                  <a:pt x="52" y="25"/>
                </a:moveTo>
                <a:cubicBezTo>
                  <a:pt x="42" y="17"/>
                  <a:pt x="42" y="17"/>
                  <a:pt x="42" y="17"/>
                </a:cubicBezTo>
                <a:cubicBezTo>
                  <a:pt x="50" y="9"/>
                  <a:pt x="50" y="9"/>
                  <a:pt x="50" y="9"/>
                </a:cubicBezTo>
                <a:cubicBezTo>
                  <a:pt x="61" y="18"/>
                  <a:pt x="61" y="18"/>
                  <a:pt x="61" y="18"/>
                </a:cubicBezTo>
                <a:lnTo>
                  <a:pt x="52" y="25"/>
                </a:lnTo>
                <a:close/>
                <a:moveTo>
                  <a:pt x="74" y="32"/>
                </a:moveTo>
                <a:cubicBezTo>
                  <a:pt x="64" y="82"/>
                  <a:pt x="64" y="82"/>
                  <a:pt x="64" y="82"/>
                </a:cubicBezTo>
                <a:cubicBezTo>
                  <a:pt x="54" y="32"/>
                  <a:pt x="54" y="32"/>
                  <a:pt x="54" y="32"/>
                </a:cubicBezTo>
                <a:lnTo>
                  <a:pt x="74" y="32"/>
                </a:lnTo>
                <a:close/>
                <a:moveTo>
                  <a:pt x="78" y="32"/>
                </a:moveTo>
                <a:cubicBezTo>
                  <a:pt x="98" y="32"/>
                  <a:pt x="98" y="32"/>
                  <a:pt x="98" y="32"/>
                </a:cubicBezTo>
                <a:cubicBezTo>
                  <a:pt x="68" y="81"/>
                  <a:pt x="68" y="81"/>
                  <a:pt x="68" y="81"/>
                </a:cubicBezTo>
                <a:lnTo>
                  <a:pt x="78" y="32"/>
                </a:lnTo>
                <a:close/>
                <a:moveTo>
                  <a:pt x="79" y="28"/>
                </a:moveTo>
                <a:cubicBezTo>
                  <a:pt x="89" y="20"/>
                  <a:pt x="89" y="20"/>
                  <a:pt x="89" y="20"/>
                </a:cubicBezTo>
                <a:cubicBezTo>
                  <a:pt x="97" y="28"/>
                  <a:pt x="97" y="28"/>
                  <a:pt x="97" y="28"/>
                </a:cubicBezTo>
                <a:lnTo>
                  <a:pt x="79" y="28"/>
                </a:lnTo>
                <a:close/>
                <a:moveTo>
                  <a:pt x="83" y="8"/>
                </a:moveTo>
                <a:cubicBezTo>
                  <a:pt x="97" y="8"/>
                  <a:pt x="97" y="8"/>
                  <a:pt x="97" y="8"/>
                </a:cubicBezTo>
                <a:cubicBezTo>
                  <a:pt x="89" y="14"/>
                  <a:pt x="89" y="14"/>
                  <a:pt x="89" y="14"/>
                </a:cubicBezTo>
                <a:lnTo>
                  <a:pt x="83" y="8"/>
                </a:lnTo>
                <a:close/>
                <a:moveTo>
                  <a:pt x="64" y="15"/>
                </a:moveTo>
                <a:cubicBezTo>
                  <a:pt x="55" y="8"/>
                  <a:pt x="55" y="8"/>
                  <a:pt x="55" y="8"/>
                </a:cubicBezTo>
                <a:cubicBezTo>
                  <a:pt x="73" y="8"/>
                  <a:pt x="73" y="8"/>
                  <a:pt x="73" y="8"/>
                </a:cubicBezTo>
                <a:lnTo>
                  <a:pt x="64" y="15"/>
                </a:lnTo>
                <a:close/>
                <a:moveTo>
                  <a:pt x="39" y="14"/>
                </a:moveTo>
                <a:cubicBezTo>
                  <a:pt x="31" y="8"/>
                  <a:pt x="31" y="8"/>
                  <a:pt x="31" y="8"/>
                </a:cubicBezTo>
                <a:cubicBezTo>
                  <a:pt x="45" y="8"/>
                  <a:pt x="45" y="8"/>
                  <a:pt x="45" y="8"/>
                </a:cubicBezTo>
                <a:lnTo>
                  <a:pt x="39" y="14"/>
                </a:lnTo>
                <a:close/>
                <a:moveTo>
                  <a:pt x="39" y="20"/>
                </a:moveTo>
                <a:cubicBezTo>
                  <a:pt x="49" y="28"/>
                  <a:pt x="49" y="28"/>
                  <a:pt x="49" y="28"/>
                </a:cubicBezTo>
                <a:cubicBezTo>
                  <a:pt x="31" y="28"/>
                  <a:pt x="31" y="28"/>
                  <a:pt x="31" y="28"/>
                </a:cubicBezTo>
                <a:lnTo>
                  <a:pt x="39" y="20"/>
                </a:lnTo>
                <a:close/>
                <a:moveTo>
                  <a:pt x="50" y="32"/>
                </a:moveTo>
                <a:cubicBezTo>
                  <a:pt x="60" y="81"/>
                  <a:pt x="60" y="81"/>
                  <a:pt x="60" y="81"/>
                </a:cubicBezTo>
                <a:cubicBezTo>
                  <a:pt x="30" y="32"/>
                  <a:pt x="30" y="32"/>
                  <a:pt x="30" y="32"/>
                </a:cubicBezTo>
                <a:lnTo>
                  <a:pt x="50" y="32"/>
                </a:lnTo>
                <a:close/>
                <a:moveTo>
                  <a:pt x="51" y="74"/>
                </a:moveTo>
                <a:cubicBezTo>
                  <a:pt x="11" y="32"/>
                  <a:pt x="11" y="32"/>
                  <a:pt x="11" y="32"/>
                </a:cubicBezTo>
                <a:cubicBezTo>
                  <a:pt x="26" y="32"/>
                  <a:pt x="26" y="32"/>
                  <a:pt x="26" y="32"/>
                </a:cubicBezTo>
                <a:lnTo>
                  <a:pt x="51" y="74"/>
                </a:lnTo>
                <a:close/>
                <a:moveTo>
                  <a:pt x="102" y="32"/>
                </a:moveTo>
                <a:cubicBezTo>
                  <a:pt x="117" y="32"/>
                  <a:pt x="117" y="32"/>
                  <a:pt x="117" y="32"/>
                </a:cubicBezTo>
                <a:cubicBezTo>
                  <a:pt x="77" y="74"/>
                  <a:pt x="77" y="74"/>
                  <a:pt x="77" y="74"/>
                </a:cubicBezTo>
                <a:lnTo>
                  <a:pt x="102" y="32"/>
                </a:lnTo>
                <a:close/>
                <a:moveTo>
                  <a:pt x="103" y="28"/>
                </a:moveTo>
                <a:cubicBezTo>
                  <a:pt x="92" y="17"/>
                  <a:pt x="92" y="17"/>
                  <a:pt x="92" y="17"/>
                </a:cubicBezTo>
                <a:cubicBezTo>
                  <a:pt x="101" y="10"/>
                  <a:pt x="101" y="10"/>
                  <a:pt x="101" y="10"/>
                </a:cubicBezTo>
                <a:cubicBezTo>
                  <a:pt x="120" y="28"/>
                  <a:pt x="120" y="28"/>
                  <a:pt x="120" y="28"/>
                </a:cubicBezTo>
                <a:lnTo>
                  <a:pt x="103" y="28"/>
                </a:lnTo>
                <a:close/>
                <a:moveTo>
                  <a:pt x="27" y="10"/>
                </a:moveTo>
                <a:cubicBezTo>
                  <a:pt x="36" y="17"/>
                  <a:pt x="36" y="17"/>
                  <a:pt x="36" y="17"/>
                </a:cubicBezTo>
                <a:cubicBezTo>
                  <a:pt x="25" y="28"/>
                  <a:pt x="25" y="28"/>
                  <a:pt x="25" y="28"/>
                </a:cubicBezTo>
                <a:cubicBezTo>
                  <a:pt x="8" y="28"/>
                  <a:pt x="8" y="28"/>
                  <a:pt x="8" y="28"/>
                </a:cubicBezTo>
                <a:lnTo>
                  <a:pt x="27" y="10"/>
                </a:lnTo>
                <a:close/>
              </a:path>
            </a:pathLst>
          </a:custGeom>
          <a:solidFill>
            <a:schemeClr val="bg1"/>
          </a:solidFill>
          <a:ln>
            <a:noFill/>
          </a:ln>
        </p:spPr>
        <p:txBody>
          <a:bodyPr vert="horz" wrap="square" lIns="91440" tIns="45720" rIns="91440" bIns="45720" numCol="1" anchor="t" anchorCtr="0" compatLnSpc="1"/>
          <a:lstStyle/>
          <a:p>
            <a:endParaRPr lang="id-ID">
              <a:solidFill>
                <a:schemeClr val="bg1"/>
              </a:solidFill>
              <a:cs typeface="+mn-ea"/>
              <a:sym typeface="+mn-lt"/>
            </a:endParaRPr>
          </a:p>
        </p:txBody>
      </p:sp>
      <p:sp>
        <p:nvSpPr>
          <p:cNvPr id="42" name="TextBox 7">
            <a:extLst>
              <a:ext uri="{FF2B5EF4-FFF2-40B4-BE49-F238E27FC236}">
                <a16:creationId xmlns:a16="http://schemas.microsoft.com/office/drawing/2014/main" xmlns="" id="{7204E1F1-BB9F-42DD-A74B-7B41939999F8}"/>
              </a:ext>
            </a:extLst>
          </p:cNvPr>
          <p:cNvSpPr txBox="1"/>
          <p:nvPr/>
        </p:nvSpPr>
        <p:spPr>
          <a:xfrm>
            <a:off x="1143834" y="2439461"/>
            <a:ext cx="3467616" cy="584775"/>
          </a:xfrm>
          <a:prstGeom prst="rect">
            <a:avLst/>
          </a:prstGeom>
          <a:noFill/>
        </p:spPr>
        <p:txBody>
          <a:bodyPr wrap="none" rtlCol="0">
            <a:spAutoFit/>
          </a:bodyPr>
          <a:lstStyle/>
          <a:p>
            <a:r>
              <a:rPr lang="zh-CN" altLang="en-US" sz="3200" dirty="0">
                <a:solidFill>
                  <a:schemeClr val="bg1"/>
                </a:solidFill>
                <a:cs typeface="+mn-ea"/>
                <a:sym typeface="+mn-lt"/>
              </a:rPr>
              <a:t>添加页面标题内容</a:t>
            </a:r>
          </a:p>
        </p:txBody>
      </p:sp>
      <p:sp>
        <p:nvSpPr>
          <p:cNvPr id="43" name="Google Shape;86;p19">
            <a:extLst>
              <a:ext uri="{FF2B5EF4-FFF2-40B4-BE49-F238E27FC236}">
                <a16:creationId xmlns:a16="http://schemas.microsoft.com/office/drawing/2014/main" xmlns="" id="{1777E778-329F-4280-AD8F-0DC1C41040BC}"/>
              </a:ext>
            </a:extLst>
          </p:cNvPr>
          <p:cNvSpPr txBox="1"/>
          <p:nvPr/>
        </p:nvSpPr>
        <p:spPr>
          <a:xfrm>
            <a:off x="1143834" y="2005191"/>
            <a:ext cx="3183654" cy="43426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pic>
        <p:nvPicPr>
          <p:cNvPr id="50" name="图片 49">
            <a:extLst>
              <a:ext uri="{FF2B5EF4-FFF2-40B4-BE49-F238E27FC236}">
                <a16:creationId xmlns:a16="http://schemas.microsoft.com/office/drawing/2014/main" xmlns="" id="{A6BC761B-D6C5-4FE2-BDB2-C7F4CDE973B2}"/>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6200000">
            <a:off x="7224977" y="1986887"/>
            <a:ext cx="3009792" cy="3081131"/>
          </a:xfrm>
          <a:prstGeom prst="rect">
            <a:avLst/>
          </a:prstGeom>
        </p:spPr>
      </p:pic>
      <p:pic>
        <p:nvPicPr>
          <p:cNvPr id="51" name="图片 50">
            <a:extLst>
              <a:ext uri="{FF2B5EF4-FFF2-40B4-BE49-F238E27FC236}">
                <a16:creationId xmlns:a16="http://schemas.microsoft.com/office/drawing/2014/main" xmlns="" id="{106F3E41-AA5D-4FD0-B58F-9C158DB57E9A}"/>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6200000">
            <a:off x="7490021" y="2198922"/>
            <a:ext cx="3009792" cy="3081131"/>
          </a:xfrm>
          <a:prstGeom prst="rect">
            <a:avLst/>
          </a:prstGeom>
        </p:spPr>
      </p:pic>
      <p:pic>
        <p:nvPicPr>
          <p:cNvPr id="52" name="图片 51">
            <a:extLst>
              <a:ext uri="{FF2B5EF4-FFF2-40B4-BE49-F238E27FC236}">
                <a16:creationId xmlns:a16="http://schemas.microsoft.com/office/drawing/2014/main" xmlns="" id="{1863F308-5B32-4483-A24C-22F55CBA10F4}"/>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6200000">
            <a:off x="7839806" y="2439717"/>
            <a:ext cx="3009792" cy="3081131"/>
          </a:xfrm>
          <a:prstGeom prst="rect">
            <a:avLst/>
          </a:prstGeom>
        </p:spPr>
      </p:pic>
      <p:pic>
        <p:nvPicPr>
          <p:cNvPr id="53" name="图片 52">
            <a:extLst>
              <a:ext uri="{FF2B5EF4-FFF2-40B4-BE49-F238E27FC236}">
                <a16:creationId xmlns:a16="http://schemas.microsoft.com/office/drawing/2014/main" xmlns="" id="{A47683CB-6275-43F8-975F-C3E1930BA249}"/>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6200000">
            <a:off x="8189592" y="2680512"/>
            <a:ext cx="3009792" cy="3081131"/>
          </a:xfrm>
          <a:prstGeom prst="rect">
            <a:avLst/>
          </a:prstGeom>
        </p:spPr>
      </p:pic>
    </p:spTree>
    <p:extLst>
      <p:ext uri="{BB962C8B-B14F-4D97-AF65-F5344CB8AC3E}">
        <p14:creationId xmlns:p14="http://schemas.microsoft.com/office/powerpoint/2010/main" val="1811577699"/>
      </p:ext>
    </p:extLst>
  </p:cSld>
  <p:clrMapOvr>
    <a:masterClrMapping/>
  </p:clrMapOvr>
  <mc:AlternateContent xmlns:mc="http://schemas.openxmlformats.org/markup-compatibility/2006" xmlns:p14="http://schemas.microsoft.com/office/powerpoint/2010/main">
    <mc:Choice Requires="p14">
      <p:transition spd="slow" p14:dur="1500" advTm="0">
        <p:split orient="vert"/>
      </p:transition>
    </mc:Choice>
    <mc:Fallback xmlns="">
      <p:transition spd="slow"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par>
                                <p:cTn id="10" presetID="22" presetClass="entr" presetSubtype="1" fill="hold" grpId="0" nodeType="withEffect">
                                  <p:stCondLst>
                                    <p:cond delay="1500"/>
                                  </p:stCondLst>
                                  <p:childTnLst>
                                    <p:set>
                                      <p:cBhvr>
                                        <p:cTn id="11" dur="1" fill="hold">
                                          <p:stCondLst>
                                            <p:cond delay="0"/>
                                          </p:stCondLst>
                                        </p:cTn>
                                        <p:tgtEl>
                                          <p:spTgt spid="33"/>
                                        </p:tgtEl>
                                        <p:attrNameLst>
                                          <p:attrName>style.visibility</p:attrName>
                                        </p:attrNameLst>
                                      </p:cBhvr>
                                      <p:to>
                                        <p:strVal val="visible"/>
                                      </p:to>
                                    </p:set>
                                    <p:animEffect transition="in" filter="wipe(up)">
                                      <p:cBhvr>
                                        <p:cTn id="12" dur="500"/>
                                        <p:tgtEl>
                                          <p:spTgt spid="33"/>
                                        </p:tgtEl>
                                      </p:cBhvr>
                                    </p:animEffect>
                                  </p:childTnLst>
                                </p:cTn>
                              </p:par>
                              <p:par>
                                <p:cTn id="13" presetID="53" presetClass="entr" presetSubtype="16" fill="hold" nodeType="withEffect">
                                  <p:stCondLst>
                                    <p:cond delay="0"/>
                                  </p:stCondLst>
                                  <p:childTnLst>
                                    <p:set>
                                      <p:cBhvr>
                                        <p:cTn id="14" dur="1" fill="hold">
                                          <p:stCondLst>
                                            <p:cond delay="0"/>
                                          </p:stCondLst>
                                        </p:cTn>
                                        <p:tgtEl>
                                          <p:spTgt spid="34"/>
                                        </p:tgtEl>
                                        <p:attrNameLst>
                                          <p:attrName>style.visibility</p:attrName>
                                        </p:attrNameLst>
                                      </p:cBhvr>
                                      <p:to>
                                        <p:strVal val="visible"/>
                                      </p:to>
                                    </p:set>
                                    <p:anim calcmode="lin" valueType="num">
                                      <p:cBhvr>
                                        <p:cTn id="15" dur="500" fill="hold"/>
                                        <p:tgtEl>
                                          <p:spTgt spid="34"/>
                                        </p:tgtEl>
                                        <p:attrNameLst>
                                          <p:attrName>ppt_w</p:attrName>
                                        </p:attrNameLst>
                                      </p:cBhvr>
                                      <p:tavLst>
                                        <p:tav tm="0">
                                          <p:val>
                                            <p:fltVal val="0"/>
                                          </p:val>
                                        </p:tav>
                                        <p:tav tm="100000">
                                          <p:val>
                                            <p:strVal val="#ppt_w"/>
                                          </p:val>
                                        </p:tav>
                                      </p:tavLst>
                                    </p:anim>
                                    <p:anim calcmode="lin" valueType="num">
                                      <p:cBhvr>
                                        <p:cTn id="16" dur="500" fill="hold"/>
                                        <p:tgtEl>
                                          <p:spTgt spid="34"/>
                                        </p:tgtEl>
                                        <p:attrNameLst>
                                          <p:attrName>ppt_h</p:attrName>
                                        </p:attrNameLst>
                                      </p:cBhvr>
                                      <p:tavLst>
                                        <p:tav tm="0">
                                          <p:val>
                                            <p:fltVal val="0"/>
                                          </p:val>
                                        </p:tav>
                                        <p:tav tm="100000">
                                          <p:val>
                                            <p:strVal val="#ppt_h"/>
                                          </p:val>
                                        </p:tav>
                                      </p:tavLst>
                                    </p:anim>
                                    <p:animEffect transition="in" filter="fade">
                                      <p:cBhvr>
                                        <p:cTn id="17" dur="500"/>
                                        <p:tgtEl>
                                          <p:spTgt spid="34"/>
                                        </p:tgtEl>
                                      </p:cBhvr>
                                    </p:animEffect>
                                  </p:childTnLst>
                                </p:cTn>
                              </p:par>
                              <p:par>
                                <p:cTn id="18" presetID="53" presetClass="entr" presetSubtype="16" fill="hold" nodeType="withEffect">
                                  <p:stCondLst>
                                    <p:cond delay="0"/>
                                  </p:stCondLst>
                                  <p:childTnLst>
                                    <p:set>
                                      <p:cBhvr>
                                        <p:cTn id="19" dur="1" fill="hold">
                                          <p:stCondLst>
                                            <p:cond delay="0"/>
                                          </p:stCondLst>
                                        </p:cTn>
                                        <p:tgtEl>
                                          <p:spTgt spid="37"/>
                                        </p:tgtEl>
                                        <p:attrNameLst>
                                          <p:attrName>style.visibility</p:attrName>
                                        </p:attrNameLst>
                                      </p:cBhvr>
                                      <p:to>
                                        <p:strVal val="visible"/>
                                      </p:to>
                                    </p:set>
                                    <p:anim calcmode="lin" valueType="num">
                                      <p:cBhvr>
                                        <p:cTn id="20" dur="500" fill="hold"/>
                                        <p:tgtEl>
                                          <p:spTgt spid="37"/>
                                        </p:tgtEl>
                                        <p:attrNameLst>
                                          <p:attrName>ppt_w</p:attrName>
                                        </p:attrNameLst>
                                      </p:cBhvr>
                                      <p:tavLst>
                                        <p:tav tm="0">
                                          <p:val>
                                            <p:fltVal val="0"/>
                                          </p:val>
                                        </p:tav>
                                        <p:tav tm="100000">
                                          <p:val>
                                            <p:strVal val="#ppt_w"/>
                                          </p:val>
                                        </p:tav>
                                      </p:tavLst>
                                    </p:anim>
                                    <p:anim calcmode="lin" valueType="num">
                                      <p:cBhvr>
                                        <p:cTn id="21" dur="500" fill="hold"/>
                                        <p:tgtEl>
                                          <p:spTgt spid="37"/>
                                        </p:tgtEl>
                                        <p:attrNameLst>
                                          <p:attrName>ppt_h</p:attrName>
                                        </p:attrNameLst>
                                      </p:cBhvr>
                                      <p:tavLst>
                                        <p:tav tm="0">
                                          <p:val>
                                            <p:fltVal val="0"/>
                                          </p:val>
                                        </p:tav>
                                        <p:tav tm="100000">
                                          <p:val>
                                            <p:strVal val="#ppt_h"/>
                                          </p:val>
                                        </p:tav>
                                      </p:tavLst>
                                    </p:anim>
                                    <p:animEffect transition="in" filter="fade">
                                      <p:cBhvr>
                                        <p:cTn id="22" dur="500"/>
                                        <p:tgtEl>
                                          <p:spTgt spid="37"/>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41"/>
                                        </p:tgtEl>
                                        <p:attrNameLst>
                                          <p:attrName>style.visibility</p:attrName>
                                        </p:attrNameLst>
                                      </p:cBhvr>
                                      <p:to>
                                        <p:strVal val="visible"/>
                                      </p:to>
                                    </p:set>
                                    <p:anim calcmode="lin" valueType="num">
                                      <p:cBhvr>
                                        <p:cTn id="25" dur="500" fill="hold"/>
                                        <p:tgtEl>
                                          <p:spTgt spid="41"/>
                                        </p:tgtEl>
                                        <p:attrNameLst>
                                          <p:attrName>ppt_w</p:attrName>
                                        </p:attrNameLst>
                                      </p:cBhvr>
                                      <p:tavLst>
                                        <p:tav tm="0">
                                          <p:val>
                                            <p:fltVal val="0"/>
                                          </p:val>
                                        </p:tav>
                                        <p:tav tm="100000">
                                          <p:val>
                                            <p:strVal val="#ppt_w"/>
                                          </p:val>
                                        </p:tav>
                                      </p:tavLst>
                                    </p:anim>
                                    <p:anim calcmode="lin" valueType="num">
                                      <p:cBhvr>
                                        <p:cTn id="26" dur="500" fill="hold"/>
                                        <p:tgtEl>
                                          <p:spTgt spid="41"/>
                                        </p:tgtEl>
                                        <p:attrNameLst>
                                          <p:attrName>ppt_h</p:attrName>
                                        </p:attrNameLst>
                                      </p:cBhvr>
                                      <p:tavLst>
                                        <p:tav tm="0">
                                          <p:val>
                                            <p:fltVal val="0"/>
                                          </p:val>
                                        </p:tav>
                                        <p:tav tm="100000">
                                          <p:val>
                                            <p:strVal val="#ppt_h"/>
                                          </p:val>
                                        </p:tav>
                                      </p:tavLst>
                                    </p:anim>
                                    <p:animEffect transition="in" filter="fade">
                                      <p:cBhvr>
                                        <p:cTn id="27" dur="500"/>
                                        <p:tgtEl>
                                          <p:spTgt spid="41"/>
                                        </p:tgtEl>
                                      </p:cBhvr>
                                    </p:animEffect>
                                  </p:childTnLst>
                                </p:cTn>
                              </p:par>
                            </p:childTnLst>
                          </p:cTn>
                        </p:par>
                      </p:childTnLst>
                    </p:cTn>
                  </p:par>
                  <p:par>
                    <p:cTn id="28" fill="hold">
                      <p:stCondLst>
                        <p:cond delay="indefinite"/>
                      </p:stCondLst>
                      <p:childTnLst>
                        <p:par>
                          <p:cTn id="29" fill="hold">
                            <p:stCondLst>
                              <p:cond delay="0"/>
                            </p:stCondLst>
                            <p:childTnLst>
                              <p:par>
                                <p:cTn id="30" presetID="21" presetClass="entr" presetSubtype="1" fill="hold" nodeType="clickEffect">
                                  <p:stCondLst>
                                    <p:cond delay="0"/>
                                  </p:stCondLst>
                                  <p:childTnLst>
                                    <p:set>
                                      <p:cBhvr>
                                        <p:cTn id="31" dur="1" fill="hold">
                                          <p:stCondLst>
                                            <p:cond delay="0"/>
                                          </p:stCondLst>
                                        </p:cTn>
                                        <p:tgtEl>
                                          <p:spTgt spid="50"/>
                                        </p:tgtEl>
                                        <p:attrNameLst>
                                          <p:attrName>style.visibility</p:attrName>
                                        </p:attrNameLst>
                                      </p:cBhvr>
                                      <p:to>
                                        <p:strVal val="visible"/>
                                      </p:to>
                                    </p:set>
                                    <p:animEffect transition="in" filter="wheel(1)">
                                      <p:cBhvr>
                                        <p:cTn id="32" dur="1500"/>
                                        <p:tgtEl>
                                          <p:spTgt spid="50"/>
                                        </p:tgtEl>
                                      </p:cBhvr>
                                    </p:animEffect>
                                  </p:childTnLst>
                                </p:cTn>
                              </p:par>
                            </p:childTnLst>
                          </p:cTn>
                        </p:par>
                      </p:childTnLst>
                    </p:cTn>
                  </p:par>
                  <p:par>
                    <p:cTn id="33" fill="hold">
                      <p:stCondLst>
                        <p:cond delay="indefinite"/>
                      </p:stCondLst>
                      <p:childTnLst>
                        <p:par>
                          <p:cTn id="34" fill="hold">
                            <p:stCondLst>
                              <p:cond delay="0"/>
                            </p:stCondLst>
                            <p:childTnLst>
                              <p:par>
                                <p:cTn id="35" presetID="21" presetClass="entr" presetSubtype="1" fill="hold" nodeType="clickEffect">
                                  <p:stCondLst>
                                    <p:cond delay="0"/>
                                  </p:stCondLst>
                                  <p:childTnLst>
                                    <p:set>
                                      <p:cBhvr>
                                        <p:cTn id="36" dur="1" fill="hold">
                                          <p:stCondLst>
                                            <p:cond delay="0"/>
                                          </p:stCondLst>
                                        </p:cTn>
                                        <p:tgtEl>
                                          <p:spTgt spid="51"/>
                                        </p:tgtEl>
                                        <p:attrNameLst>
                                          <p:attrName>style.visibility</p:attrName>
                                        </p:attrNameLst>
                                      </p:cBhvr>
                                      <p:to>
                                        <p:strVal val="visible"/>
                                      </p:to>
                                    </p:set>
                                    <p:animEffect transition="in" filter="wheel(1)">
                                      <p:cBhvr>
                                        <p:cTn id="37" dur="1500"/>
                                        <p:tgtEl>
                                          <p:spTgt spid="51"/>
                                        </p:tgtEl>
                                      </p:cBhvr>
                                    </p:animEffect>
                                  </p:childTnLst>
                                </p:cTn>
                              </p:par>
                            </p:childTnLst>
                          </p:cTn>
                        </p:par>
                      </p:childTnLst>
                    </p:cTn>
                  </p:par>
                  <p:par>
                    <p:cTn id="38" fill="hold">
                      <p:stCondLst>
                        <p:cond delay="indefinite"/>
                      </p:stCondLst>
                      <p:childTnLst>
                        <p:par>
                          <p:cTn id="39" fill="hold">
                            <p:stCondLst>
                              <p:cond delay="0"/>
                            </p:stCondLst>
                            <p:childTnLst>
                              <p:par>
                                <p:cTn id="40" presetID="21" presetClass="entr" presetSubtype="1" fill="hold" nodeType="clickEffect">
                                  <p:stCondLst>
                                    <p:cond delay="0"/>
                                  </p:stCondLst>
                                  <p:childTnLst>
                                    <p:set>
                                      <p:cBhvr>
                                        <p:cTn id="41" dur="1" fill="hold">
                                          <p:stCondLst>
                                            <p:cond delay="0"/>
                                          </p:stCondLst>
                                        </p:cTn>
                                        <p:tgtEl>
                                          <p:spTgt spid="52"/>
                                        </p:tgtEl>
                                        <p:attrNameLst>
                                          <p:attrName>style.visibility</p:attrName>
                                        </p:attrNameLst>
                                      </p:cBhvr>
                                      <p:to>
                                        <p:strVal val="visible"/>
                                      </p:to>
                                    </p:set>
                                    <p:animEffect transition="in" filter="wheel(1)">
                                      <p:cBhvr>
                                        <p:cTn id="42" dur="1500"/>
                                        <p:tgtEl>
                                          <p:spTgt spid="52"/>
                                        </p:tgtEl>
                                      </p:cBhvr>
                                    </p:animEffect>
                                  </p:childTnLst>
                                </p:cTn>
                              </p:par>
                            </p:childTnLst>
                          </p:cTn>
                        </p:par>
                      </p:childTnLst>
                    </p:cTn>
                  </p:par>
                  <p:par>
                    <p:cTn id="43" fill="hold">
                      <p:stCondLst>
                        <p:cond delay="indefinite"/>
                      </p:stCondLst>
                      <p:childTnLst>
                        <p:par>
                          <p:cTn id="44" fill="hold">
                            <p:stCondLst>
                              <p:cond delay="0"/>
                            </p:stCondLst>
                            <p:childTnLst>
                              <p:par>
                                <p:cTn id="45" presetID="21" presetClass="entr" presetSubtype="1" fill="hold" nodeType="clickEffect">
                                  <p:stCondLst>
                                    <p:cond delay="0"/>
                                  </p:stCondLst>
                                  <p:childTnLst>
                                    <p:set>
                                      <p:cBhvr>
                                        <p:cTn id="46" dur="1" fill="hold">
                                          <p:stCondLst>
                                            <p:cond delay="0"/>
                                          </p:stCondLst>
                                        </p:cTn>
                                        <p:tgtEl>
                                          <p:spTgt spid="53"/>
                                        </p:tgtEl>
                                        <p:attrNameLst>
                                          <p:attrName>style.visibility</p:attrName>
                                        </p:attrNameLst>
                                      </p:cBhvr>
                                      <p:to>
                                        <p:strVal val="visible"/>
                                      </p:to>
                                    </p:set>
                                    <p:animEffect transition="in" filter="wheel(1)">
                                      <p:cBhvr>
                                        <p:cTn id="47" dur="1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33" grpId="0"/>
      <p:bldP spid="41"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xmlns="" id="{F2F0D924-31A3-4E22-8009-FFE7834183AA}"/>
              </a:ext>
            </a:extLst>
          </p:cNvPr>
          <p:cNvGrpSpPr/>
          <p:nvPr/>
        </p:nvGrpSpPr>
        <p:grpSpPr>
          <a:xfrm rot="19765718" flipH="1">
            <a:off x="-177214" y="1767983"/>
            <a:ext cx="12546427" cy="4234737"/>
            <a:chOff x="41511" y="1392699"/>
            <a:chExt cx="11944331" cy="6015558"/>
          </a:xfrm>
        </p:grpSpPr>
        <p:pic>
          <p:nvPicPr>
            <p:cNvPr id="4" name="图片 3">
              <a:extLst>
                <a:ext uri="{FF2B5EF4-FFF2-40B4-BE49-F238E27FC236}">
                  <a16:creationId xmlns:a16="http://schemas.microsoft.com/office/drawing/2014/main" xmlns="" id="{32C822D3-7CC0-4D7D-858B-D7AFE9E0B4B0}"/>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513" r="-74"/>
            <a:stretch/>
          </p:blipFill>
          <p:spPr>
            <a:xfrm rot="9176308" flipH="1">
              <a:off x="41511" y="3458468"/>
              <a:ext cx="5193353" cy="3949789"/>
            </a:xfrm>
            <a:custGeom>
              <a:avLst/>
              <a:gdLst>
                <a:gd name="connsiteX0" fmla="*/ 6919523 w 6919523"/>
                <a:gd name="connsiteY0" fmla="*/ 0 h 3843133"/>
                <a:gd name="connsiteX1" fmla="*/ 6919523 w 6919523"/>
                <a:gd name="connsiteY1" fmla="*/ 3843133 h 3843133"/>
                <a:gd name="connsiteX2" fmla="*/ 0 w 6919523"/>
                <a:gd name="connsiteY2" fmla="*/ 3843133 h 3843133"/>
                <a:gd name="connsiteX3" fmla="*/ 0 w 6919523"/>
                <a:gd name="connsiteY3" fmla="*/ 0 h 3843133"/>
                <a:gd name="connsiteX4" fmla="*/ 1414729 w 6919523"/>
                <a:gd name="connsiteY4" fmla="*/ 0 h 3843133"/>
                <a:gd name="connsiteX5" fmla="*/ 1414729 w 6919523"/>
                <a:gd name="connsiteY5" fmla="*/ 1351722 h 3843133"/>
                <a:gd name="connsiteX6" fmla="*/ 5592838 w 6919523"/>
                <a:gd name="connsiteY6" fmla="*/ 1351722 h 3843133"/>
                <a:gd name="connsiteX7" fmla="*/ 5592838 w 6919523"/>
                <a:gd name="connsiteY7" fmla="*/ 0 h 3843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19523" h="3843133">
                  <a:moveTo>
                    <a:pt x="6919523" y="0"/>
                  </a:moveTo>
                  <a:lnTo>
                    <a:pt x="6919523" y="3843133"/>
                  </a:lnTo>
                  <a:lnTo>
                    <a:pt x="0" y="3843133"/>
                  </a:lnTo>
                  <a:lnTo>
                    <a:pt x="0" y="0"/>
                  </a:lnTo>
                  <a:lnTo>
                    <a:pt x="1414729" y="0"/>
                  </a:lnTo>
                  <a:lnTo>
                    <a:pt x="1414729" y="1351722"/>
                  </a:lnTo>
                  <a:lnTo>
                    <a:pt x="5592838" y="1351722"/>
                  </a:lnTo>
                  <a:lnTo>
                    <a:pt x="5592838" y="0"/>
                  </a:lnTo>
                  <a:close/>
                </a:path>
              </a:pathLst>
            </a:custGeom>
          </p:spPr>
        </p:pic>
        <p:pic>
          <p:nvPicPr>
            <p:cNvPr id="5" name="图片 4">
              <a:extLst>
                <a:ext uri="{FF2B5EF4-FFF2-40B4-BE49-F238E27FC236}">
                  <a16:creationId xmlns:a16="http://schemas.microsoft.com/office/drawing/2014/main" xmlns="" id="{52CE7987-EA3B-41D0-8052-D00F4387BF73}"/>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513" r="-74"/>
            <a:stretch/>
          </p:blipFill>
          <p:spPr>
            <a:xfrm rot="9418269" flipV="1">
              <a:off x="5167576" y="1392699"/>
              <a:ext cx="6818266" cy="3886699"/>
            </a:xfrm>
            <a:custGeom>
              <a:avLst/>
              <a:gdLst>
                <a:gd name="connsiteX0" fmla="*/ 6919523 w 6919523"/>
                <a:gd name="connsiteY0" fmla="*/ 0 h 3843133"/>
                <a:gd name="connsiteX1" fmla="*/ 6919523 w 6919523"/>
                <a:gd name="connsiteY1" fmla="*/ 3843133 h 3843133"/>
                <a:gd name="connsiteX2" fmla="*/ 0 w 6919523"/>
                <a:gd name="connsiteY2" fmla="*/ 3843133 h 3843133"/>
                <a:gd name="connsiteX3" fmla="*/ 0 w 6919523"/>
                <a:gd name="connsiteY3" fmla="*/ 0 h 3843133"/>
                <a:gd name="connsiteX4" fmla="*/ 1414729 w 6919523"/>
                <a:gd name="connsiteY4" fmla="*/ 0 h 3843133"/>
                <a:gd name="connsiteX5" fmla="*/ 1414729 w 6919523"/>
                <a:gd name="connsiteY5" fmla="*/ 1351722 h 3843133"/>
                <a:gd name="connsiteX6" fmla="*/ 5592838 w 6919523"/>
                <a:gd name="connsiteY6" fmla="*/ 1351722 h 3843133"/>
                <a:gd name="connsiteX7" fmla="*/ 5592838 w 6919523"/>
                <a:gd name="connsiteY7" fmla="*/ 0 h 3843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19523" h="3843133">
                  <a:moveTo>
                    <a:pt x="6919523" y="0"/>
                  </a:moveTo>
                  <a:lnTo>
                    <a:pt x="6919523" y="3843133"/>
                  </a:lnTo>
                  <a:lnTo>
                    <a:pt x="0" y="3843133"/>
                  </a:lnTo>
                  <a:lnTo>
                    <a:pt x="0" y="0"/>
                  </a:lnTo>
                  <a:lnTo>
                    <a:pt x="1414729" y="0"/>
                  </a:lnTo>
                  <a:lnTo>
                    <a:pt x="1414729" y="1351722"/>
                  </a:lnTo>
                  <a:lnTo>
                    <a:pt x="5592838" y="1351722"/>
                  </a:lnTo>
                  <a:lnTo>
                    <a:pt x="5592838" y="0"/>
                  </a:lnTo>
                  <a:close/>
                </a:path>
              </a:pathLst>
            </a:custGeom>
          </p:spPr>
        </p:pic>
      </p:grpSp>
      <p:sp>
        <p:nvSpPr>
          <p:cNvPr id="7" name="Google Shape;86;p19">
            <a:extLst>
              <a:ext uri="{FF2B5EF4-FFF2-40B4-BE49-F238E27FC236}">
                <a16:creationId xmlns:a16="http://schemas.microsoft.com/office/drawing/2014/main" xmlns="" id="{66A3C77F-75C4-4D4D-98AE-DD3CB3EB52BB}"/>
              </a:ext>
            </a:extLst>
          </p:cNvPr>
          <p:cNvSpPr txBox="1"/>
          <p:nvPr/>
        </p:nvSpPr>
        <p:spPr>
          <a:xfrm>
            <a:off x="797739" y="2338725"/>
            <a:ext cx="3183654" cy="43426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
        <p:nvSpPr>
          <p:cNvPr id="8" name="文本框 7">
            <a:extLst>
              <a:ext uri="{FF2B5EF4-FFF2-40B4-BE49-F238E27FC236}">
                <a16:creationId xmlns:a16="http://schemas.microsoft.com/office/drawing/2014/main" xmlns="" id="{0EE0F98B-EA88-4775-AC9C-98E97AD5201A}"/>
              </a:ext>
            </a:extLst>
          </p:cNvPr>
          <p:cNvSpPr txBox="1"/>
          <p:nvPr/>
        </p:nvSpPr>
        <p:spPr>
          <a:xfrm>
            <a:off x="977182" y="2795036"/>
            <a:ext cx="2824768" cy="1061829"/>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400" dirty="0">
                <a:solidFill>
                  <a:schemeClr val="bg1"/>
                </a:solidFill>
                <a:cs typeface="+mn-ea"/>
                <a:sym typeface="+mn-lt"/>
              </a:rPr>
              <a:t>Please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altLang="zh-CN" sz="1400" dirty="0">
                <a:solidFill>
                  <a:schemeClr val="bg1"/>
                </a:solidFill>
                <a:cs typeface="+mn-ea"/>
                <a:sym typeface="+mn-lt"/>
              </a:rPr>
              <a:t>Please enter text here.</a:t>
            </a:r>
          </a:p>
        </p:txBody>
      </p:sp>
      <p:sp>
        <p:nvSpPr>
          <p:cNvPr id="9" name="Google Shape;86;p19">
            <a:extLst>
              <a:ext uri="{FF2B5EF4-FFF2-40B4-BE49-F238E27FC236}">
                <a16:creationId xmlns:a16="http://schemas.microsoft.com/office/drawing/2014/main" xmlns="" id="{E4C09FB4-BF50-4ADE-82E8-4DC7542C67D1}"/>
              </a:ext>
            </a:extLst>
          </p:cNvPr>
          <p:cNvSpPr txBox="1"/>
          <p:nvPr/>
        </p:nvSpPr>
        <p:spPr>
          <a:xfrm>
            <a:off x="4336070" y="1063663"/>
            <a:ext cx="3183654" cy="43426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
        <p:nvSpPr>
          <p:cNvPr id="10" name="文本框 9">
            <a:extLst>
              <a:ext uri="{FF2B5EF4-FFF2-40B4-BE49-F238E27FC236}">
                <a16:creationId xmlns:a16="http://schemas.microsoft.com/office/drawing/2014/main" xmlns="" id="{8DFC0130-22B5-4A8C-AB94-0B670A12C4E8}"/>
              </a:ext>
            </a:extLst>
          </p:cNvPr>
          <p:cNvSpPr txBox="1"/>
          <p:nvPr/>
        </p:nvSpPr>
        <p:spPr>
          <a:xfrm>
            <a:off x="4515513" y="1519974"/>
            <a:ext cx="2824768" cy="1061829"/>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400" dirty="0">
                <a:solidFill>
                  <a:schemeClr val="bg1"/>
                </a:solidFill>
                <a:cs typeface="+mn-ea"/>
                <a:sym typeface="+mn-lt"/>
              </a:rPr>
              <a:t>Please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altLang="zh-CN" sz="1400" dirty="0">
                <a:solidFill>
                  <a:schemeClr val="bg1"/>
                </a:solidFill>
                <a:cs typeface="+mn-ea"/>
                <a:sym typeface="+mn-lt"/>
              </a:rPr>
              <a:t>Please enter text here.</a:t>
            </a:r>
          </a:p>
        </p:txBody>
      </p:sp>
      <p:sp>
        <p:nvSpPr>
          <p:cNvPr id="11" name="Google Shape;86;p19">
            <a:extLst>
              <a:ext uri="{FF2B5EF4-FFF2-40B4-BE49-F238E27FC236}">
                <a16:creationId xmlns:a16="http://schemas.microsoft.com/office/drawing/2014/main" xmlns="" id="{776CDBEE-5C45-4676-AD82-088B81A1BE2F}"/>
              </a:ext>
            </a:extLst>
          </p:cNvPr>
          <p:cNvSpPr txBox="1"/>
          <p:nvPr/>
        </p:nvSpPr>
        <p:spPr>
          <a:xfrm>
            <a:off x="8012424" y="3668218"/>
            <a:ext cx="3183654" cy="43426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b="0" i="0" u="none" strike="noStrike" cap="none" dirty="0">
                <a:solidFill>
                  <a:schemeClr val="bg1"/>
                </a:solidFill>
                <a:cs typeface="+mn-ea"/>
                <a:sym typeface="+mn-lt"/>
              </a:rPr>
              <a:t>YOUR TITLE HERE</a:t>
            </a:r>
            <a:endParaRPr sz="2400" b="0" i="0" u="none" strike="noStrike" cap="none" dirty="0">
              <a:solidFill>
                <a:schemeClr val="bg1"/>
              </a:solidFill>
              <a:cs typeface="+mn-ea"/>
              <a:sym typeface="+mn-lt"/>
            </a:endParaRPr>
          </a:p>
        </p:txBody>
      </p:sp>
      <p:sp>
        <p:nvSpPr>
          <p:cNvPr id="12" name="文本框 11">
            <a:extLst>
              <a:ext uri="{FF2B5EF4-FFF2-40B4-BE49-F238E27FC236}">
                <a16:creationId xmlns:a16="http://schemas.microsoft.com/office/drawing/2014/main" xmlns="" id="{54F4CCDA-E69B-47EC-B74A-52E12365ABBA}"/>
              </a:ext>
            </a:extLst>
          </p:cNvPr>
          <p:cNvSpPr txBox="1"/>
          <p:nvPr/>
        </p:nvSpPr>
        <p:spPr>
          <a:xfrm>
            <a:off x="8191867" y="4124529"/>
            <a:ext cx="2824768" cy="1061829"/>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lnSpc>
                <a:spcPct val="150000"/>
              </a:lnSpc>
            </a:pPr>
            <a:r>
              <a:rPr lang="en-US" sz="1400" dirty="0">
                <a:solidFill>
                  <a:schemeClr val="bg1"/>
                </a:solidFill>
                <a:cs typeface="+mn-ea"/>
                <a:sym typeface="+mn-lt"/>
              </a:rPr>
              <a:t>Please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sz="1400" dirty="0" err="1">
                <a:solidFill>
                  <a:schemeClr val="bg1"/>
                </a:solidFill>
                <a:cs typeface="+mn-ea"/>
                <a:sym typeface="+mn-lt"/>
              </a:rPr>
              <a:t>here.Please</a:t>
            </a:r>
            <a:r>
              <a:rPr lang="en-US" sz="1400" dirty="0">
                <a:solidFill>
                  <a:schemeClr val="bg1"/>
                </a:solidFill>
                <a:cs typeface="+mn-ea"/>
                <a:sym typeface="+mn-lt"/>
              </a:rPr>
              <a:t> enter text </a:t>
            </a:r>
            <a:r>
              <a:rPr lang="en-US" altLang="zh-CN" sz="1400" dirty="0">
                <a:solidFill>
                  <a:schemeClr val="bg1"/>
                </a:solidFill>
                <a:cs typeface="+mn-ea"/>
                <a:sym typeface="+mn-lt"/>
              </a:rPr>
              <a:t>Please enter text here.</a:t>
            </a:r>
          </a:p>
        </p:txBody>
      </p:sp>
      <p:cxnSp>
        <p:nvCxnSpPr>
          <p:cNvPr id="14" name="直接连接符 13">
            <a:extLst>
              <a:ext uri="{FF2B5EF4-FFF2-40B4-BE49-F238E27FC236}">
                <a16:creationId xmlns:a16="http://schemas.microsoft.com/office/drawing/2014/main" xmlns="" id="{410A2696-D8D2-4806-91ED-84D418576692}"/>
              </a:ext>
            </a:extLst>
          </p:cNvPr>
          <p:cNvCxnSpPr>
            <a:cxnSpLocks/>
          </p:cNvCxnSpPr>
          <p:nvPr/>
        </p:nvCxnSpPr>
        <p:spPr>
          <a:xfrm flipH="1">
            <a:off x="2372140" y="3885353"/>
            <a:ext cx="17426" cy="112017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xmlns="" id="{4ABB7D89-B771-406E-A92B-CA6B6D0EBCF7}"/>
              </a:ext>
            </a:extLst>
          </p:cNvPr>
          <p:cNvCxnSpPr>
            <a:cxnSpLocks/>
          </p:cNvCxnSpPr>
          <p:nvPr/>
        </p:nvCxnSpPr>
        <p:spPr>
          <a:xfrm flipH="1">
            <a:off x="5927897" y="2626777"/>
            <a:ext cx="17426" cy="112017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xmlns="" id="{3FE7BD5C-8857-4927-A94D-C1D2A10DF7AC}"/>
              </a:ext>
            </a:extLst>
          </p:cNvPr>
          <p:cNvCxnSpPr>
            <a:cxnSpLocks/>
          </p:cNvCxnSpPr>
          <p:nvPr/>
        </p:nvCxnSpPr>
        <p:spPr>
          <a:xfrm flipH="1">
            <a:off x="9586825" y="2381789"/>
            <a:ext cx="17426" cy="112017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8" name="文本框 17">
            <a:extLst>
              <a:ext uri="{FF2B5EF4-FFF2-40B4-BE49-F238E27FC236}">
                <a16:creationId xmlns:a16="http://schemas.microsoft.com/office/drawing/2014/main" xmlns="" id="{FFB49A33-8277-43D1-ABC8-9CC6F92B16F0}"/>
              </a:ext>
            </a:extLst>
          </p:cNvPr>
          <p:cNvSpPr txBox="1"/>
          <p:nvPr/>
        </p:nvSpPr>
        <p:spPr>
          <a:xfrm>
            <a:off x="7959130" y="1057957"/>
            <a:ext cx="3563213" cy="584775"/>
          </a:xfrm>
          <a:prstGeom prst="rect">
            <a:avLst/>
          </a:prstGeom>
          <a:noFill/>
        </p:spPr>
        <p:txBody>
          <a:bodyPr wrap="square" rtlCol="0">
            <a:spAutoFit/>
          </a:bodyPr>
          <a:lstStyle/>
          <a:p>
            <a:pPr algn="ctr"/>
            <a:r>
              <a:rPr lang="zh-CN" altLang="en-US" sz="3200" dirty="0">
                <a:solidFill>
                  <a:schemeClr val="bg1"/>
                </a:solidFill>
                <a:cs typeface="+mn-ea"/>
                <a:sym typeface="+mn-lt"/>
              </a:rPr>
              <a:t>在此添加标题</a:t>
            </a:r>
          </a:p>
        </p:txBody>
      </p:sp>
    </p:spTree>
    <p:extLst>
      <p:ext uri="{BB962C8B-B14F-4D97-AF65-F5344CB8AC3E}">
        <p14:creationId xmlns:p14="http://schemas.microsoft.com/office/powerpoint/2010/main" val="81430745"/>
      </p:ext>
    </p:extLst>
  </p:cSld>
  <p:clrMapOvr>
    <a:masterClrMapping/>
  </p:clrMapOvr>
  <mc:AlternateContent xmlns:mc="http://schemas.openxmlformats.org/markup-compatibility/2006" xmlns:p14="http://schemas.microsoft.com/office/powerpoint/2010/main">
    <mc:Choice Requires="p14">
      <p:transition spd="slow" p14:dur="1500" advTm="0">
        <p:split orient="vert"/>
      </p:transition>
    </mc:Choice>
    <mc:Fallback xmlns="">
      <p:transition spd="slow"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2" presetClass="entr" presetSubtype="4"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p:tgtEl>
                                          <p:spTgt spid="8"/>
                                        </p:tgtEl>
                                        <p:attrNameLst>
                                          <p:attrName>ppt_y</p:attrName>
                                        </p:attrNameLst>
                                      </p:cBhvr>
                                      <p:tavLst>
                                        <p:tav tm="0">
                                          <p:val>
                                            <p:strVal val="#ppt_y+#ppt_h*1.125000"/>
                                          </p:val>
                                        </p:tav>
                                        <p:tav tm="100000">
                                          <p:val>
                                            <p:strVal val="#ppt_y"/>
                                          </p:val>
                                        </p:tav>
                                      </p:tavLst>
                                    </p:anim>
                                    <p:animEffect transition="in" filter="wipe(up)">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par>
                          <p:cTn id="18" fill="hold">
                            <p:stCondLst>
                              <p:cond delay="500"/>
                            </p:stCondLst>
                            <p:childTnLst>
                              <p:par>
                                <p:cTn id="19" presetID="12" presetClass="entr" presetSubtype="4" fill="hold" grpId="0" nodeType="after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additive="base">
                                        <p:cTn id="21" dur="500"/>
                                        <p:tgtEl>
                                          <p:spTgt spid="10"/>
                                        </p:tgtEl>
                                        <p:attrNameLst>
                                          <p:attrName>ppt_y</p:attrName>
                                        </p:attrNameLst>
                                      </p:cBhvr>
                                      <p:tavLst>
                                        <p:tav tm="0">
                                          <p:val>
                                            <p:strVal val="#ppt_y+#ppt_h*1.125000"/>
                                          </p:val>
                                        </p:tav>
                                        <p:tav tm="100000">
                                          <p:val>
                                            <p:strVal val="#ppt_y"/>
                                          </p:val>
                                        </p:tav>
                                      </p:tavLst>
                                    </p:anim>
                                    <p:animEffect transition="in" filter="wipe(up)">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par>
                          <p:cTn id="28" fill="hold">
                            <p:stCondLst>
                              <p:cond delay="500"/>
                            </p:stCondLst>
                            <p:childTnLst>
                              <p:par>
                                <p:cTn id="29" presetID="12" presetClass="entr" presetSubtype="4" fill="hold" grpId="0" nodeType="after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additive="base">
                                        <p:cTn id="31" dur="500"/>
                                        <p:tgtEl>
                                          <p:spTgt spid="12"/>
                                        </p:tgtEl>
                                        <p:attrNameLst>
                                          <p:attrName>ppt_y</p:attrName>
                                        </p:attrNameLst>
                                      </p:cBhvr>
                                      <p:tavLst>
                                        <p:tav tm="0">
                                          <p:val>
                                            <p:strVal val="#ppt_y+#ppt_h*1.125000"/>
                                          </p:val>
                                        </p:tav>
                                        <p:tav tm="100000">
                                          <p:val>
                                            <p:strVal val="#ppt_y"/>
                                          </p:val>
                                        </p:tav>
                                      </p:tavLst>
                                    </p:anim>
                                    <p:animEffect transition="in" filter="wipe(up)">
                                      <p:cBhvr>
                                        <p:cTn id="32" dur="500"/>
                                        <p:tgtEl>
                                          <p:spTgt spid="12"/>
                                        </p:tgtEl>
                                      </p:cBhvr>
                                    </p:animEffect>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grpId="0" nodeType="click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1000"/>
                                        <p:tgtEl>
                                          <p:spTgt spid="18"/>
                                        </p:tgtEl>
                                      </p:cBhvr>
                                    </p:animEffect>
                                    <p:anim calcmode="lin" valueType="num">
                                      <p:cBhvr>
                                        <p:cTn id="38" dur="1000" fill="hold"/>
                                        <p:tgtEl>
                                          <p:spTgt spid="18"/>
                                        </p:tgtEl>
                                        <p:attrNameLst>
                                          <p:attrName>ppt_x</p:attrName>
                                        </p:attrNameLst>
                                      </p:cBhvr>
                                      <p:tavLst>
                                        <p:tav tm="0">
                                          <p:val>
                                            <p:strVal val="#ppt_x"/>
                                          </p:val>
                                        </p:tav>
                                        <p:tav tm="100000">
                                          <p:val>
                                            <p:strVal val="#ppt_x"/>
                                          </p:val>
                                        </p:tav>
                                      </p:tavLst>
                                    </p:anim>
                                    <p:anim calcmode="lin" valueType="num">
                                      <p:cBhvr>
                                        <p:cTn id="3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bldLvl="0"/>
      <p:bldP spid="9" grpId="0"/>
      <p:bldP spid="10" grpId="0" bldLvl="0"/>
      <p:bldP spid="11" grpId="0"/>
      <p:bldP spid="12" grpId="0" bldLvl="0"/>
      <p:bldP spid="1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7">
            <a:extLst>
              <a:ext uri="{FF2B5EF4-FFF2-40B4-BE49-F238E27FC236}">
                <a16:creationId xmlns:a16="http://schemas.microsoft.com/office/drawing/2014/main" xmlns="" id="{AF5E0542-6348-45E2-8C54-5D520206666D}"/>
              </a:ext>
            </a:extLst>
          </p:cNvPr>
          <p:cNvSpPr txBox="1"/>
          <p:nvPr/>
        </p:nvSpPr>
        <p:spPr>
          <a:xfrm>
            <a:off x="5696868" y="1935147"/>
            <a:ext cx="3467616" cy="584775"/>
          </a:xfrm>
          <a:prstGeom prst="rect">
            <a:avLst/>
          </a:prstGeom>
          <a:noFill/>
        </p:spPr>
        <p:txBody>
          <a:bodyPr wrap="none" rtlCol="0">
            <a:spAutoFit/>
          </a:bodyPr>
          <a:lstStyle/>
          <a:p>
            <a:r>
              <a:rPr lang="zh-CN" altLang="en-US" sz="3200" dirty="0">
                <a:solidFill>
                  <a:schemeClr val="bg1"/>
                </a:solidFill>
                <a:cs typeface="+mn-ea"/>
                <a:sym typeface="+mn-lt"/>
              </a:rPr>
              <a:t>添加页面标题内容</a:t>
            </a:r>
          </a:p>
        </p:txBody>
      </p:sp>
      <p:sp>
        <p:nvSpPr>
          <p:cNvPr id="5" name="Google Shape;86;p19">
            <a:extLst>
              <a:ext uri="{FF2B5EF4-FFF2-40B4-BE49-F238E27FC236}">
                <a16:creationId xmlns:a16="http://schemas.microsoft.com/office/drawing/2014/main" xmlns="" id="{80349D2C-8C90-4B22-A2A9-2EF28CD3BA4A}"/>
              </a:ext>
            </a:extLst>
          </p:cNvPr>
          <p:cNvSpPr txBox="1"/>
          <p:nvPr/>
        </p:nvSpPr>
        <p:spPr>
          <a:xfrm>
            <a:off x="5696868" y="1621027"/>
            <a:ext cx="3183654" cy="434269"/>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None/>
            </a:pPr>
            <a:r>
              <a:rPr lang="en-US" sz="2400" b="0" i="0" u="none" strike="noStrike" cap="none" dirty="0">
                <a:solidFill>
                  <a:schemeClr val="bg1"/>
                </a:solidFill>
                <a:cs typeface="+mn-ea"/>
                <a:sym typeface="+mn-lt"/>
              </a:rPr>
              <a:t>YOUR TITLE</a:t>
            </a:r>
            <a:endParaRPr sz="2400" b="0" i="0" u="none" strike="noStrike" cap="none" dirty="0">
              <a:solidFill>
                <a:schemeClr val="bg1"/>
              </a:solidFill>
              <a:cs typeface="+mn-ea"/>
              <a:sym typeface="+mn-lt"/>
            </a:endParaRPr>
          </a:p>
        </p:txBody>
      </p:sp>
      <p:sp>
        <p:nvSpPr>
          <p:cNvPr id="6" name="文本框 5">
            <a:extLst>
              <a:ext uri="{FF2B5EF4-FFF2-40B4-BE49-F238E27FC236}">
                <a16:creationId xmlns:a16="http://schemas.microsoft.com/office/drawing/2014/main" xmlns="" id="{E021B018-76F7-4D33-9D95-844058F367B7}"/>
              </a:ext>
            </a:extLst>
          </p:cNvPr>
          <p:cNvSpPr txBox="1"/>
          <p:nvPr/>
        </p:nvSpPr>
        <p:spPr>
          <a:xfrm>
            <a:off x="5696868" y="3156558"/>
            <a:ext cx="5209672" cy="2264851"/>
          </a:xfrm>
          <a:prstGeom prst="rect">
            <a:avLst/>
          </a:prstGeom>
          <a:noFill/>
        </p:spPr>
        <p:txBody>
          <a:bodyPr wrap="square" rtlCol="0">
            <a:spAutoFit/>
          </a:bodyPr>
          <a:lstStyle/>
          <a:p>
            <a:pPr>
              <a:lnSpc>
                <a:spcPct val="150000"/>
              </a:lnSpc>
            </a:pPr>
            <a:r>
              <a:rPr lang="en-US" altLang="zh-CN" sz="1600" dirty="0">
                <a:solidFill>
                  <a:schemeClr val="bg1"/>
                </a:solidFill>
                <a:cs typeface="+mn-ea"/>
                <a:sym typeface="+mn-lt"/>
              </a:rPr>
              <a:t> Life isn't about waiting for the storm to pass. it's about learning to dance Life isn't it's about learning to dance in the rain. in the rain. Life isn't about waiting for the storm to pass. it's about learning to dance Life isn't it's about learning to dance in the rain. in the rain.</a:t>
            </a:r>
            <a:endParaRPr lang="zh-CN" altLang="en-US" sz="1600" dirty="0">
              <a:solidFill>
                <a:schemeClr val="bg1"/>
              </a:solidFill>
              <a:cs typeface="+mn-ea"/>
              <a:sym typeface="+mn-lt"/>
            </a:endParaRPr>
          </a:p>
        </p:txBody>
      </p:sp>
      <p:cxnSp>
        <p:nvCxnSpPr>
          <p:cNvPr id="7" name="直接连接符 6">
            <a:extLst>
              <a:ext uri="{FF2B5EF4-FFF2-40B4-BE49-F238E27FC236}">
                <a16:creationId xmlns:a16="http://schemas.microsoft.com/office/drawing/2014/main" xmlns="" id="{96899B8C-F1A5-4F88-878F-62F8A79FFC0C}"/>
              </a:ext>
            </a:extLst>
          </p:cNvPr>
          <p:cNvCxnSpPr/>
          <p:nvPr/>
        </p:nvCxnSpPr>
        <p:spPr>
          <a:xfrm>
            <a:off x="5805883" y="2720425"/>
            <a:ext cx="157626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8" name="图片 7">
            <a:extLst>
              <a:ext uri="{FF2B5EF4-FFF2-40B4-BE49-F238E27FC236}">
                <a16:creationId xmlns:a16="http://schemas.microsoft.com/office/drawing/2014/main" xmlns="" id="{9AB438E0-36EF-4D38-874C-9DC5552E6E52}"/>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rot="10800000">
            <a:off x="1285460" y="1846111"/>
            <a:ext cx="3366054" cy="3366054"/>
          </a:xfrm>
          <a:prstGeom prst="ellipse">
            <a:avLst/>
          </a:prstGeom>
        </p:spPr>
      </p:pic>
    </p:spTree>
    <p:extLst>
      <p:ext uri="{BB962C8B-B14F-4D97-AF65-F5344CB8AC3E}">
        <p14:creationId xmlns:p14="http://schemas.microsoft.com/office/powerpoint/2010/main" val="2778842693"/>
      </p:ext>
    </p:extLst>
  </p:cSld>
  <p:clrMapOvr>
    <a:masterClrMapping/>
  </p:clrMapOvr>
  <mc:AlternateContent xmlns:mc="http://schemas.openxmlformats.org/markup-compatibility/2006" xmlns:p14="http://schemas.microsoft.com/office/powerpoint/2010/main">
    <mc:Choice Requires="p14">
      <p:transition spd="slow" p14:dur="1500" advTm="0">
        <p:split orient="vert"/>
      </p:transition>
    </mc:Choice>
    <mc:Fallback xmlns="">
      <p:transition spd="slow"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xmlns="" id="{0016B419-86F4-4108-B232-4F81D748C963}"/>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513" r="-74"/>
          <a:stretch/>
        </p:blipFill>
        <p:spPr>
          <a:xfrm flipH="1">
            <a:off x="-34527" y="1319730"/>
            <a:ext cx="12192000" cy="3843133"/>
          </a:xfrm>
          <a:custGeom>
            <a:avLst/>
            <a:gdLst>
              <a:gd name="connsiteX0" fmla="*/ 6919523 w 6919523"/>
              <a:gd name="connsiteY0" fmla="*/ 0 h 3843133"/>
              <a:gd name="connsiteX1" fmla="*/ 6919523 w 6919523"/>
              <a:gd name="connsiteY1" fmla="*/ 3843133 h 3843133"/>
              <a:gd name="connsiteX2" fmla="*/ 0 w 6919523"/>
              <a:gd name="connsiteY2" fmla="*/ 3843133 h 3843133"/>
              <a:gd name="connsiteX3" fmla="*/ 0 w 6919523"/>
              <a:gd name="connsiteY3" fmla="*/ 0 h 3843133"/>
              <a:gd name="connsiteX4" fmla="*/ 1414729 w 6919523"/>
              <a:gd name="connsiteY4" fmla="*/ 0 h 3843133"/>
              <a:gd name="connsiteX5" fmla="*/ 1414729 w 6919523"/>
              <a:gd name="connsiteY5" fmla="*/ 1351722 h 3843133"/>
              <a:gd name="connsiteX6" fmla="*/ 5592838 w 6919523"/>
              <a:gd name="connsiteY6" fmla="*/ 1351722 h 3843133"/>
              <a:gd name="connsiteX7" fmla="*/ 5592838 w 6919523"/>
              <a:gd name="connsiteY7" fmla="*/ 0 h 3843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19523" h="3843133">
                <a:moveTo>
                  <a:pt x="6919523" y="0"/>
                </a:moveTo>
                <a:lnTo>
                  <a:pt x="6919523" y="3843133"/>
                </a:lnTo>
                <a:lnTo>
                  <a:pt x="0" y="3843133"/>
                </a:lnTo>
                <a:lnTo>
                  <a:pt x="0" y="0"/>
                </a:lnTo>
                <a:lnTo>
                  <a:pt x="1414729" y="0"/>
                </a:lnTo>
                <a:lnTo>
                  <a:pt x="1414729" y="1351722"/>
                </a:lnTo>
                <a:lnTo>
                  <a:pt x="5592838" y="1351722"/>
                </a:lnTo>
                <a:lnTo>
                  <a:pt x="5592838" y="0"/>
                </a:lnTo>
                <a:close/>
              </a:path>
            </a:pathLst>
          </a:custGeom>
        </p:spPr>
      </p:pic>
      <p:pic>
        <p:nvPicPr>
          <p:cNvPr id="15" name="图片 14">
            <a:extLst>
              <a:ext uri="{FF2B5EF4-FFF2-40B4-BE49-F238E27FC236}">
                <a16:creationId xmlns:a16="http://schemas.microsoft.com/office/drawing/2014/main" xmlns="" id="{38148B43-0301-41FC-8E6B-917269373DF6}"/>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6200000">
            <a:off x="4832071" y="901142"/>
            <a:ext cx="2527858" cy="2527858"/>
          </a:xfrm>
          <a:prstGeom prst="ellipse">
            <a:avLst/>
          </a:prstGeom>
        </p:spPr>
      </p:pic>
      <p:sp>
        <p:nvSpPr>
          <p:cNvPr id="8" name="文本框 7">
            <a:extLst>
              <a:ext uri="{FF2B5EF4-FFF2-40B4-BE49-F238E27FC236}">
                <a16:creationId xmlns:a16="http://schemas.microsoft.com/office/drawing/2014/main" xmlns="" id="{E8741B38-37F1-43BD-AECD-D075F96C771D}"/>
              </a:ext>
            </a:extLst>
          </p:cNvPr>
          <p:cNvSpPr txBox="1"/>
          <p:nvPr/>
        </p:nvSpPr>
        <p:spPr>
          <a:xfrm>
            <a:off x="4174433" y="1319730"/>
            <a:ext cx="3843132" cy="1446550"/>
          </a:xfrm>
          <a:prstGeom prst="rect">
            <a:avLst/>
          </a:prstGeom>
          <a:noFill/>
        </p:spPr>
        <p:txBody>
          <a:bodyPr wrap="square" rtlCol="0">
            <a:spAutoFit/>
          </a:bodyPr>
          <a:lstStyle/>
          <a:p>
            <a:pPr algn="ctr"/>
            <a:r>
              <a:rPr lang="en-US" altLang="zh-CN" sz="8800" dirty="0">
                <a:solidFill>
                  <a:schemeClr val="bg1"/>
                </a:solidFill>
                <a:cs typeface="+mn-ea"/>
                <a:sym typeface="+mn-lt"/>
              </a:rPr>
              <a:t>02</a:t>
            </a:r>
            <a:endParaRPr lang="zh-CN" altLang="en-US" sz="8800" dirty="0">
              <a:solidFill>
                <a:schemeClr val="bg1"/>
              </a:solidFill>
              <a:cs typeface="+mn-ea"/>
              <a:sym typeface="+mn-lt"/>
            </a:endParaRPr>
          </a:p>
        </p:txBody>
      </p:sp>
      <p:sp>
        <p:nvSpPr>
          <p:cNvPr id="13" name="文本框 12">
            <a:extLst>
              <a:ext uri="{FF2B5EF4-FFF2-40B4-BE49-F238E27FC236}">
                <a16:creationId xmlns:a16="http://schemas.microsoft.com/office/drawing/2014/main" xmlns="" id="{DA9A0E51-F09C-4AC9-BBB2-CACCB697E5A0}"/>
              </a:ext>
            </a:extLst>
          </p:cNvPr>
          <p:cNvSpPr txBox="1"/>
          <p:nvPr/>
        </p:nvSpPr>
        <p:spPr>
          <a:xfrm>
            <a:off x="4123602" y="4349531"/>
            <a:ext cx="3938692" cy="707886"/>
          </a:xfrm>
          <a:prstGeom prst="rect">
            <a:avLst/>
          </a:prstGeom>
          <a:noFill/>
        </p:spPr>
        <p:txBody>
          <a:bodyPr wrap="square" rtlCol="0">
            <a:spAutoFit/>
          </a:bodyPr>
          <a:lstStyle/>
          <a:p>
            <a:pPr algn="ctr"/>
            <a:r>
              <a:rPr lang="zh-CN" altLang="en-US" sz="4000" dirty="0">
                <a:solidFill>
                  <a:schemeClr val="bg1"/>
                </a:solidFill>
                <a:cs typeface="+mn-ea"/>
                <a:sym typeface="+mn-lt"/>
              </a:rPr>
              <a:t>在此添加标题</a:t>
            </a:r>
          </a:p>
        </p:txBody>
      </p:sp>
      <p:sp>
        <p:nvSpPr>
          <p:cNvPr id="7" name="文本框 6">
            <a:extLst>
              <a:ext uri="{FF2B5EF4-FFF2-40B4-BE49-F238E27FC236}">
                <a16:creationId xmlns:a16="http://schemas.microsoft.com/office/drawing/2014/main" xmlns="" id="{42D960B2-274C-49C4-B2C4-210DC1E1CA67}"/>
              </a:ext>
            </a:extLst>
          </p:cNvPr>
          <p:cNvSpPr txBox="1"/>
          <p:nvPr/>
        </p:nvSpPr>
        <p:spPr>
          <a:xfrm>
            <a:off x="3723859" y="5162863"/>
            <a:ext cx="4744280" cy="890693"/>
          </a:xfrm>
          <a:prstGeom prst="rect">
            <a:avLst/>
          </a:prstGeom>
          <a:noFill/>
        </p:spPr>
        <p:txBody>
          <a:bodyPr wrap="square" rtlCol="0">
            <a:spAutoFit/>
          </a:bodyPr>
          <a:lstStyle/>
          <a:p>
            <a:pPr algn="ctr">
              <a:lnSpc>
                <a:spcPct val="150000"/>
              </a:lnSpc>
            </a:pPr>
            <a:r>
              <a:rPr lang="en-US" altLang="zh-CN" sz="1200" dirty="0">
                <a:solidFill>
                  <a:schemeClr val="bg1"/>
                </a:solidFill>
                <a:cs typeface="+mn-ea"/>
                <a:sym typeface="+mn-lt"/>
              </a:rPr>
              <a:t> Life isn't about waiting for the storm to pass. it's about learning to dance Life isn't it's about learning to dance in the rain. in the rain.</a:t>
            </a:r>
            <a:endParaRPr lang="zh-CN" altLang="en-US" sz="1200" dirty="0">
              <a:solidFill>
                <a:schemeClr val="bg1"/>
              </a:solidFill>
              <a:cs typeface="+mn-ea"/>
              <a:sym typeface="+mn-lt"/>
            </a:endParaRPr>
          </a:p>
        </p:txBody>
      </p:sp>
    </p:spTree>
    <p:extLst>
      <p:ext uri="{BB962C8B-B14F-4D97-AF65-F5344CB8AC3E}">
        <p14:creationId xmlns:p14="http://schemas.microsoft.com/office/powerpoint/2010/main" val="4274345511"/>
      </p:ext>
    </p:extLst>
  </p:cSld>
  <p:clrMapOvr>
    <a:masterClrMapping/>
  </p:clrMapOvr>
  <mc:AlternateContent xmlns:mc="http://schemas.openxmlformats.org/markup-compatibility/2006" xmlns:p14="http://schemas.microsoft.com/office/powerpoint/2010/main">
    <mc:Choice Requires="p14">
      <p:transition spd="slow" p14:dur="1200" advTm="0">
        <p:dissolve/>
      </p:transition>
    </mc:Choice>
    <mc:Fallback xmlns="">
      <p:transition spd="slow" advTm="0">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up)">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horizont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left)">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1000"/>
                                        <p:tgtEl>
                                          <p:spTgt spid="13"/>
                                        </p:tgtEl>
                                      </p:cBhvr>
                                    </p:animEffect>
                                    <p:anim calcmode="lin" valueType="num">
                                      <p:cBhvr>
                                        <p:cTn id="23" dur="1000" fill="hold"/>
                                        <p:tgtEl>
                                          <p:spTgt spid="13"/>
                                        </p:tgtEl>
                                        <p:attrNameLst>
                                          <p:attrName>ppt_x</p:attrName>
                                        </p:attrNameLst>
                                      </p:cBhvr>
                                      <p:tavLst>
                                        <p:tav tm="0">
                                          <p:val>
                                            <p:strVal val="#ppt_x"/>
                                          </p:val>
                                        </p:tav>
                                        <p:tav tm="100000">
                                          <p:val>
                                            <p:strVal val="#ppt_x"/>
                                          </p:val>
                                        </p:tav>
                                      </p:tavLst>
                                    </p:anim>
                                    <p:anim calcmode="lin" valueType="num">
                                      <p:cBhvr>
                                        <p:cTn id="24" dur="1000" fill="hold"/>
                                        <p:tgtEl>
                                          <p:spTgt spid="13"/>
                                        </p:tgtEl>
                                        <p:attrNameLst>
                                          <p:attrName>ppt_y</p:attrName>
                                        </p:attrNameLst>
                                      </p:cBhvr>
                                      <p:tavLst>
                                        <p:tav tm="0">
                                          <p:val>
                                            <p:strVal val="#ppt_y+.1"/>
                                          </p:val>
                                        </p:tav>
                                        <p:tav tm="100000">
                                          <p:val>
                                            <p:strVal val="#ppt_y"/>
                                          </p:val>
                                        </p:tav>
                                      </p:tavLst>
                                    </p:anim>
                                  </p:childTnLst>
                                </p:cTn>
                              </p:par>
                            </p:childTnLst>
                          </p:cTn>
                        </p:par>
                        <p:par>
                          <p:cTn id="25" fill="hold">
                            <p:stCondLst>
                              <p:cond delay="1000"/>
                            </p:stCondLst>
                            <p:childTnLst>
                              <p:par>
                                <p:cTn id="26" presetID="22" presetClass="entr" presetSubtype="8"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left)">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3" grpId="0"/>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xmlns="" id="{DA9A0E51-F09C-4AC9-BBB2-CACCB697E5A0}"/>
              </a:ext>
            </a:extLst>
          </p:cNvPr>
          <p:cNvSpPr txBox="1"/>
          <p:nvPr/>
        </p:nvSpPr>
        <p:spPr>
          <a:xfrm>
            <a:off x="4126654" y="399840"/>
            <a:ext cx="3938692" cy="584775"/>
          </a:xfrm>
          <a:prstGeom prst="rect">
            <a:avLst/>
          </a:prstGeom>
          <a:noFill/>
        </p:spPr>
        <p:txBody>
          <a:bodyPr wrap="square" rtlCol="0">
            <a:spAutoFit/>
          </a:bodyPr>
          <a:lstStyle/>
          <a:p>
            <a:pPr algn="ctr"/>
            <a:r>
              <a:rPr lang="zh-CN" altLang="en-US" sz="3200" dirty="0">
                <a:solidFill>
                  <a:schemeClr val="bg1"/>
                </a:solidFill>
                <a:cs typeface="+mn-ea"/>
                <a:sym typeface="+mn-lt"/>
              </a:rPr>
              <a:t>在此添加标题</a:t>
            </a:r>
          </a:p>
        </p:txBody>
      </p:sp>
      <p:cxnSp>
        <p:nvCxnSpPr>
          <p:cNvPr id="3" name="直接连接符 2">
            <a:extLst>
              <a:ext uri="{FF2B5EF4-FFF2-40B4-BE49-F238E27FC236}">
                <a16:creationId xmlns:a16="http://schemas.microsoft.com/office/drawing/2014/main" xmlns="" id="{C0F12B27-1974-4C5E-80E9-6B9FFAA30163}"/>
              </a:ext>
            </a:extLst>
          </p:cNvPr>
          <p:cNvCxnSpPr/>
          <p:nvPr/>
        </p:nvCxnSpPr>
        <p:spPr>
          <a:xfrm>
            <a:off x="5420139" y="1126435"/>
            <a:ext cx="1351722" cy="0"/>
          </a:xfrm>
          <a:prstGeom prst="line">
            <a:avLst/>
          </a:prstGeom>
          <a:ln>
            <a:gradFill>
              <a:gsLst>
                <a:gs pos="0">
                  <a:srgbClr val="CE23DB"/>
                </a:gs>
                <a:gs pos="100000">
                  <a:srgbClr val="58B1E4"/>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任意多边形 73">
            <a:extLst>
              <a:ext uri="{FF2B5EF4-FFF2-40B4-BE49-F238E27FC236}">
                <a16:creationId xmlns:a16="http://schemas.microsoft.com/office/drawing/2014/main" xmlns="" id="{9E479BAC-FA7C-4FEE-86A9-D4CBCDDABC55}"/>
              </a:ext>
            </a:extLst>
          </p:cNvPr>
          <p:cNvSpPr/>
          <p:nvPr/>
        </p:nvSpPr>
        <p:spPr>
          <a:xfrm>
            <a:off x="6419774" y="1704941"/>
            <a:ext cx="1479028" cy="1492534"/>
          </a:xfrm>
          <a:custGeom>
            <a:avLst/>
            <a:gdLst/>
            <a:ahLst/>
            <a:cxnLst/>
            <a:rect l="l" t="t" r="r" b="b"/>
            <a:pathLst>
              <a:path w="1742428" h="1758341">
                <a:moveTo>
                  <a:pt x="86051" y="43"/>
                </a:moveTo>
                <a:cubicBezTo>
                  <a:pt x="102184" y="540"/>
                  <a:pt x="117245" y="5418"/>
                  <a:pt x="131232" y="14677"/>
                </a:cubicBezTo>
                <a:cubicBezTo>
                  <a:pt x="149882" y="27022"/>
                  <a:pt x="161538" y="43658"/>
                  <a:pt x="166201" y="64586"/>
                </a:cubicBezTo>
                <a:cubicBezTo>
                  <a:pt x="209011" y="293207"/>
                  <a:pt x="251185" y="517536"/>
                  <a:pt x="292724" y="737574"/>
                </a:cubicBezTo>
                <a:cubicBezTo>
                  <a:pt x="334262" y="957612"/>
                  <a:pt x="377708" y="1182577"/>
                  <a:pt x="423061" y="1412469"/>
                </a:cubicBezTo>
                <a:cubicBezTo>
                  <a:pt x="480495" y="1268727"/>
                  <a:pt x="538564" y="1125143"/>
                  <a:pt x="597269" y="981719"/>
                </a:cubicBezTo>
                <a:cubicBezTo>
                  <a:pt x="655974" y="838294"/>
                  <a:pt x="714043" y="695347"/>
                  <a:pt x="771476" y="552876"/>
                </a:cubicBezTo>
                <a:cubicBezTo>
                  <a:pt x="781914" y="531206"/>
                  <a:pt x="795372" y="514781"/>
                  <a:pt x="811849" y="503602"/>
                </a:cubicBezTo>
                <a:cubicBezTo>
                  <a:pt x="828327" y="492423"/>
                  <a:pt x="846235" y="486807"/>
                  <a:pt x="865574" y="486753"/>
                </a:cubicBezTo>
                <a:cubicBezTo>
                  <a:pt x="882740" y="487124"/>
                  <a:pt x="899907" y="493376"/>
                  <a:pt x="917073" y="505509"/>
                </a:cubicBezTo>
                <a:cubicBezTo>
                  <a:pt x="934240" y="517642"/>
                  <a:pt x="947591" y="533431"/>
                  <a:pt x="957128" y="552876"/>
                </a:cubicBezTo>
                <a:lnTo>
                  <a:pt x="1313173" y="1415012"/>
                </a:lnTo>
                <a:lnTo>
                  <a:pt x="1577663" y="72216"/>
                </a:lnTo>
                <a:cubicBezTo>
                  <a:pt x="1583226" y="50175"/>
                  <a:pt x="1594988" y="33221"/>
                  <a:pt x="1612950" y="21352"/>
                </a:cubicBezTo>
                <a:cubicBezTo>
                  <a:pt x="1630911" y="9484"/>
                  <a:pt x="1652210" y="5246"/>
                  <a:pt x="1676847" y="8637"/>
                </a:cubicBezTo>
                <a:cubicBezTo>
                  <a:pt x="1688450" y="9855"/>
                  <a:pt x="1698940" y="13140"/>
                  <a:pt x="1708318" y="18491"/>
                </a:cubicBezTo>
                <a:cubicBezTo>
                  <a:pt x="1717696" y="23843"/>
                  <a:pt x="1725008" y="31578"/>
                  <a:pt x="1730254" y="41698"/>
                </a:cubicBezTo>
                <a:cubicBezTo>
                  <a:pt x="1735446" y="50705"/>
                  <a:pt x="1739048" y="60666"/>
                  <a:pt x="1741062" y="71580"/>
                </a:cubicBezTo>
                <a:cubicBezTo>
                  <a:pt x="1743075" y="82495"/>
                  <a:pt x="1742863" y="93727"/>
                  <a:pt x="1740426" y="105277"/>
                </a:cubicBezTo>
                <a:lnTo>
                  <a:pt x="1430159" y="1671873"/>
                </a:lnTo>
                <a:cubicBezTo>
                  <a:pt x="1423271" y="1701067"/>
                  <a:pt x="1411615" y="1722790"/>
                  <a:pt x="1395190" y="1737042"/>
                </a:cubicBezTo>
                <a:cubicBezTo>
                  <a:pt x="1378765" y="1751294"/>
                  <a:pt x="1360751" y="1758394"/>
                  <a:pt x="1341148" y="1758341"/>
                </a:cubicBezTo>
                <a:cubicBezTo>
                  <a:pt x="1324087" y="1757705"/>
                  <a:pt x="1307345" y="1750711"/>
                  <a:pt x="1290920" y="1737360"/>
                </a:cubicBezTo>
                <a:cubicBezTo>
                  <a:pt x="1274495" y="1724008"/>
                  <a:pt x="1261567" y="1708113"/>
                  <a:pt x="1252137" y="1689675"/>
                </a:cubicBezTo>
                <a:cubicBezTo>
                  <a:pt x="1187392" y="1532687"/>
                  <a:pt x="1122964" y="1378083"/>
                  <a:pt x="1058855" y="1225864"/>
                </a:cubicBezTo>
                <a:cubicBezTo>
                  <a:pt x="994746" y="1073644"/>
                  <a:pt x="930319" y="919676"/>
                  <a:pt x="865574" y="763959"/>
                </a:cubicBezTo>
                <a:lnTo>
                  <a:pt x="481554" y="1689675"/>
                </a:lnTo>
                <a:lnTo>
                  <a:pt x="484097" y="1687132"/>
                </a:lnTo>
                <a:cubicBezTo>
                  <a:pt x="473713" y="1710021"/>
                  <a:pt x="460785" y="1727187"/>
                  <a:pt x="445314" y="1738631"/>
                </a:cubicBezTo>
                <a:cubicBezTo>
                  <a:pt x="429843" y="1750076"/>
                  <a:pt x="413101" y="1755798"/>
                  <a:pt x="395087" y="1755798"/>
                </a:cubicBezTo>
                <a:cubicBezTo>
                  <a:pt x="374264" y="1755586"/>
                  <a:pt x="355508" y="1748380"/>
                  <a:pt x="338819" y="1734181"/>
                </a:cubicBezTo>
                <a:cubicBezTo>
                  <a:pt x="322129" y="1719981"/>
                  <a:pt x="310367" y="1700060"/>
                  <a:pt x="303532" y="1674416"/>
                </a:cubicBezTo>
                <a:lnTo>
                  <a:pt x="894" y="95105"/>
                </a:lnTo>
                <a:cubicBezTo>
                  <a:pt x="-483" y="83660"/>
                  <a:pt x="-271" y="72852"/>
                  <a:pt x="1530" y="62679"/>
                </a:cubicBezTo>
                <a:cubicBezTo>
                  <a:pt x="3332" y="52506"/>
                  <a:pt x="7358" y="42969"/>
                  <a:pt x="13610" y="34068"/>
                </a:cubicBezTo>
                <a:cubicBezTo>
                  <a:pt x="20233" y="26174"/>
                  <a:pt x="28605" y="19074"/>
                  <a:pt x="38724" y="12769"/>
                </a:cubicBezTo>
                <a:cubicBezTo>
                  <a:pt x="48844" y="6464"/>
                  <a:pt x="59123" y="2544"/>
                  <a:pt x="69560" y="1007"/>
                </a:cubicBezTo>
                <a:cubicBezTo>
                  <a:pt x="75176" y="199"/>
                  <a:pt x="80673" y="-122"/>
                  <a:pt x="86051" y="43"/>
                </a:cubicBezTo>
                <a:close/>
              </a:path>
            </a:pathLst>
          </a:custGeom>
          <a:noFill/>
          <a:ln w="19050">
            <a:solidFill>
              <a:srgbClr val="FBF1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8" name="任意多边形 74">
            <a:extLst>
              <a:ext uri="{FF2B5EF4-FFF2-40B4-BE49-F238E27FC236}">
                <a16:creationId xmlns:a16="http://schemas.microsoft.com/office/drawing/2014/main" xmlns="" id="{BE66E1A7-1795-49E7-BAB1-CDA671193761}"/>
              </a:ext>
            </a:extLst>
          </p:cNvPr>
          <p:cNvSpPr/>
          <p:nvPr/>
        </p:nvSpPr>
        <p:spPr>
          <a:xfrm>
            <a:off x="1285867" y="4403707"/>
            <a:ext cx="1096632" cy="1529706"/>
          </a:xfrm>
          <a:custGeom>
            <a:avLst/>
            <a:gdLst/>
            <a:ahLst/>
            <a:cxnLst/>
            <a:rect l="l" t="t" r="r" b="b"/>
            <a:pathLst>
              <a:path w="1291932" h="1802132">
                <a:moveTo>
                  <a:pt x="641627" y="70"/>
                </a:moveTo>
                <a:cubicBezTo>
                  <a:pt x="657348" y="-134"/>
                  <a:pt x="673206" y="112"/>
                  <a:pt x="689200" y="807"/>
                </a:cubicBezTo>
                <a:cubicBezTo>
                  <a:pt x="814716" y="4675"/>
                  <a:pt x="921635" y="34451"/>
                  <a:pt x="1009958" y="90136"/>
                </a:cubicBezTo>
                <a:cubicBezTo>
                  <a:pt x="1098280" y="145821"/>
                  <a:pt x="1162601" y="227097"/>
                  <a:pt x="1202921" y="333963"/>
                </a:cubicBezTo>
                <a:lnTo>
                  <a:pt x="1202921" y="331420"/>
                </a:lnTo>
                <a:cubicBezTo>
                  <a:pt x="1232220" y="407556"/>
                  <a:pt x="1254368" y="494978"/>
                  <a:pt x="1269362" y="593685"/>
                </a:cubicBezTo>
                <a:cubicBezTo>
                  <a:pt x="1284356" y="692392"/>
                  <a:pt x="1291880" y="795708"/>
                  <a:pt x="1291932" y="903634"/>
                </a:cubicBezTo>
                <a:cubicBezTo>
                  <a:pt x="1291932" y="987983"/>
                  <a:pt x="1286846" y="1071060"/>
                  <a:pt x="1276674" y="1152866"/>
                </a:cubicBezTo>
                <a:cubicBezTo>
                  <a:pt x="1269309" y="1207703"/>
                  <a:pt x="1259877" y="1260791"/>
                  <a:pt x="1248380" y="1312132"/>
                </a:cubicBezTo>
                <a:cubicBezTo>
                  <a:pt x="1236883" y="1363472"/>
                  <a:pt x="1221730" y="1412110"/>
                  <a:pt x="1202921" y="1458047"/>
                </a:cubicBezTo>
                <a:cubicBezTo>
                  <a:pt x="1148879" y="1587430"/>
                  <a:pt x="1066861" y="1678349"/>
                  <a:pt x="956869" y="1730802"/>
                </a:cubicBezTo>
                <a:cubicBezTo>
                  <a:pt x="846876" y="1783255"/>
                  <a:pt x="727983" y="1806779"/>
                  <a:pt x="600189" y="1801375"/>
                </a:cubicBezTo>
                <a:cubicBezTo>
                  <a:pt x="475944" y="1797719"/>
                  <a:pt x="369661" y="1768155"/>
                  <a:pt x="281338" y="1712682"/>
                </a:cubicBezTo>
                <a:cubicBezTo>
                  <a:pt x="193016" y="1657209"/>
                  <a:pt x="128059" y="1574874"/>
                  <a:pt x="86468" y="1465676"/>
                </a:cubicBezTo>
                <a:lnTo>
                  <a:pt x="86468" y="1468219"/>
                </a:lnTo>
                <a:cubicBezTo>
                  <a:pt x="58387" y="1392030"/>
                  <a:pt x="36982" y="1304714"/>
                  <a:pt x="22252" y="1206272"/>
                </a:cubicBezTo>
                <a:cubicBezTo>
                  <a:pt x="7523" y="1107830"/>
                  <a:pt x="105" y="1005255"/>
                  <a:pt x="0" y="898548"/>
                </a:cubicBezTo>
                <a:cubicBezTo>
                  <a:pt x="0" y="811656"/>
                  <a:pt x="5086" y="728579"/>
                  <a:pt x="15259" y="649317"/>
                </a:cubicBezTo>
                <a:cubicBezTo>
                  <a:pt x="22517" y="594374"/>
                  <a:pt x="31525" y="540861"/>
                  <a:pt x="42280" y="488779"/>
                </a:cubicBezTo>
                <a:cubicBezTo>
                  <a:pt x="53035" y="436697"/>
                  <a:pt x="67765" y="387635"/>
                  <a:pt x="86468" y="341593"/>
                </a:cubicBezTo>
                <a:lnTo>
                  <a:pt x="86468" y="344136"/>
                </a:lnTo>
                <a:cubicBezTo>
                  <a:pt x="139398" y="213639"/>
                  <a:pt x="221097" y="122403"/>
                  <a:pt x="331566" y="70427"/>
                </a:cubicBezTo>
                <a:cubicBezTo>
                  <a:pt x="428226" y="24947"/>
                  <a:pt x="531580" y="1495"/>
                  <a:pt x="641627" y="70"/>
                </a:cubicBezTo>
                <a:close/>
                <a:moveTo>
                  <a:pt x="684114" y="166114"/>
                </a:moveTo>
                <a:cubicBezTo>
                  <a:pt x="659583" y="165955"/>
                  <a:pt x="633621" y="166908"/>
                  <a:pt x="606229" y="168975"/>
                </a:cubicBezTo>
                <a:cubicBezTo>
                  <a:pt x="578837" y="171041"/>
                  <a:pt x="552239" y="175174"/>
                  <a:pt x="526437" y="181373"/>
                </a:cubicBezTo>
                <a:cubicBezTo>
                  <a:pt x="464447" y="193824"/>
                  <a:pt x="408497" y="218514"/>
                  <a:pt x="358587" y="255443"/>
                </a:cubicBezTo>
                <a:cubicBezTo>
                  <a:pt x="308677" y="292372"/>
                  <a:pt x="270530" y="343129"/>
                  <a:pt x="244144" y="407715"/>
                </a:cubicBezTo>
                <a:cubicBezTo>
                  <a:pt x="228938" y="445227"/>
                  <a:pt x="216117" y="486554"/>
                  <a:pt x="205679" y="531695"/>
                </a:cubicBezTo>
                <a:cubicBezTo>
                  <a:pt x="195241" y="576836"/>
                  <a:pt x="186870" y="621978"/>
                  <a:pt x="180565" y="667119"/>
                </a:cubicBezTo>
                <a:cubicBezTo>
                  <a:pt x="175585" y="704419"/>
                  <a:pt x="172194" y="742990"/>
                  <a:pt x="170392" y="782833"/>
                </a:cubicBezTo>
                <a:cubicBezTo>
                  <a:pt x="168591" y="822677"/>
                  <a:pt x="167744" y="861248"/>
                  <a:pt x="167849" y="898548"/>
                </a:cubicBezTo>
                <a:cubicBezTo>
                  <a:pt x="167796" y="993758"/>
                  <a:pt x="174260" y="1085630"/>
                  <a:pt x="187241" y="1174165"/>
                </a:cubicBezTo>
                <a:cubicBezTo>
                  <a:pt x="200222" y="1262699"/>
                  <a:pt x="220037" y="1341219"/>
                  <a:pt x="246688" y="1409726"/>
                </a:cubicBezTo>
                <a:cubicBezTo>
                  <a:pt x="254211" y="1428747"/>
                  <a:pt x="262688" y="1446655"/>
                  <a:pt x="272119" y="1463451"/>
                </a:cubicBezTo>
                <a:cubicBezTo>
                  <a:pt x="281550" y="1480246"/>
                  <a:pt x="292571" y="1496247"/>
                  <a:pt x="305180" y="1511453"/>
                </a:cubicBezTo>
                <a:cubicBezTo>
                  <a:pt x="339620" y="1549601"/>
                  <a:pt x="382005" y="1578847"/>
                  <a:pt x="432339" y="1599193"/>
                </a:cubicBezTo>
                <a:cubicBezTo>
                  <a:pt x="482673" y="1619538"/>
                  <a:pt x="540318" y="1630982"/>
                  <a:pt x="605275" y="1633526"/>
                </a:cubicBezTo>
                <a:cubicBezTo>
                  <a:pt x="630759" y="1633685"/>
                  <a:pt x="656722" y="1632731"/>
                  <a:pt x="683160" y="1630664"/>
                </a:cubicBezTo>
                <a:cubicBezTo>
                  <a:pt x="709598" y="1628598"/>
                  <a:pt x="736196" y="1624465"/>
                  <a:pt x="762952" y="1618267"/>
                </a:cubicBezTo>
                <a:cubicBezTo>
                  <a:pt x="824942" y="1606027"/>
                  <a:pt x="880892" y="1582185"/>
                  <a:pt x="930802" y="1546740"/>
                </a:cubicBezTo>
                <a:cubicBezTo>
                  <a:pt x="980711" y="1511294"/>
                  <a:pt x="1018859" y="1461384"/>
                  <a:pt x="1045245" y="1397010"/>
                </a:cubicBezTo>
                <a:cubicBezTo>
                  <a:pt x="1060451" y="1355790"/>
                  <a:pt x="1073272" y="1312344"/>
                  <a:pt x="1083710" y="1266673"/>
                </a:cubicBezTo>
                <a:cubicBezTo>
                  <a:pt x="1094147" y="1221001"/>
                  <a:pt x="1102518" y="1176284"/>
                  <a:pt x="1108824" y="1132520"/>
                </a:cubicBezTo>
                <a:cubicBezTo>
                  <a:pt x="1113910" y="1095167"/>
                  <a:pt x="1117725" y="1056702"/>
                  <a:pt x="1120268" y="1017124"/>
                </a:cubicBezTo>
                <a:cubicBezTo>
                  <a:pt x="1122811" y="977545"/>
                  <a:pt x="1124083" y="939716"/>
                  <a:pt x="1124083" y="903634"/>
                </a:cubicBezTo>
                <a:cubicBezTo>
                  <a:pt x="1123976" y="808530"/>
                  <a:pt x="1117195" y="717082"/>
                  <a:pt x="1103738" y="629289"/>
                </a:cubicBezTo>
                <a:cubicBezTo>
                  <a:pt x="1090280" y="541497"/>
                  <a:pt x="1070782" y="463400"/>
                  <a:pt x="1045245" y="394999"/>
                </a:cubicBezTo>
                <a:cubicBezTo>
                  <a:pt x="1037615" y="373223"/>
                  <a:pt x="1028714" y="353196"/>
                  <a:pt x="1018541" y="334917"/>
                </a:cubicBezTo>
                <a:cubicBezTo>
                  <a:pt x="1008368" y="316638"/>
                  <a:pt x="996924" y="301061"/>
                  <a:pt x="984208" y="288186"/>
                </a:cubicBezTo>
                <a:cubicBezTo>
                  <a:pt x="950882" y="250038"/>
                  <a:pt x="908814" y="220792"/>
                  <a:pt x="858003" y="200446"/>
                </a:cubicBezTo>
                <a:cubicBezTo>
                  <a:pt x="807192" y="180101"/>
                  <a:pt x="749230" y="168657"/>
                  <a:pt x="684114" y="166114"/>
                </a:cubicBezTo>
                <a:close/>
              </a:path>
            </a:pathLst>
          </a:custGeom>
          <a:gradFill>
            <a:gsLst>
              <a:gs pos="18000">
                <a:srgbClr val="55AADC"/>
              </a:gs>
              <a:gs pos="100000">
                <a:srgbClr val="F11189"/>
              </a:gs>
            </a:gsLst>
            <a:lin ang="270000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9" name="任意多边形 75">
            <a:extLst>
              <a:ext uri="{FF2B5EF4-FFF2-40B4-BE49-F238E27FC236}">
                <a16:creationId xmlns:a16="http://schemas.microsoft.com/office/drawing/2014/main" xmlns="" id="{6276B093-6128-41B4-A914-187D3B6DF245}"/>
              </a:ext>
            </a:extLst>
          </p:cNvPr>
          <p:cNvSpPr/>
          <p:nvPr/>
        </p:nvSpPr>
        <p:spPr>
          <a:xfrm>
            <a:off x="6610972" y="4420561"/>
            <a:ext cx="1096632" cy="1495998"/>
          </a:xfrm>
          <a:custGeom>
            <a:avLst/>
            <a:gdLst/>
            <a:ahLst/>
            <a:cxnLst/>
            <a:rect l="l" t="t" r="r" b="b"/>
            <a:pathLst>
              <a:path w="1253786" h="1762420">
                <a:moveTo>
                  <a:pt x="81382" y="0"/>
                </a:moveTo>
                <a:lnTo>
                  <a:pt x="1172404" y="0"/>
                </a:lnTo>
                <a:cubicBezTo>
                  <a:pt x="1195822" y="371"/>
                  <a:pt x="1215108" y="8530"/>
                  <a:pt x="1230261" y="24478"/>
                </a:cubicBezTo>
                <a:cubicBezTo>
                  <a:pt x="1245414" y="40426"/>
                  <a:pt x="1253256" y="61937"/>
                  <a:pt x="1253786" y="89011"/>
                </a:cubicBezTo>
                <a:cubicBezTo>
                  <a:pt x="1253256" y="111211"/>
                  <a:pt x="1245414" y="129755"/>
                  <a:pt x="1230261" y="144643"/>
                </a:cubicBezTo>
                <a:cubicBezTo>
                  <a:pt x="1215108" y="159531"/>
                  <a:pt x="1195822" y="167266"/>
                  <a:pt x="1172404" y="167849"/>
                </a:cubicBezTo>
                <a:lnTo>
                  <a:pt x="704460" y="167849"/>
                </a:lnTo>
                <a:lnTo>
                  <a:pt x="704460" y="1681038"/>
                </a:lnTo>
                <a:cubicBezTo>
                  <a:pt x="704036" y="1704457"/>
                  <a:pt x="695983" y="1723743"/>
                  <a:pt x="680300" y="1738896"/>
                </a:cubicBezTo>
                <a:cubicBezTo>
                  <a:pt x="664616" y="1754049"/>
                  <a:pt x="643848" y="1761890"/>
                  <a:pt x="617992" y="1762420"/>
                </a:cubicBezTo>
                <a:cubicBezTo>
                  <a:pt x="595686" y="1761890"/>
                  <a:pt x="576718" y="1754049"/>
                  <a:pt x="561088" y="1738896"/>
                </a:cubicBezTo>
                <a:cubicBezTo>
                  <a:pt x="545459" y="1723743"/>
                  <a:pt x="537299" y="1704457"/>
                  <a:pt x="536610" y="1681038"/>
                </a:cubicBezTo>
                <a:lnTo>
                  <a:pt x="536610" y="167849"/>
                </a:lnTo>
                <a:lnTo>
                  <a:pt x="81382" y="167849"/>
                </a:lnTo>
                <a:cubicBezTo>
                  <a:pt x="57964" y="167373"/>
                  <a:pt x="38678" y="159425"/>
                  <a:pt x="23525" y="144007"/>
                </a:cubicBezTo>
                <a:cubicBezTo>
                  <a:pt x="8372" y="128589"/>
                  <a:pt x="530" y="108562"/>
                  <a:pt x="0" y="83925"/>
                </a:cubicBezTo>
                <a:cubicBezTo>
                  <a:pt x="530" y="59288"/>
                  <a:pt x="8372" y="39260"/>
                  <a:pt x="23525" y="23842"/>
                </a:cubicBezTo>
                <a:cubicBezTo>
                  <a:pt x="38678" y="8424"/>
                  <a:pt x="57964" y="477"/>
                  <a:pt x="81382" y="0"/>
                </a:cubicBezTo>
                <a:close/>
              </a:path>
            </a:pathLst>
          </a:custGeom>
          <a:noFill/>
          <a:ln w="19050">
            <a:solidFill>
              <a:srgbClr val="FBF1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20" name="任意多边形 72">
            <a:extLst>
              <a:ext uri="{FF2B5EF4-FFF2-40B4-BE49-F238E27FC236}">
                <a16:creationId xmlns:a16="http://schemas.microsoft.com/office/drawing/2014/main" xmlns="" id="{E89865B0-FA48-4B89-8BD6-FDFC8FD09BD7}"/>
              </a:ext>
            </a:extLst>
          </p:cNvPr>
          <p:cNvSpPr/>
          <p:nvPr/>
        </p:nvSpPr>
        <p:spPr>
          <a:xfrm>
            <a:off x="1343160" y="1683777"/>
            <a:ext cx="982046" cy="1534860"/>
          </a:xfrm>
          <a:custGeom>
            <a:avLst/>
            <a:gdLst/>
            <a:ahLst/>
            <a:cxnLst/>
            <a:rect l="l" t="t" r="r" b="b"/>
            <a:pathLst>
              <a:path w="1063138" h="1808204">
                <a:moveTo>
                  <a:pt x="595194" y="6"/>
                </a:moveTo>
                <a:cubicBezTo>
                  <a:pt x="652892" y="218"/>
                  <a:pt x="712339" y="2973"/>
                  <a:pt x="773534" y="8271"/>
                </a:cubicBezTo>
                <a:cubicBezTo>
                  <a:pt x="834729" y="13570"/>
                  <a:pt x="894811" y="20140"/>
                  <a:pt x="953781" y="27981"/>
                </a:cubicBezTo>
                <a:cubicBezTo>
                  <a:pt x="965332" y="29200"/>
                  <a:pt x="975928" y="32485"/>
                  <a:pt x="985571" y="37836"/>
                </a:cubicBezTo>
                <a:cubicBezTo>
                  <a:pt x="995214" y="43187"/>
                  <a:pt x="1003267" y="50923"/>
                  <a:pt x="1009731" y="61042"/>
                </a:cubicBezTo>
                <a:lnTo>
                  <a:pt x="1007188" y="61042"/>
                </a:lnTo>
                <a:cubicBezTo>
                  <a:pt x="1014659" y="69996"/>
                  <a:pt x="1019427" y="80063"/>
                  <a:pt x="1021493" y="91243"/>
                </a:cubicBezTo>
                <a:cubicBezTo>
                  <a:pt x="1023560" y="102422"/>
                  <a:pt x="1023878" y="114396"/>
                  <a:pt x="1022447" y="127165"/>
                </a:cubicBezTo>
                <a:cubicBezTo>
                  <a:pt x="1018155" y="149259"/>
                  <a:pt x="1007665" y="166743"/>
                  <a:pt x="990975" y="179618"/>
                </a:cubicBezTo>
                <a:cubicBezTo>
                  <a:pt x="974286" y="192493"/>
                  <a:pt x="954258" y="197897"/>
                  <a:pt x="930893" y="195831"/>
                </a:cubicBezTo>
                <a:cubicBezTo>
                  <a:pt x="873459" y="186771"/>
                  <a:pt x="816662" y="179459"/>
                  <a:pt x="760500" y="173896"/>
                </a:cubicBezTo>
                <a:cubicBezTo>
                  <a:pt x="704338" y="168333"/>
                  <a:pt x="650084" y="165472"/>
                  <a:pt x="597737" y="165313"/>
                </a:cubicBezTo>
                <a:cubicBezTo>
                  <a:pt x="531190" y="164889"/>
                  <a:pt x="468459" y="170823"/>
                  <a:pt x="409542" y="183115"/>
                </a:cubicBezTo>
                <a:cubicBezTo>
                  <a:pt x="341088" y="196360"/>
                  <a:pt x="285350" y="223276"/>
                  <a:pt x="242328" y="263861"/>
                </a:cubicBezTo>
                <a:cubicBezTo>
                  <a:pt x="199306" y="304445"/>
                  <a:pt x="175358" y="363151"/>
                  <a:pt x="170483" y="439975"/>
                </a:cubicBezTo>
                <a:cubicBezTo>
                  <a:pt x="168395" y="497165"/>
                  <a:pt x="185570" y="547244"/>
                  <a:pt x="222006" y="590211"/>
                </a:cubicBezTo>
                <a:cubicBezTo>
                  <a:pt x="258443" y="633178"/>
                  <a:pt x="306323" y="671766"/>
                  <a:pt x="365648" y="705973"/>
                </a:cubicBezTo>
                <a:cubicBezTo>
                  <a:pt x="424974" y="740180"/>
                  <a:pt x="487925" y="772739"/>
                  <a:pt x="554503" y="803649"/>
                </a:cubicBezTo>
                <a:cubicBezTo>
                  <a:pt x="653581" y="850168"/>
                  <a:pt x="745347" y="901456"/>
                  <a:pt x="829801" y="957512"/>
                </a:cubicBezTo>
                <a:cubicBezTo>
                  <a:pt x="914256" y="1013567"/>
                  <a:pt x="976776" y="1085200"/>
                  <a:pt x="1017361" y="1172410"/>
                </a:cubicBezTo>
                <a:cubicBezTo>
                  <a:pt x="1032620" y="1208173"/>
                  <a:pt x="1044064" y="1244096"/>
                  <a:pt x="1051694" y="1280177"/>
                </a:cubicBezTo>
                <a:cubicBezTo>
                  <a:pt x="1059323" y="1316258"/>
                  <a:pt x="1063138" y="1351545"/>
                  <a:pt x="1063138" y="1386037"/>
                </a:cubicBezTo>
                <a:cubicBezTo>
                  <a:pt x="1063138" y="1414012"/>
                  <a:pt x="1060595" y="1439443"/>
                  <a:pt x="1055508" y="1462332"/>
                </a:cubicBezTo>
                <a:lnTo>
                  <a:pt x="1055508" y="1459789"/>
                </a:lnTo>
                <a:cubicBezTo>
                  <a:pt x="1041892" y="1526282"/>
                  <a:pt x="1013175" y="1584033"/>
                  <a:pt x="969358" y="1633043"/>
                </a:cubicBezTo>
                <a:cubicBezTo>
                  <a:pt x="925541" y="1682052"/>
                  <a:pt x="872029" y="1720093"/>
                  <a:pt x="808820" y="1747167"/>
                </a:cubicBezTo>
                <a:cubicBezTo>
                  <a:pt x="764897" y="1765287"/>
                  <a:pt x="712233" y="1779911"/>
                  <a:pt x="650826" y="1791037"/>
                </a:cubicBezTo>
                <a:cubicBezTo>
                  <a:pt x="589418" y="1802164"/>
                  <a:pt x="523402" y="1807886"/>
                  <a:pt x="452776" y="1808204"/>
                </a:cubicBezTo>
                <a:cubicBezTo>
                  <a:pt x="402919" y="1808204"/>
                  <a:pt x="349406" y="1805660"/>
                  <a:pt x="292238" y="1800574"/>
                </a:cubicBezTo>
                <a:cubicBezTo>
                  <a:pt x="235069" y="1795488"/>
                  <a:pt x="175835" y="1787858"/>
                  <a:pt x="114533" y="1777686"/>
                </a:cubicBezTo>
                <a:cubicBezTo>
                  <a:pt x="102983" y="1776361"/>
                  <a:pt x="92387" y="1772652"/>
                  <a:pt x="82744" y="1766559"/>
                </a:cubicBezTo>
                <a:cubicBezTo>
                  <a:pt x="73101" y="1760466"/>
                  <a:pt x="65048" y="1752307"/>
                  <a:pt x="58584" y="1742081"/>
                </a:cubicBezTo>
                <a:cubicBezTo>
                  <a:pt x="52332" y="1732120"/>
                  <a:pt x="48305" y="1722160"/>
                  <a:pt x="46504" y="1712199"/>
                </a:cubicBezTo>
                <a:cubicBezTo>
                  <a:pt x="44702" y="1702238"/>
                  <a:pt x="44490" y="1691006"/>
                  <a:pt x="45868" y="1678502"/>
                </a:cubicBezTo>
                <a:cubicBezTo>
                  <a:pt x="51696" y="1656408"/>
                  <a:pt x="63564" y="1638924"/>
                  <a:pt x="81472" y="1626049"/>
                </a:cubicBezTo>
                <a:cubicBezTo>
                  <a:pt x="99380" y="1613174"/>
                  <a:pt x="118878" y="1607770"/>
                  <a:pt x="139965" y="1609836"/>
                </a:cubicBezTo>
                <a:cubicBezTo>
                  <a:pt x="199889" y="1620009"/>
                  <a:pt x="256157" y="1627638"/>
                  <a:pt x="308768" y="1632725"/>
                </a:cubicBezTo>
                <a:cubicBezTo>
                  <a:pt x="361380" y="1637811"/>
                  <a:pt x="409383" y="1640354"/>
                  <a:pt x="452776" y="1640354"/>
                </a:cubicBezTo>
                <a:cubicBezTo>
                  <a:pt x="515084" y="1640248"/>
                  <a:pt x="570398" y="1636009"/>
                  <a:pt x="618718" y="1627638"/>
                </a:cubicBezTo>
                <a:cubicBezTo>
                  <a:pt x="667038" y="1619267"/>
                  <a:pt x="708365" y="1607399"/>
                  <a:pt x="742698" y="1592034"/>
                </a:cubicBezTo>
                <a:cubicBezTo>
                  <a:pt x="782488" y="1576563"/>
                  <a:pt x="815443" y="1555370"/>
                  <a:pt x="841564" y="1528454"/>
                </a:cubicBezTo>
                <a:cubicBezTo>
                  <a:pt x="867684" y="1501539"/>
                  <a:pt x="884745" y="1470173"/>
                  <a:pt x="892745" y="1434357"/>
                </a:cubicBezTo>
                <a:cubicBezTo>
                  <a:pt x="895606" y="1405058"/>
                  <a:pt x="894970" y="1374010"/>
                  <a:pt x="890838" y="1341213"/>
                </a:cubicBezTo>
                <a:cubicBezTo>
                  <a:pt x="886705" y="1308417"/>
                  <a:pt x="877168" y="1274190"/>
                  <a:pt x="862227" y="1238532"/>
                </a:cubicBezTo>
                <a:cubicBezTo>
                  <a:pt x="834040" y="1179457"/>
                  <a:pt x="784236" y="1127216"/>
                  <a:pt x="712815" y="1081809"/>
                </a:cubicBezTo>
                <a:cubicBezTo>
                  <a:pt x="641395" y="1036403"/>
                  <a:pt x="564887" y="993699"/>
                  <a:pt x="483294" y="953697"/>
                </a:cubicBezTo>
                <a:cubicBezTo>
                  <a:pt x="401080" y="915518"/>
                  <a:pt x="322776" y="873477"/>
                  <a:pt x="248380" y="827574"/>
                </a:cubicBezTo>
                <a:cubicBezTo>
                  <a:pt x="173984" y="781671"/>
                  <a:pt x="113576" y="727009"/>
                  <a:pt x="67155" y="663586"/>
                </a:cubicBezTo>
                <a:cubicBezTo>
                  <a:pt x="20734" y="600164"/>
                  <a:pt x="-1621" y="523084"/>
                  <a:pt x="91" y="432346"/>
                </a:cubicBezTo>
                <a:cubicBezTo>
                  <a:pt x="7932" y="307730"/>
                  <a:pt x="45656" y="212997"/>
                  <a:pt x="113262" y="148146"/>
                </a:cubicBezTo>
                <a:cubicBezTo>
                  <a:pt x="180868" y="83295"/>
                  <a:pt x="269455" y="40697"/>
                  <a:pt x="379024" y="20352"/>
                </a:cubicBezTo>
                <a:lnTo>
                  <a:pt x="376481" y="20352"/>
                </a:lnTo>
                <a:cubicBezTo>
                  <a:pt x="409595" y="12828"/>
                  <a:pt x="444458" y="7530"/>
                  <a:pt x="481069" y="4457"/>
                </a:cubicBezTo>
                <a:cubicBezTo>
                  <a:pt x="517680" y="1384"/>
                  <a:pt x="555721" y="-100"/>
                  <a:pt x="595194" y="6"/>
                </a:cubicBezTo>
                <a:close/>
              </a:path>
            </a:pathLst>
          </a:custGeom>
          <a:gradFill>
            <a:gsLst>
              <a:gs pos="18000">
                <a:srgbClr val="55AADC"/>
              </a:gs>
              <a:gs pos="100000">
                <a:srgbClr val="F11189"/>
              </a:gs>
            </a:gsLst>
            <a:lin ang="270000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21" name="任意多边形 65">
            <a:extLst>
              <a:ext uri="{FF2B5EF4-FFF2-40B4-BE49-F238E27FC236}">
                <a16:creationId xmlns:a16="http://schemas.microsoft.com/office/drawing/2014/main" xmlns="" id="{127E901C-EC13-4EE0-8718-930F355192D9}"/>
              </a:ext>
            </a:extLst>
          </p:cNvPr>
          <p:cNvSpPr/>
          <p:nvPr/>
        </p:nvSpPr>
        <p:spPr>
          <a:xfrm>
            <a:off x="6343574" y="1628741"/>
            <a:ext cx="1479028" cy="1492534"/>
          </a:xfrm>
          <a:custGeom>
            <a:avLst/>
            <a:gdLst/>
            <a:ahLst/>
            <a:cxnLst/>
            <a:rect l="l" t="t" r="r" b="b"/>
            <a:pathLst>
              <a:path w="1742428" h="1758341">
                <a:moveTo>
                  <a:pt x="86051" y="43"/>
                </a:moveTo>
                <a:cubicBezTo>
                  <a:pt x="102184" y="540"/>
                  <a:pt x="117245" y="5418"/>
                  <a:pt x="131232" y="14677"/>
                </a:cubicBezTo>
                <a:cubicBezTo>
                  <a:pt x="149882" y="27022"/>
                  <a:pt x="161538" y="43658"/>
                  <a:pt x="166201" y="64586"/>
                </a:cubicBezTo>
                <a:cubicBezTo>
                  <a:pt x="209011" y="293207"/>
                  <a:pt x="251185" y="517536"/>
                  <a:pt x="292724" y="737574"/>
                </a:cubicBezTo>
                <a:cubicBezTo>
                  <a:pt x="334262" y="957612"/>
                  <a:pt x="377708" y="1182577"/>
                  <a:pt x="423061" y="1412469"/>
                </a:cubicBezTo>
                <a:cubicBezTo>
                  <a:pt x="480495" y="1268727"/>
                  <a:pt x="538564" y="1125143"/>
                  <a:pt x="597269" y="981719"/>
                </a:cubicBezTo>
                <a:cubicBezTo>
                  <a:pt x="655974" y="838294"/>
                  <a:pt x="714043" y="695347"/>
                  <a:pt x="771476" y="552876"/>
                </a:cubicBezTo>
                <a:cubicBezTo>
                  <a:pt x="781914" y="531206"/>
                  <a:pt x="795372" y="514781"/>
                  <a:pt x="811849" y="503602"/>
                </a:cubicBezTo>
                <a:cubicBezTo>
                  <a:pt x="828327" y="492423"/>
                  <a:pt x="846235" y="486807"/>
                  <a:pt x="865574" y="486753"/>
                </a:cubicBezTo>
                <a:cubicBezTo>
                  <a:pt x="882740" y="487124"/>
                  <a:pt x="899907" y="493376"/>
                  <a:pt x="917073" y="505509"/>
                </a:cubicBezTo>
                <a:cubicBezTo>
                  <a:pt x="934240" y="517642"/>
                  <a:pt x="947591" y="533431"/>
                  <a:pt x="957128" y="552876"/>
                </a:cubicBezTo>
                <a:lnTo>
                  <a:pt x="1313173" y="1415012"/>
                </a:lnTo>
                <a:lnTo>
                  <a:pt x="1577663" y="72216"/>
                </a:lnTo>
                <a:cubicBezTo>
                  <a:pt x="1583226" y="50175"/>
                  <a:pt x="1594988" y="33221"/>
                  <a:pt x="1612950" y="21352"/>
                </a:cubicBezTo>
                <a:cubicBezTo>
                  <a:pt x="1630911" y="9484"/>
                  <a:pt x="1652210" y="5246"/>
                  <a:pt x="1676847" y="8637"/>
                </a:cubicBezTo>
                <a:cubicBezTo>
                  <a:pt x="1688450" y="9855"/>
                  <a:pt x="1698940" y="13140"/>
                  <a:pt x="1708318" y="18491"/>
                </a:cubicBezTo>
                <a:cubicBezTo>
                  <a:pt x="1717696" y="23843"/>
                  <a:pt x="1725008" y="31578"/>
                  <a:pt x="1730254" y="41698"/>
                </a:cubicBezTo>
                <a:cubicBezTo>
                  <a:pt x="1735446" y="50705"/>
                  <a:pt x="1739048" y="60666"/>
                  <a:pt x="1741062" y="71580"/>
                </a:cubicBezTo>
                <a:cubicBezTo>
                  <a:pt x="1743075" y="82495"/>
                  <a:pt x="1742863" y="93727"/>
                  <a:pt x="1740426" y="105277"/>
                </a:cubicBezTo>
                <a:lnTo>
                  <a:pt x="1430159" y="1671873"/>
                </a:lnTo>
                <a:cubicBezTo>
                  <a:pt x="1423271" y="1701067"/>
                  <a:pt x="1411615" y="1722790"/>
                  <a:pt x="1395190" y="1737042"/>
                </a:cubicBezTo>
                <a:cubicBezTo>
                  <a:pt x="1378765" y="1751294"/>
                  <a:pt x="1360751" y="1758394"/>
                  <a:pt x="1341148" y="1758341"/>
                </a:cubicBezTo>
                <a:cubicBezTo>
                  <a:pt x="1324087" y="1757705"/>
                  <a:pt x="1307345" y="1750711"/>
                  <a:pt x="1290920" y="1737360"/>
                </a:cubicBezTo>
                <a:cubicBezTo>
                  <a:pt x="1274495" y="1724008"/>
                  <a:pt x="1261567" y="1708113"/>
                  <a:pt x="1252137" y="1689675"/>
                </a:cubicBezTo>
                <a:cubicBezTo>
                  <a:pt x="1187392" y="1532687"/>
                  <a:pt x="1122964" y="1378083"/>
                  <a:pt x="1058855" y="1225864"/>
                </a:cubicBezTo>
                <a:cubicBezTo>
                  <a:pt x="994746" y="1073644"/>
                  <a:pt x="930319" y="919676"/>
                  <a:pt x="865574" y="763959"/>
                </a:cubicBezTo>
                <a:lnTo>
                  <a:pt x="481554" y="1689675"/>
                </a:lnTo>
                <a:lnTo>
                  <a:pt x="484097" y="1687132"/>
                </a:lnTo>
                <a:cubicBezTo>
                  <a:pt x="473713" y="1710021"/>
                  <a:pt x="460785" y="1727187"/>
                  <a:pt x="445314" y="1738631"/>
                </a:cubicBezTo>
                <a:cubicBezTo>
                  <a:pt x="429843" y="1750076"/>
                  <a:pt x="413101" y="1755798"/>
                  <a:pt x="395087" y="1755798"/>
                </a:cubicBezTo>
                <a:cubicBezTo>
                  <a:pt x="374264" y="1755586"/>
                  <a:pt x="355508" y="1748380"/>
                  <a:pt x="338819" y="1734181"/>
                </a:cubicBezTo>
                <a:cubicBezTo>
                  <a:pt x="322129" y="1719981"/>
                  <a:pt x="310367" y="1700060"/>
                  <a:pt x="303532" y="1674416"/>
                </a:cubicBezTo>
                <a:lnTo>
                  <a:pt x="894" y="95105"/>
                </a:lnTo>
                <a:cubicBezTo>
                  <a:pt x="-483" y="83660"/>
                  <a:pt x="-271" y="72852"/>
                  <a:pt x="1530" y="62679"/>
                </a:cubicBezTo>
                <a:cubicBezTo>
                  <a:pt x="3332" y="52506"/>
                  <a:pt x="7358" y="42969"/>
                  <a:pt x="13610" y="34068"/>
                </a:cubicBezTo>
                <a:cubicBezTo>
                  <a:pt x="20233" y="26174"/>
                  <a:pt x="28605" y="19074"/>
                  <a:pt x="38724" y="12769"/>
                </a:cubicBezTo>
                <a:cubicBezTo>
                  <a:pt x="48844" y="6464"/>
                  <a:pt x="59123" y="2544"/>
                  <a:pt x="69560" y="1007"/>
                </a:cubicBezTo>
                <a:cubicBezTo>
                  <a:pt x="75176" y="199"/>
                  <a:pt x="80673" y="-122"/>
                  <a:pt x="86051" y="43"/>
                </a:cubicBezTo>
                <a:close/>
              </a:path>
            </a:pathLst>
          </a:custGeom>
          <a:gradFill>
            <a:gsLst>
              <a:gs pos="18000">
                <a:srgbClr val="55AADC"/>
              </a:gs>
              <a:gs pos="100000">
                <a:srgbClr val="F11189"/>
              </a:gs>
            </a:gsLst>
            <a:lin ang="2700000" scaled="0"/>
          </a:gradFill>
          <a:ln w="6350">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22" name="任意多边形 64">
            <a:extLst>
              <a:ext uri="{FF2B5EF4-FFF2-40B4-BE49-F238E27FC236}">
                <a16:creationId xmlns:a16="http://schemas.microsoft.com/office/drawing/2014/main" xmlns="" id="{E42A9248-6581-49F6-8491-B09019431A0F}"/>
              </a:ext>
            </a:extLst>
          </p:cNvPr>
          <p:cNvSpPr/>
          <p:nvPr/>
        </p:nvSpPr>
        <p:spPr>
          <a:xfrm>
            <a:off x="1209667" y="4327507"/>
            <a:ext cx="1096632" cy="1529706"/>
          </a:xfrm>
          <a:custGeom>
            <a:avLst/>
            <a:gdLst/>
            <a:ahLst/>
            <a:cxnLst/>
            <a:rect l="l" t="t" r="r" b="b"/>
            <a:pathLst>
              <a:path w="1291932" h="1802132">
                <a:moveTo>
                  <a:pt x="641627" y="70"/>
                </a:moveTo>
                <a:cubicBezTo>
                  <a:pt x="657348" y="-134"/>
                  <a:pt x="673206" y="112"/>
                  <a:pt x="689200" y="807"/>
                </a:cubicBezTo>
                <a:cubicBezTo>
                  <a:pt x="814716" y="4675"/>
                  <a:pt x="921635" y="34451"/>
                  <a:pt x="1009958" y="90136"/>
                </a:cubicBezTo>
                <a:cubicBezTo>
                  <a:pt x="1098280" y="145821"/>
                  <a:pt x="1162601" y="227097"/>
                  <a:pt x="1202921" y="333963"/>
                </a:cubicBezTo>
                <a:lnTo>
                  <a:pt x="1202921" y="331420"/>
                </a:lnTo>
                <a:cubicBezTo>
                  <a:pt x="1232220" y="407556"/>
                  <a:pt x="1254368" y="494978"/>
                  <a:pt x="1269362" y="593685"/>
                </a:cubicBezTo>
                <a:cubicBezTo>
                  <a:pt x="1284356" y="692392"/>
                  <a:pt x="1291880" y="795708"/>
                  <a:pt x="1291932" y="903634"/>
                </a:cubicBezTo>
                <a:cubicBezTo>
                  <a:pt x="1291932" y="987983"/>
                  <a:pt x="1286846" y="1071060"/>
                  <a:pt x="1276674" y="1152866"/>
                </a:cubicBezTo>
                <a:cubicBezTo>
                  <a:pt x="1269309" y="1207703"/>
                  <a:pt x="1259877" y="1260791"/>
                  <a:pt x="1248380" y="1312132"/>
                </a:cubicBezTo>
                <a:cubicBezTo>
                  <a:pt x="1236883" y="1363472"/>
                  <a:pt x="1221730" y="1412110"/>
                  <a:pt x="1202921" y="1458047"/>
                </a:cubicBezTo>
                <a:cubicBezTo>
                  <a:pt x="1148879" y="1587430"/>
                  <a:pt x="1066861" y="1678349"/>
                  <a:pt x="956869" y="1730802"/>
                </a:cubicBezTo>
                <a:cubicBezTo>
                  <a:pt x="846876" y="1783255"/>
                  <a:pt x="727983" y="1806779"/>
                  <a:pt x="600189" y="1801375"/>
                </a:cubicBezTo>
                <a:cubicBezTo>
                  <a:pt x="475944" y="1797719"/>
                  <a:pt x="369661" y="1768155"/>
                  <a:pt x="281338" y="1712682"/>
                </a:cubicBezTo>
                <a:cubicBezTo>
                  <a:pt x="193016" y="1657209"/>
                  <a:pt x="128059" y="1574874"/>
                  <a:pt x="86468" y="1465676"/>
                </a:cubicBezTo>
                <a:lnTo>
                  <a:pt x="86468" y="1468219"/>
                </a:lnTo>
                <a:cubicBezTo>
                  <a:pt x="58387" y="1392030"/>
                  <a:pt x="36982" y="1304714"/>
                  <a:pt x="22252" y="1206272"/>
                </a:cubicBezTo>
                <a:cubicBezTo>
                  <a:pt x="7523" y="1107830"/>
                  <a:pt x="105" y="1005255"/>
                  <a:pt x="0" y="898548"/>
                </a:cubicBezTo>
                <a:cubicBezTo>
                  <a:pt x="0" y="811656"/>
                  <a:pt x="5086" y="728579"/>
                  <a:pt x="15259" y="649317"/>
                </a:cubicBezTo>
                <a:cubicBezTo>
                  <a:pt x="22517" y="594374"/>
                  <a:pt x="31525" y="540861"/>
                  <a:pt x="42280" y="488779"/>
                </a:cubicBezTo>
                <a:cubicBezTo>
                  <a:pt x="53035" y="436697"/>
                  <a:pt x="67765" y="387635"/>
                  <a:pt x="86468" y="341593"/>
                </a:cubicBezTo>
                <a:lnTo>
                  <a:pt x="86468" y="344136"/>
                </a:lnTo>
                <a:cubicBezTo>
                  <a:pt x="139398" y="213639"/>
                  <a:pt x="221097" y="122403"/>
                  <a:pt x="331566" y="70427"/>
                </a:cubicBezTo>
                <a:cubicBezTo>
                  <a:pt x="428226" y="24947"/>
                  <a:pt x="531580" y="1495"/>
                  <a:pt x="641627" y="70"/>
                </a:cubicBezTo>
                <a:close/>
                <a:moveTo>
                  <a:pt x="684114" y="166114"/>
                </a:moveTo>
                <a:cubicBezTo>
                  <a:pt x="659583" y="165955"/>
                  <a:pt x="633621" y="166908"/>
                  <a:pt x="606229" y="168975"/>
                </a:cubicBezTo>
                <a:cubicBezTo>
                  <a:pt x="578837" y="171041"/>
                  <a:pt x="552239" y="175174"/>
                  <a:pt x="526437" y="181373"/>
                </a:cubicBezTo>
                <a:cubicBezTo>
                  <a:pt x="464447" y="193824"/>
                  <a:pt x="408497" y="218514"/>
                  <a:pt x="358587" y="255443"/>
                </a:cubicBezTo>
                <a:cubicBezTo>
                  <a:pt x="308677" y="292372"/>
                  <a:pt x="270530" y="343129"/>
                  <a:pt x="244144" y="407715"/>
                </a:cubicBezTo>
                <a:cubicBezTo>
                  <a:pt x="228938" y="445227"/>
                  <a:pt x="216117" y="486554"/>
                  <a:pt x="205679" y="531695"/>
                </a:cubicBezTo>
                <a:cubicBezTo>
                  <a:pt x="195241" y="576836"/>
                  <a:pt x="186870" y="621978"/>
                  <a:pt x="180565" y="667119"/>
                </a:cubicBezTo>
                <a:cubicBezTo>
                  <a:pt x="175585" y="704419"/>
                  <a:pt x="172194" y="742990"/>
                  <a:pt x="170392" y="782833"/>
                </a:cubicBezTo>
                <a:cubicBezTo>
                  <a:pt x="168591" y="822677"/>
                  <a:pt x="167744" y="861248"/>
                  <a:pt x="167849" y="898548"/>
                </a:cubicBezTo>
                <a:cubicBezTo>
                  <a:pt x="167796" y="993758"/>
                  <a:pt x="174260" y="1085630"/>
                  <a:pt x="187241" y="1174165"/>
                </a:cubicBezTo>
                <a:cubicBezTo>
                  <a:pt x="200222" y="1262699"/>
                  <a:pt x="220037" y="1341219"/>
                  <a:pt x="246688" y="1409726"/>
                </a:cubicBezTo>
                <a:cubicBezTo>
                  <a:pt x="254211" y="1428747"/>
                  <a:pt x="262688" y="1446655"/>
                  <a:pt x="272119" y="1463451"/>
                </a:cubicBezTo>
                <a:cubicBezTo>
                  <a:pt x="281550" y="1480246"/>
                  <a:pt x="292571" y="1496247"/>
                  <a:pt x="305180" y="1511453"/>
                </a:cubicBezTo>
                <a:cubicBezTo>
                  <a:pt x="339620" y="1549601"/>
                  <a:pt x="382005" y="1578847"/>
                  <a:pt x="432339" y="1599193"/>
                </a:cubicBezTo>
                <a:cubicBezTo>
                  <a:pt x="482673" y="1619538"/>
                  <a:pt x="540318" y="1630982"/>
                  <a:pt x="605275" y="1633526"/>
                </a:cubicBezTo>
                <a:cubicBezTo>
                  <a:pt x="630759" y="1633685"/>
                  <a:pt x="656722" y="1632731"/>
                  <a:pt x="683160" y="1630664"/>
                </a:cubicBezTo>
                <a:cubicBezTo>
                  <a:pt x="709598" y="1628598"/>
                  <a:pt x="736196" y="1624465"/>
                  <a:pt x="762952" y="1618267"/>
                </a:cubicBezTo>
                <a:cubicBezTo>
                  <a:pt x="824942" y="1606027"/>
                  <a:pt x="880892" y="1582185"/>
                  <a:pt x="930802" y="1546740"/>
                </a:cubicBezTo>
                <a:cubicBezTo>
                  <a:pt x="980711" y="1511294"/>
                  <a:pt x="1018859" y="1461384"/>
                  <a:pt x="1045245" y="1397010"/>
                </a:cubicBezTo>
                <a:cubicBezTo>
                  <a:pt x="1060451" y="1355790"/>
                  <a:pt x="1073272" y="1312344"/>
                  <a:pt x="1083710" y="1266673"/>
                </a:cubicBezTo>
                <a:cubicBezTo>
                  <a:pt x="1094147" y="1221001"/>
                  <a:pt x="1102518" y="1176284"/>
                  <a:pt x="1108824" y="1132520"/>
                </a:cubicBezTo>
                <a:cubicBezTo>
                  <a:pt x="1113910" y="1095167"/>
                  <a:pt x="1117725" y="1056702"/>
                  <a:pt x="1120268" y="1017124"/>
                </a:cubicBezTo>
                <a:cubicBezTo>
                  <a:pt x="1122811" y="977545"/>
                  <a:pt x="1124083" y="939716"/>
                  <a:pt x="1124083" y="903634"/>
                </a:cubicBezTo>
                <a:cubicBezTo>
                  <a:pt x="1123976" y="808530"/>
                  <a:pt x="1117195" y="717082"/>
                  <a:pt x="1103738" y="629289"/>
                </a:cubicBezTo>
                <a:cubicBezTo>
                  <a:pt x="1090280" y="541497"/>
                  <a:pt x="1070782" y="463400"/>
                  <a:pt x="1045245" y="394999"/>
                </a:cubicBezTo>
                <a:cubicBezTo>
                  <a:pt x="1037615" y="373223"/>
                  <a:pt x="1028714" y="353196"/>
                  <a:pt x="1018541" y="334917"/>
                </a:cubicBezTo>
                <a:cubicBezTo>
                  <a:pt x="1008368" y="316638"/>
                  <a:pt x="996924" y="301061"/>
                  <a:pt x="984208" y="288186"/>
                </a:cubicBezTo>
                <a:cubicBezTo>
                  <a:pt x="950882" y="250038"/>
                  <a:pt x="908814" y="220792"/>
                  <a:pt x="858003" y="200446"/>
                </a:cubicBezTo>
                <a:cubicBezTo>
                  <a:pt x="807192" y="180101"/>
                  <a:pt x="749230" y="168657"/>
                  <a:pt x="684114" y="166114"/>
                </a:cubicBezTo>
                <a:close/>
              </a:path>
            </a:pathLst>
          </a:custGeom>
          <a:noFill/>
          <a:ln w="6350">
            <a:solidFill>
              <a:srgbClr val="FBF1E9"/>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23" name="任意多边形 63">
            <a:extLst>
              <a:ext uri="{FF2B5EF4-FFF2-40B4-BE49-F238E27FC236}">
                <a16:creationId xmlns:a16="http://schemas.microsoft.com/office/drawing/2014/main" xmlns="" id="{5F11F812-04C0-4F52-9900-482D63E88713}"/>
              </a:ext>
            </a:extLst>
          </p:cNvPr>
          <p:cNvSpPr/>
          <p:nvPr/>
        </p:nvSpPr>
        <p:spPr>
          <a:xfrm>
            <a:off x="1266960" y="1607577"/>
            <a:ext cx="982046" cy="1534860"/>
          </a:xfrm>
          <a:custGeom>
            <a:avLst/>
            <a:gdLst/>
            <a:ahLst/>
            <a:cxnLst/>
            <a:rect l="l" t="t" r="r" b="b"/>
            <a:pathLst>
              <a:path w="1063138" h="1808204">
                <a:moveTo>
                  <a:pt x="595194" y="6"/>
                </a:moveTo>
                <a:cubicBezTo>
                  <a:pt x="652892" y="218"/>
                  <a:pt x="712339" y="2973"/>
                  <a:pt x="773534" y="8271"/>
                </a:cubicBezTo>
                <a:cubicBezTo>
                  <a:pt x="834729" y="13570"/>
                  <a:pt x="894811" y="20140"/>
                  <a:pt x="953781" y="27981"/>
                </a:cubicBezTo>
                <a:cubicBezTo>
                  <a:pt x="965332" y="29200"/>
                  <a:pt x="975928" y="32485"/>
                  <a:pt x="985571" y="37836"/>
                </a:cubicBezTo>
                <a:cubicBezTo>
                  <a:pt x="995214" y="43187"/>
                  <a:pt x="1003267" y="50923"/>
                  <a:pt x="1009731" y="61042"/>
                </a:cubicBezTo>
                <a:lnTo>
                  <a:pt x="1007188" y="61042"/>
                </a:lnTo>
                <a:cubicBezTo>
                  <a:pt x="1014659" y="69996"/>
                  <a:pt x="1019427" y="80063"/>
                  <a:pt x="1021493" y="91243"/>
                </a:cubicBezTo>
                <a:cubicBezTo>
                  <a:pt x="1023560" y="102422"/>
                  <a:pt x="1023878" y="114396"/>
                  <a:pt x="1022447" y="127165"/>
                </a:cubicBezTo>
                <a:cubicBezTo>
                  <a:pt x="1018155" y="149259"/>
                  <a:pt x="1007665" y="166743"/>
                  <a:pt x="990975" y="179618"/>
                </a:cubicBezTo>
                <a:cubicBezTo>
                  <a:pt x="974286" y="192493"/>
                  <a:pt x="954258" y="197897"/>
                  <a:pt x="930893" y="195831"/>
                </a:cubicBezTo>
                <a:cubicBezTo>
                  <a:pt x="873459" y="186771"/>
                  <a:pt x="816662" y="179459"/>
                  <a:pt x="760500" y="173896"/>
                </a:cubicBezTo>
                <a:cubicBezTo>
                  <a:pt x="704338" y="168333"/>
                  <a:pt x="650084" y="165472"/>
                  <a:pt x="597737" y="165313"/>
                </a:cubicBezTo>
                <a:cubicBezTo>
                  <a:pt x="531190" y="164889"/>
                  <a:pt x="468459" y="170823"/>
                  <a:pt x="409542" y="183115"/>
                </a:cubicBezTo>
                <a:cubicBezTo>
                  <a:pt x="341088" y="196360"/>
                  <a:pt x="285350" y="223276"/>
                  <a:pt x="242328" y="263861"/>
                </a:cubicBezTo>
                <a:cubicBezTo>
                  <a:pt x="199306" y="304445"/>
                  <a:pt x="175358" y="363151"/>
                  <a:pt x="170483" y="439975"/>
                </a:cubicBezTo>
                <a:cubicBezTo>
                  <a:pt x="168395" y="497165"/>
                  <a:pt x="185570" y="547244"/>
                  <a:pt x="222006" y="590211"/>
                </a:cubicBezTo>
                <a:cubicBezTo>
                  <a:pt x="258443" y="633178"/>
                  <a:pt x="306323" y="671766"/>
                  <a:pt x="365648" y="705973"/>
                </a:cubicBezTo>
                <a:cubicBezTo>
                  <a:pt x="424974" y="740180"/>
                  <a:pt x="487925" y="772739"/>
                  <a:pt x="554503" y="803649"/>
                </a:cubicBezTo>
                <a:cubicBezTo>
                  <a:pt x="653581" y="850168"/>
                  <a:pt x="745347" y="901456"/>
                  <a:pt x="829801" y="957512"/>
                </a:cubicBezTo>
                <a:cubicBezTo>
                  <a:pt x="914256" y="1013567"/>
                  <a:pt x="976776" y="1085200"/>
                  <a:pt x="1017361" y="1172410"/>
                </a:cubicBezTo>
                <a:cubicBezTo>
                  <a:pt x="1032620" y="1208173"/>
                  <a:pt x="1044064" y="1244096"/>
                  <a:pt x="1051694" y="1280177"/>
                </a:cubicBezTo>
                <a:cubicBezTo>
                  <a:pt x="1059323" y="1316258"/>
                  <a:pt x="1063138" y="1351545"/>
                  <a:pt x="1063138" y="1386037"/>
                </a:cubicBezTo>
                <a:cubicBezTo>
                  <a:pt x="1063138" y="1414012"/>
                  <a:pt x="1060595" y="1439443"/>
                  <a:pt x="1055508" y="1462332"/>
                </a:cubicBezTo>
                <a:lnTo>
                  <a:pt x="1055508" y="1459789"/>
                </a:lnTo>
                <a:cubicBezTo>
                  <a:pt x="1041892" y="1526282"/>
                  <a:pt x="1013175" y="1584033"/>
                  <a:pt x="969358" y="1633043"/>
                </a:cubicBezTo>
                <a:cubicBezTo>
                  <a:pt x="925541" y="1682052"/>
                  <a:pt x="872029" y="1720093"/>
                  <a:pt x="808820" y="1747167"/>
                </a:cubicBezTo>
                <a:cubicBezTo>
                  <a:pt x="764897" y="1765287"/>
                  <a:pt x="712233" y="1779911"/>
                  <a:pt x="650826" y="1791037"/>
                </a:cubicBezTo>
                <a:cubicBezTo>
                  <a:pt x="589418" y="1802164"/>
                  <a:pt x="523402" y="1807886"/>
                  <a:pt x="452776" y="1808204"/>
                </a:cubicBezTo>
                <a:cubicBezTo>
                  <a:pt x="402919" y="1808204"/>
                  <a:pt x="349406" y="1805660"/>
                  <a:pt x="292238" y="1800574"/>
                </a:cubicBezTo>
                <a:cubicBezTo>
                  <a:pt x="235069" y="1795488"/>
                  <a:pt x="175835" y="1787858"/>
                  <a:pt x="114533" y="1777686"/>
                </a:cubicBezTo>
                <a:cubicBezTo>
                  <a:pt x="102983" y="1776361"/>
                  <a:pt x="92387" y="1772652"/>
                  <a:pt x="82744" y="1766559"/>
                </a:cubicBezTo>
                <a:cubicBezTo>
                  <a:pt x="73101" y="1760466"/>
                  <a:pt x="65048" y="1752307"/>
                  <a:pt x="58584" y="1742081"/>
                </a:cubicBezTo>
                <a:cubicBezTo>
                  <a:pt x="52332" y="1732120"/>
                  <a:pt x="48305" y="1722160"/>
                  <a:pt x="46504" y="1712199"/>
                </a:cubicBezTo>
                <a:cubicBezTo>
                  <a:pt x="44702" y="1702238"/>
                  <a:pt x="44490" y="1691006"/>
                  <a:pt x="45868" y="1678502"/>
                </a:cubicBezTo>
                <a:cubicBezTo>
                  <a:pt x="51696" y="1656408"/>
                  <a:pt x="63564" y="1638924"/>
                  <a:pt x="81472" y="1626049"/>
                </a:cubicBezTo>
                <a:cubicBezTo>
                  <a:pt x="99380" y="1613174"/>
                  <a:pt x="118878" y="1607770"/>
                  <a:pt x="139965" y="1609836"/>
                </a:cubicBezTo>
                <a:cubicBezTo>
                  <a:pt x="199889" y="1620009"/>
                  <a:pt x="256157" y="1627638"/>
                  <a:pt x="308768" y="1632725"/>
                </a:cubicBezTo>
                <a:cubicBezTo>
                  <a:pt x="361380" y="1637811"/>
                  <a:pt x="409383" y="1640354"/>
                  <a:pt x="452776" y="1640354"/>
                </a:cubicBezTo>
                <a:cubicBezTo>
                  <a:pt x="515084" y="1640248"/>
                  <a:pt x="570398" y="1636009"/>
                  <a:pt x="618718" y="1627638"/>
                </a:cubicBezTo>
                <a:cubicBezTo>
                  <a:pt x="667038" y="1619267"/>
                  <a:pt x="708365" y="1607399"/>
                  <a:pt x="742698" y="1592034"/>
                </a:cubicBezTo>
                <a:cubicBezTo>
                  <a:pt x="782488" y="1576563"/>
                  <a:pt x="815443" y="1555370"/>
                  <a:pt x="841564" y="1528454"/>
                </a:cubicBezTo>
                <a:cubicBezTo>
                  <a:pt x="867684" y="1501539"/>
                  <a:pt x="884745" y="1470173"/>
                  <a:pt x="892745" y="1434357"/>
                </a:cubicBezTo>
                <a:cubicBezTo>
                  <a:pt x="895606" y="1405058"/>
                  <a:pt x="894970" y="1374010"/>
                  <a:pt x="890838" y="1341213"/>
                </a:cubicBezTo>
                <a:cubicBezTo>
                  <a:pt x="886705" y="1308417"/>
                  <a:pt x="877168" y="1274190"/>
                  <a:pt x="862227" y="1238532"/>
                </a:cubicBezTo>
                <a:cubicBezTo>
                  <a:pt x="834040" y="1179457"/>
                  <a:pt x="784236" y="1127216"/>
                  <a:pt x="712815" y="1081809"/>
                </a:cubicBezTo>
                <a:cubicBezTo>
                  <a:pt x="641395" y="1036403"/>
                  <a:pt x="564887" y="993699"/>
                  <a:pt x="483294" y="953697"/>
                </a:cubicBezTo>
                <a:cubicBezTo>
                  <a:pt x="401080" y="915518"/>
                  <a:pt x="322776" y="873477"/>
                  <a:pt x="248380" y="827574"/>
                </a:cubicBezTo>
                <a:cubicBezTo>
                  <a:pt x="173984" y="781671"/>
                  <a:pt x="113576" y="727009"/>
                  <a:pt x="67155" y="663586"/>
                </a:cubicBezTo>
                <a:cubicBezTo>
                  <a:pt x="20734" y="600164"/>
                  <a:pt x="-1621" y="523084"/>
                  <a:pt x="91" y="432346"/>
                </a:cubicBezTo>
                <a:cubicBezTo>
                  <a:pt x="7932" y="307730"/>
                  <a:pt x="45656" y="212997"/>
                  <a:pt x="113262" y="148146"/>
                </a:cubicBezTo>
                <a:cubicBezTo>
                  <a:pt x="180868" y="83295"/>
                  <a:pt x="269455" y="40697"/>
                  <a:pt x="379024" y="20352"/>
                </a:cubicBezTo>
                <a:lnTo>
                  <a:pt x="376481" y="20352"/>
                </a:lnTo>
                <a:cubicBezTo>
                  <a:pt x="409595" y="12828"/>
                  <a:pt x="444458" y="7530"/>
                  <a:pt x="481069" y="4457"/>
                </a:cubicBezTo>
                <a:cubicBezTo>
                  <a:pt x="517680" y="1384"/>
                  <a:pt x="555721" y="-100"/>
                  <a:pt x="595194" y="6"/>
                </a:cubicBezTo>
                <a:close/>
              </a:path>
            </a:pathLst>
          </a:custGeom>
          <a:noFill/>
          <a:ln w="6350">
            <a:solidFill>
              <a:srgbClr val="FBF1E9"/>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24" name="任意多边形 62">
            <a:extLst>
              <a:ext uri="{FF2B5EF4-FFF2-40B4-BE49-F238E27FC236}">
                <a16:creationId xmlns:a16="http://schemas.microsoft.com/office/drawing/2014/main" xmlns="" id="{0852A2F8-5350-4974-AE8B-9C994AB87213}"/>
              </a:ext>
            </a:extLst>
          </p:cNvPr>
          <p:cNvSpPr/>
          <p:nvPr/>
        </p:nvSpPr>
        <p:spPr>
          <a:xfrm>
            <a:off x="6534772" y="4344361"/>
            <a:ext cx="1096632" cy="1495998"/>
          </a:xfrm>
          <a:custGeom>
            <a:avLst/>
            <a:gdLst/>
            <a:ahLst/>
            <a:cxnLst/>
            <a:rect l="l" t="t" r="r" b="b"/>
            <a:pathLst>
              <a:path w="1253786" h="1762420">
                <a:moveTo>
                  <a:pt x="81382" y="0"/>
                </a:moveTo>
                <a:lnTo>
                  <a:pt x="1172404" y="0"/>
                </a:lnTo>
                <a:cubicBezTo>
                  <a:pt x="1195822" y="371"/>
                  <a:pt x="1215108" y="8530"/>
                  <a:pt x="1230261" y="24478"/>
                </a:cubicBezTo>
                <a:cubicBezTo>
                  <a:pt x="1245414" y="40426"/>
                  <a:pt x="1253256" y="61937"/>
                  <a:pt x="1253786" y="89011"/>
                </a:cubicBezTo>
                <a:cubicBezTo>
                  <a:pt x="1253256" y="111211"/>
                  <a:pt x="1245414" y="129755"/>
                  <a:pt x="1230261" y="144643"/>
                </a:cubicBezTo>
                <a:cubicBezTo>
                  <a:pt x="1215108" y="159531"/>
                  <a:pt x="1195822" y="167266"/>
                  <a:pt x="1172404" y="167849"/>
                </a:cubicBezTo>
                <a:lnTo>
                  <a:pt x="704460" y="167849"/>
                </a:lnTo>
                <a:lnTo>
                  <a:pt x="704460" y="1681038"/>
                </a:lnTo>
                <a:cubicBezTo>
                  <a:pt x="704036" y="1704457"/>
                  <a:pt x="695983" y="1723743"/>
                  <a:pt x="680300" y="1738896"/>
                </a:cubicBezTo>
                <a:cubicBezTo>
                  <a:pt x="664616" y="1754049"/>
                  <a:pt x="643848" y="1761890"/>
                  <a:pt x="617992" y="1762420"/>
                </a:cubicBezTo>
                <a:cubicBezTo>
                  <a:pt x="595686" y="1761890"/>
                  <a:pt x="576718" y="1754049"/>
                  <a:pt x="561088" y="1738896"/>
                </a:cubicBezTo>
                <a:cubicBezTo>
                  <a:pt x="545459" y="1723743"/>
                  <a:pt x="537299" y="1704457"/>
                  <a:pt x="536610" y="1681038"/>
                </a:cubicBezTo>
                <a:lnTo>
                  <a:pt x="536610" y="167849"/>
                </a:lnTo>
                <a:lnTo>
                  <a:pt x="81382" y="167849"/>
                </a:lnTo>
                <a:cubicBezTo>
                  <a:pt x="57964" y="167373"/>
                  <a:pt x="38678" y="159425"/>
                  <a:pt x="23525" y="144007"/>
                </a:cubicBezTo>
                <a:cubicBezTo>
                  <a:pt x="8372" y="128589"/>
                  <a:pt x="530" y="108562"/>
                  <a:pt x="0" y="83925"/>
                </a:cubicBezTo>
                <a:cubicBezTo>
                  <a:pt x="530" y="59288"/>
                  <a:pt x="8372" y="39260"/>
                  <a:pt x="23525" y="23842"/>
                </a:cubicBezTo>
                <a:cubicBezTo>
                  <a:pt x="38678" y="8424"/>
                  <a:pt x="57964" y="477"/>
                  <a:pt x="81382" y="0"/>
                </a:cubicBezTo>
                <a:close/>
              </a:path>
            </a:pathLst>
          </a:custGeom>
          <a:gradFill>
            <a:gsLst>
              <a:gs pos="18000">
                <a:srgbClr val="55AADC"/>
              </a:gs>
              <a:gs pos="100000">
                <a:srgbClr val="F11189"/>
              </a:gs>
            </a:gsLst>
            <a:lin ang="2700000" scaled="0"/>
          </a:gradFill>
          <a:ln w="6350">
            <a:solidFill>
              <a:srgbClr val="DB854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25" name="矩形 24">
            <a:extLst>
              <a:ext uri="{FF2B5EF4-FFF2-40B4-BE49-F238E27FC236}">
                <a16:creationId xmlns:a16="http://schemas.microsoft.com/office/drawing/2014/main" xmlns="" id="{E57441F3-1AC9-4C4A-9301-D38034BE9580}"/>
              </a:ext>
            </a:extLst>
          </p:cNvPr>
          <p:cNvSpPr/>
          <p:nvPr/>
        </p:nvSpPr>
        <p:spPr>
          <a:xfrm>
            <a:off x="2750798" y="2120527"/>
            <a:ext cx="2720594" cy="1184940"/>
          </a:xfrm>
          <a:prstGeom prst="rect">
            <a:avLst/>
          </a:prstGeom>
        </p:spPr>
        <p:txBody>
          <a:bodyPr wrap="square">
            <a:spAutoFit/>
          </a:bodyPr>
          <a:lstStyle/>
          <a:p>
            <a:pPr>
              <a:lnSpc>
                <a:spcPct val="150000"/>
              </a:lnSpc>
              <a:spcAft>
                <a:spcPts val="600"/>
              </a:spcAft>
            </a:pPr>
            <a:r>
              <a:rPr lang="en-US" altLang="zh-CN" sz="2000" dirty="0">
                <a:solidFill>
                  <a:schemeClr val="bg1"/>
                </a:solidFill>
                <a:cs typeface="+mn-ea"/>
                <a:sym typeface="+mn-lt"/>
              </a:rPr>
              <a:t>STRENGHTS</a:t>
            </a:r>
            <a:r>
              <a:rPr lang="zh-CN" altLang="en-US" sz="2000" dirty="0">
                <a:solidFill>
                  <a:schemeClr val="bg1"/>
                </a:solidFill>
                <a:cs typeface="+mn-ea"/>
                <a:sym typeface="+mn-lt"/>
              </a:rPr>
              <a:t>（优势）</a:t>
            </a:r>
            <a:endParaRPr lang="en-US" altLang="zh-CN" sz="2000" dirty="0">
              <a:solidFill>
                <a:schemeClr val="bg1"/>
              </a:solidFill>
              <a:cs typeface="+mn-ea"/>
              <a:sym typeface="+mn-lt"/>
            </a:endParaRPr>
          </a:p>
          <a:p>
            <a:pPr>
              <a:lnSpc>
                <a:spcPct val="150000"/>
              </a:lnSpc>
              <a:spcAft>
                <a:spcPts val="600"/>
              </a:spcAft>
            </a:pPr>
            <a:r>
              <a:rPr lang="zh-CN" altLang="en-US" sz="1200" dirty="0">
                <a:solidFill>
                  <a:schemeClr val="bg1"/>
                </a:solidFill>
                <a:cs typeface="+mn-ea"/>
                <a:sym typeface="+mn-lt"/>
              </a:rPr>
              <a:t>请在此输入文字内容，请在此输入文字内容，请在此输入文字内容。</a:t>
            </a:r>
            <a:endParaRPr lang="en-US" altLang="zh-CN" sz="1200" dirty="0">
              <a:solidFill>
                <a:schemeClr val="bg1"/>
              </a:solidFill>
              <a:cs typeface="+mn-ea"/>
              <a:sym typeface="+mn-lt"/>
            </a:endParaRPr>
          </a:p>
        </p:txBody>
      </p:sp>
      <p:sp>
        <p:nvSpPr>
          <p:cNvPr id="26" name="矩形 25">
            <a:extLst>
              <a:ext uri="{FF2B5EF4-FFF2-40B4-BE49-F238E27FC236}">
                <a16:creationId xmlns:a16="http://schemas.microsoft.com/office/drawing/2014/main" xmlns="" id="{B5D7E0E4-B88B-4CF9-8480-7C454585AA78}"/>
              </a:ext>
            </a:extLst>
          </p:cNvPr>
          <p:cNvSpPr/>
          <p:nvPr/>
        </p:nvSpPr>
        <p:spPr>
          <a:xfrm>
            <a:off x="8412885" y="2237040"/>
            <a:ext cx="2720594" cy="1184940"/>
          </a:xfrm>
          <a:prstGeom prst="rect">
            <a:avLst/>
          </a:prstGeom>
        </p:spPr>
        <p:txBody>
          <a:bodyPr wrap="square">
            <a:spAutoFit/>
          </a:bodyPr>
          <a:lstStyle/>
          <a:p>
            <a:pPr>
              <a:lnSpc>
                <a:spcPct val="150000"/>
              </a:lnSpc>
              <a:spcAft>
                <a:spcPts val="600"/>
              </a:spcAft>
            </a:pPr>
            <a:r>
              <a:rPr lang="en-US" altLang="zh-CN" sz="2000" dirty="0">
                <a:solidFill>
                  <a:schemeClr val="bg1"/>
                </a:solidFill>
                <a:cs typeface="+mn-ea"/>
                <a:sym typeface="+mn-lt"/>
              </a:rPr>
              <a:t>WEAKNESSES</a:t>
            </a:r>
            <a:r>
              <a:rPr lang="zh-CN" altLang="en-US" sz="2000" dirty="0">
                <a:solidFill>
                  <a:schemeClr val="bg1"/>
                </a:solidFill>
                <a:cs typeface="+mn-ea"/>
                <a:sym typeface="+mn-lt"/>
              </a:rPr>
              <a:t>（劣势）</a:t>
            </a:r>
            <a:endParaRPr lang="en-US" altLang="zh-CN" sz="1400" dirty="0">
              <a:solidFill>
                <a:schemeClr val="bg1"/>
              </a:solidFill>
              <a:cs typeface="+mn-ea"/>
              <a:sym typeface="+mn-lt"/>
            </a:endParaRPr>
          </a:p>
          <a:p>
            <a:pPr>
              <a:lnSpc>
                <a:spcPct val="150000"/>
              </a:lnSpc>
              <a:spcAft>
                <a:spcPts val="600"/>
              </a:spcAft>
            </a:pPr>
            <a:r>
              <a:rPr lang="zh-CN" altLang="en-US" sz="1200" dirty="0">
                <a:solidFill>
                  <a:schemeClr val="bg1"/>
                </a:solidFill>
                <a:cs typeface="+mn-ea"/>
                <a:sym typeface="+mn-lt"/>
              </a:rPr>
              <a:t>请在此输入文字内容，请在此输入文字内容，请在此输入文字内容</a:t>
            </a:r>
            <a:r>
              <a:rPr lang="zh-CN" altLang="en-US" sz="1000" dirty="0">
                <a:solidFill>
                  <a:schemeClr val="bg1"/>
                </a:solidFill>
                <a:cs typeface="+mn-ea"/>
                <a:sym typeface="+mn-lt"/>
              </a:rPr>
              <a:t>。</a:t>
            </a:r>
            <a:endParaRPr lang="en-US" altLang="zh-CN" sz="1000" dirty="0">
              <a:solidFill>
                <a:schemeClr val="bg1"/>
              </a:solidFill>
              <a:cs typeface="+mn-ea"/>
              <a:sym typeface="+mn-lt"/>
            </a:endParaRPr>
          </a:p>
        </p:txBody>
      </p:sp>
      <p:sp>
        <p:nvSpPr>
          <p:cNvPr id="27" name="矩形 26">
            <a:extLst>
              <a:ext uri="{FF2B5EF4-FFF2-40B4-BE49-F238E27FC236}">
                <a16:creationId xmlns:a16="http://schemas.microsoft.com/office/drawing/2014/main" xmlns="" id="{E3A8B750-AB0D-4784-A7B8-BA2BABD2B539}"/>
              </a:ext>
            </a:extLst>
          </p:cNvPr>
          <p:cNvSpPr/>
          <p:nvPr/>
        </p:nvSpPr>
        <p:spPr>
          <a:xfrm>
            <a:off x="2750798" y="4916869"/>
            <a:ext cx="2720594" cy="1613968"/>
          </a:xfrm>
          <a:prstGeom prst="rect">
            <a:avLst/>
          </a:prstGeom>
        </p:spPr>
        <p:txBody>
          <a:bodyPr wrap="square">
            <a:spAutoFit/>
          </a:bodyPr>
          <a:lstStyle/>
          <a:p>
            <a:pPr>
              <a:lnSpc>
                <a:spcPct val="150000"/>
              </a:lnSpc>
              <a:spcAft>
                <a:spcPts val="600"/>
              </a:spcAft>
            </a:pPr>
            <a:r>
              <a:rPr lang="en-US" altLang="zh-CN" sz="2000" dirty="0">
                <a:solidFill>
                  <a:schemeClr val="bg1"/>
                </a:solidFill>
                <a:cs typeface="+mn-ea"/>
                <a:sym typeface="+mn-lt"/>
              </a:rPr>
              <a:t>OPPORTUNITIES</a:t>
            </a:r>
            <a:r>
              <a:rPr lang="zh-CN" altLang="en-US" sz="2000" dirty="0">
                <a:solidFill>
                  <a:schemeClr val="bg1"/>
                </a:solidFill>
                <a:cs typeface="+mn-ea"/>
                <a:sym typeface="+mn-lt"/>
              </a:rPr>
              <a:t>（机会</a:t>
            </a:r>
            <a:endParaRPr lang="en-US" altLang="zh-CN" sz="2000" dirty="0">
              <a:solidFill>
                <a:schemeClr val="bg1"/>
              </a:solidFill>
              <a:cs typeface="+mn-ea"/>
              <a:sym typeface="+mn-lt"/>
            </a:endParaRPr>
          </a:p>
          <a:p>
            <a:pPr>
              <a:lnSpc>
                <a:spcPct val="150000"/>
              </a:lnSpc>
              <a:spcAft>
                <a:spcPts val="600"/>
              </a:spcAft>
            </a:pPr>
            <a:r>
              <a:rPr lang="zh-CN" altLang="en-US" sz="1200" dirty="0">
                <a:solidFill>
                  <a:schemeClr val="bg1"/>
                </a:solidFill>
                <a:cs typeface="+mn-ea"/>
                <a:sym typeface="+mn-lt"/>
              </a:rPr>
              <a:t>请在此输入文字内容，请在此输入文字内容，请在此输入文字内容。</a:t>
            </a:r>
            <a:endParaRPr lang="en-US" altLang="zh-CN" sz="1200" dirty="0">
              <a:solidFill>
                <a:schemeClr val="bg1"/>
              </a:solidFill>
              <a:cs typeface="+mn-ea"/>
              <a:sym typeface="+mn-lt"/>
            </a:endParaRPr>
          </a:p>
        </p:txBody>
      </p:sp>
      <p:sp>
        <p:nvSpPr>
          <p:cNvPr id="28" name="矩形 27">
            <a:extLst>
              <a:ext uri="{FF2B5EF4-FFF2-40B4-BE49-F238E27FC236}">
                <a16:creationId xmlns:a16="http://schemas.microsoft.com/office/drawing/2014/main" xmlns="" id="{32A3BD4C-5C6C-4981-8548-70F31F881091}"/>
              </a:ext>
            </a:extLst>
          </p:cNvPr>
          <p:cNvSpPr/>
          <p:nvPr/>
        </p:nvSpPr>
        <p:spPr>
          <a:xfrm>
            <a:off x="8412885" y="4918940"/>
            <a:ext cx="2720594" cy="1184940"/>
          </a:xfrm>
          <a:prstGeom prst="rect">
            <a:avLst/>
          </a:prstGeom>
        </p:spPr>
        <p:txBody>
          <a:bodyPr wrap="square">
            <a:spAutoFit/>
          </a:bodyPr>
          <a:lstStyle/>
          <a:p>
            <a:pPr>
              <a:lnSpc>
                <a:spcPct val="150000"/>
              </a:lnSpc>
              <a:spcAft>
                <a:spcPts val="600"/>
              </a:spcAft>
            </a:pPr>
            <a:r>
              <a:rPr lang="en-US" altLang="zh-CN" sz="2000" dirty="0">
                <a:solidFill>
                  <a:schemeClr val="bg1"/>
                </a:solidFill>
                <a:cs typeface="+mn-ea"/>
                <a:sym typeface="+mn-lt"/>
              </a:rPr>
              <a:t>THREATSS</a:t>
            </a:r>
            <a:r>
              <a:rPr lang="zh-CN" altLang="en-US" sz="2000" dirty="0">
                <a:solidFill>
                  <a:schemeClr val="bg1"/>
                </a:solidFill>
                <a:cs typeface="+mn-ea"/>
                <a:sym typeface="+mn-lt"/>
              </a:rPr>
              <a:t>（风险</a:t>
            </a:r>
            <a:r>
              <a:rPr lang="zh-CN" altLang="en-US" sz="1400" dirty="0">
                <a:solidFill>
                  <a:schemeClr val="bg1"/>
                </a:solidFill>
                <a:cs typeface="+mn-ea"/>
                <a:sym typeface="+mn-lt"/>
              </a:rPr>
              <a:t>）</a:t>
            </a:r>
            <a:endParaRPr lang="en-US" altLang="zh-CN" sz="1400" dirty="0">
              <a:solidFill>
                <a:schemeClr val="bg1"/>
              </a:solidFill>
              <a:cs typeface="+mn-ea"/>
              <a:sym typeface="+mn-lt"/>
            </a:endParaRPr>
          </a:p>
          <a:p>
            <a:pPr>
              <a:lnSpc>
                <a:spcPct val="150000"/>
              </a:lnSpc>
              <a:spcAft>
                <a:spcPts val="600"/>
              </a:spcAft>
            </a:pPr>
            <a:r>
              <a:rPr lang="zh-CN" altLang="en-US" sz="1200" dirty="0">
                <a:solidFill>
                  <a:schemeClr val="bg1"/>
                </a:solidFill>
                <a:cs typeface="+mn-ea"/>
                <a:sym typeface="+mn-lt"/>
              </a:rPr>
              <a:t>请在此输入文字内容，请在此输入文字内容，请在此输入文字内容。</a:t>
            </a:r>
            <a:endParaRPr lang="en-US" altLang="zh-CN" sz="1200" dirty="0">
              <a:solidFill>
                <a:schemeClr val="bg1"/>
              </a:solidFill>
              <a:cs typeface="+mn-ea"/>
              <a:sym typeface="+mn-lt"/>
            </a:endParaRPr>
          </a:p>
        </p:txBody>
      </p:sp>
    </p:spTree>
    <p:extLst>
      <p:ext uri="{BB962C8B-B14F-4D97-AF65-F5344CB8AC3E}">
        <p14:creationId xmlns:p14="http://schemas.microsoft.com/office/powerpoint/2010/main" val="3779139997"/>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grpId="0" nodeType="click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fade">
                                      <p:cBhvr>
                                        <p:cTn id="14" dur="1000"/>
                                        <p:tgtEl>
                                          <p:spTgt spid="23"/>
                                        </p:tgtEl>
                                      </p:cBhvr>
                                    </p:animEffect>
                                    <p:anim calcmode="lin" valueType="num">
                                      <p:cBhvr>
                                        <p:cTn id="15" dur="1000" fill="hold"/>
                                        <p:tgtEl>
                                          <p:spTgt spid="23"/>
                                        </p:tgtEl>
                                        <p:attrNameLst>
                                          <p:attrName>ppt_x</p:attrName>
                                        </p:attrNameLst>
                                      </p:cBhvr>
                                      <p:tavLst>
                                        <p:tav tm="0">
                                          <p:val>
                                            <p:strVal val="#ppt_x"/>
                                          </p:val>
                                        </p:tav>
                                        <p:tav tm="100000">
                                          <p:val>
                                            <p:strVal val="#ppt_x"/>
                                          </p:val>
                                        </p:tav>
                                      </p:tavLst>
                                    </p:anim>
                                    <p:anim calcmode="lin" valueType="num">
                                      <p:cBhvr>
                                        <p:cTn id="16" dur="1000" fill="hold"/>
                                        <p:tgtEl>
                                          <p:spTgt spid="23"/>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1000"/>
                                        <p:tgtEl>
                                          <p:spTgt spid="20"/>
                                        </p:tgtEl>
                                      </p:cBhvr>
                                    </p:animEffect>
                                    <p:anim calcmode="lin" valueType="num">
                                      <p:cBhvr>
                                        <p:cTn id="20" dur="1000" fill="hold"/>
                                        <p:tgtEl>
                                          <p:spTgt spid="20"/>
                                        </p:tgtEl>
                                        <p:attrNameLst>
                                          <p:attrName>ppt_x</p:attrName>
                                        </p:attrNameLst>
                                      </p:cBhvr>
                                      <p:tavLst>
                                        <p:tav tm="0">
                                          <p:val>
                                            <p:strVal val="#ppt_x"/>
                                          </p:val>
                                        </p:tav>
                                        <p:tav tm="100000">
                                          <p:val>
                                            <p:strVal val="#ppt_x"/>
                                          </p:val>
                                        </p:tav>
                                      </p:tavLst>
                                    </p:anim>
                                    <p:anim calcmode="lin" valueType="num">
                                      <p:cBhvr>
                                        <p:cTn id="21" dur="1000" fill="hold"/>
                                        <p:tgtEl>
                                          <p:spTgt spid="20"/>
                                        </p:tgtEl>
                                        <p:attrNameLst>
                                          <p:attrName>ppt_y</p:attrName>
                                        </p:attrNameLst>
                                      </p:cBhvr>
                                      <p:tavLst>
                                        <p:tav tm="0">
                                          <p:val>
                                            <p:strVal val="#ppt_y+.1"/>
                                          </p:val>
                                        </p:tav>
                                        <p:tav tm="100000">
                                          <p:val>
                                            <p:strVal val="#ppt_y"/>
                                          </p:val>
                                        </p:tav>
                                      </p:tavLst>
                                    </p:anim>
                                  </p:childTnLst>
                                </p:cTn>
                              </p:par>
                              <p:par>
                                <p:cTn id="22" presetID="2" presetClass="entr" presetSubtype="2" fill="hold" grpId="0" nodeType="withEffect">
                                  <p:stCondLst>
                                    <p:cond delay="500"/>
                                  </p:stCondLst>
                                  <p:childTnLst>
                                    <p:set>
                                      <p:cBhvr>
                                        <p:cTn id="23" dur="1" fill="hold">
                                          <p:stCondLst>
                                            <p:cond delay="0"/>
                                          </p:stCondLst>
                                        </p:cTn>
                                        <p:tgtEl>
                                          <p:spTgt spid="25"/>
                                        </p:tgtEl>
                                        <p:attrNameLst>
                                          <p:attrName>style.visibility</p:attrName>
                                        </p:attrNameLst>
                                      </p:cBhvr>
                                      <p:to>
                                        <p:strVal val="visible"/>
                                      </p:to>
                                    </p:set>
                                    <p:anim calcmode="lin" valueType="num">
                                      <p:cBhvr additive="base">
                                        <p:cTn id="24" dur="500" fill="hold"/>
                                        <p:tgtEl>
                                          <p:spTgt spid="25"/>
                                        </p:tgtEl>
                                        <p:attrNameLst>
                                          <p:attrName>ppt_x</p:attrName>
                                        </p:attrNameLst>
                                      </p:cBhvr>
                                      <p:tavLst>
                                        <p:tav tm="0">
                                          <p:val>
                                            <p:strVal val="1+#ppt_w/2"/>
                                          </p:val>
                                        </p:tav>
                                        <p:tav tm="100000">
                                          <p:val>
                                            <p:strVal val="#ppt_x"/>
                                          </p:val>
                                        </p:tav>
                                      </p:tavLst>
                                    </p:anim>
                                    <p:anim calcmode="lin" valueType="num">
                                      <p:cBhvr additive="base">
                                        <p:cTn id="25" dur="500" fill="hold"/>
                                        <p:tgtEl>
                                          <p:spTgt spid="25"/>
                                        </p:tgtEl>
                                        <p:attrNameLst>
                                          <p:attrName>ppt_y</p:attrName>
                                        </p:attrNameLst>
                                      </p:cBhvr>
                                      <p:tavLst>
                                        <p:tav tm="0">
                                          <p:val>
                                            <p:strVal val="#ppt_y"/>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7" presetClass="entr" presetSubtype="0" fill="hold" grpId="0" nodeType="clickEffect">
                                  <p:stCondLst>
                                    <p:cond delay="0"/>
                                  </p:stCondLst>
                                  <p:childTnLst>
                                    <p:set>
                                      <p:cBhvr>
                                        <p:cTn id="29" dur="1" fill="hold">
                                          <p:stCondLst>
                                            <p:cond delay="0"/>
                                          </p:stCondLst>
                                        </p:cTn>
                                        <p:tgtEl>
                                          <p:spTgt spid="21"/>
                                        </p:tgtEl>
                                        <p:attrNameLst>
                                          <p:attrName>style.visibility</p:attrName>
                                        </p:attrNameLst>
                                      </p:cBhvr>
                                      <p:to>
                                        <p:strVal val="visible"/>
                                      </p:to>
                                    </p:set>
                                    <p:animEffect transition="in" filter="fade">
                                      <p:cBhvr>
                                        <p:cTn id="30" dur="1000"/>
                                        <p:tgtEl>
                                          <p:spTgt spid="21"/>
                                        </p:tgtEl>
                                      </p:cBhvr>
                                    </p:animEffect>
                                    <p:anim calcmode="lin" valueType="num">
                                      <p:cBhvr>
                                        <p:cTn id="31" dur="1000" fill="hold"/>
                                        <p:tgtEl>
                                          <p:spTgt spid="21"/>
                                        </p:tgtEl>
                                        <p:attrNameLst>
                                          <p:attrName>ppt_x</p:attrName>
                                        </p:attrNameLst>
                                      </p:cBhvr>
                                      <p:tavLst>
                                        <p:tav tm="0">
                                          <p:val>
                                            <p:strVal val="#ppt_x"/>
                                          </p:val>
                                        </p:tav>
                                        <p:tav tm="100000">
                                          <p:val>
                                            <p:strVal val="#ppt_x"/>
                                          </p:val>
                                        </p:tav>
                                      </p:tavLst>
                                    </p:anim>
                                    <p:anim calcmode="lin" valueType="num">
                                      <p:cBhvr>
                                        <p:cTn id="32" dur="1000" fill="hold"/>
                                        <p:tgtEl>
                                          <p:spTgt spid="21"/>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fade">
                                      <p:cBhvr>
                                        <p:cTn id="35" dur="1000"/>
                                        <p:tgtEl>
                                          <p:spTgt spid="17"/>
                                        </p:tgtEl>
                                      </p:cBhvr>
                                    </p:animEffect>
                                    <p:anim calcmode="lin" valueType="num">
                                      <p:cBhvr>
                                        <p:cTn id="36" dur="1000" fill="hold"/>
                                        <p:tgtEl>
                                          <p:spTgt spid="17"/>
                                        </p:tgtEl>
                                        <p:attrNameLst>
                                          <p:attrName>ppt_x</p:attrName>
                                        </p:attrNameLst>
                                      </p:cBhvr>
                                      <p:tavLst>
                                        <p:tav tm="0">
                                          <p:val>
                                            <p:strVal val="#ppt_x"/>
                                          </p:val>
                                        </p:tav>
                                        <p:tav tm="100000">
                                          <p:val>
                                            <p:strVal val="#ppt_x"/>
                                          </p:val>
                                        </p:tav>
                                      </p:tavLst>
                                    </p:anim>
                                    <p:anim calcmode="lin" valueType="num">
                                      <p:cBhvr>
                                        <p:cTn id="37" dur="1000" fill="hold"/>
                                        <p:tgtEl>
                                          <p:spTgt spid="17"/>
                                        </p:tgtEl>
                                        <p:attrNameLst>
                                          <p:attrName>ppt_y</p:attrName>
                                        </p:attrNameLst>
                                      </p:cBhvr>
                                      <p:tavLst>
                                        <p:tav tm="0">
                                          <p:val>
                                            <p:strVal val="#ppt_y+.1"/>
                                          </p:val>
                                        </p:tav>
                                        <p:tav tm="100000">
                                          <p:val>
                                            <p:strVal val="#ppt_y"/>
                                          </p:val>
                                        </p:tav>
                                      </p:tavLst>
                                    </p:anim>
                                  </p:childTnLst>
                                </p:cTn>
                              </p:par>
                              <p:par>
                                <p:cTn id="38" presetID="2" presetClass="entr" presetSubtype="2" fill="hold" grpId="0" nodeType="withEffect">
                                  <p:stCondLst>
                                    <p:cond delay="500"/>
                                  </p:stCondLst>
                                  <p:childTnLst>
                                    <p:set>
                                      <p:cBhvr>
                                        <p:cTn id="39" dur="1" fill="hold">
                                          <p:stCondLst>
                                            <p:cond delay="0"/>
                                          </p:stCondLst>
                                        </p:cTn>
                                        <p:tgtEl>
                                          <p:spTgt spid="26"/>
                                        </p:tgtEl>
                                        <p:attrNameLst>
                                          <p:attrName>style.visibility</p:attrName>
                                        </p:attrNameLst>
                                      </p:cBhvr>
                                      <p:to>
                                        <p:strVal val="visible"/>
                                      </p:to>
                                    </p:set>
                                    <p:anim calcmode="lin" valueType="num">
                                      <p:cBhvr additive="base">
                                        <p:cTn id="40" dur="500" fill="hold"/>
                                        <p:tgtEl>
                                          <p:spTgt spid="26"/>
                                        </p:tgtEl>
                                        <p:attrNameLst>
                                          <p:attrName>ppt_x</p:attrName>
                                        </p:attrNameLst>
                                      </p:cBhvr>
                                      <p:tavLst>
                                        <p:tav tm="0">
                                          <p:val>
                                            <p:strVal val="1+#ppt_w/2"/>
                                          </p:val>
                                        </p:tav>
                                        <p:tav tm="100000">
                                          <p:val>
                                            <p:strVal val="#ppt_x"/>
                                          </p:val>
                                        </p:tav>
                                      </p:tavLst>
                                    </p:anim>
                                    <p:anim calcmode="lin" valueType="num">
                                      <p:cBhvr additive="base">
                                        <p:cTn id="41" dur="500" fill="hold"/>
                                        <p:tgtEl>
                                          <p:spTgt spid="26"/>
                                        </p:tgtEl>
                                        <p:attrNameLst>
                                          <p:attrName>ppt_y</p:attrName>
                                        </p:attrNameLst>
                                      </p:cBhvr>
                                      <p:tavLst>
                                        <p:tav tm="0">
                                          <p:val>
                                            <p:strVal val="#ppt_y"/>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7" presetClass="entr" presetSubtype="0" fill="hold" grpId="0" nodeType="click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fade">
                                      <p:cBhvr>
                                        <p:cTn id="46" dur="1000"/>
                                        <p:tgtEl>
                                          <p:spTgt spid="22"/>
                                        </p:tgtEl>
                                      </p:cBhvr>
                                    </p:animEffect>
                                    <p:anim calcmode="lin" valueType="num">
                                      <p:cBhvr>
                                        <p:cTn id="47" dur="1000" fill="hold"/>
                                        <p:tgtEl>
                                          <p:spTgt spid="22"/>
                                        </p:tgtEl>
                                        <p:attrNameLst>
                                          <p:attrName>ppt_x</p:attrName>
                                        </p:attrNameLst>
                                      </p:cBhvr>
                                      <p:tavLst>
                                        <p:tav tm="0">
                                          <p:val>
                                            <p:strVal val="#ppt_x"/>
                                          </p:val>
                                        </p:tav>
                                        <p:tav tm="100000">
                                          <p:val>
                                            <p:strVal val="#ppt_x"/>
                                          </p:val>
                                        </p:tav>
                                      </p:tavLst>
                                    </p:anim>
                                    <p:anim calcmode="lin" valueType="num">
                                      <p:cBhvr>
                                        <p:cTn id="48" dur="1000" fill="hold"/>
                                        <p:tgtEl>
                                          <p:spTgt spid="22"/>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fade">
                                      <p:cBhvr>
                                        <p:cTn id="51" dur="1000"/>
                                        <p:tgtEl>
                                          <p:spTgt spid="18"/>
                                        </p:tgtEl>
                                      </p:cBhvr>
                                    </p:animEffect>
                                    <p:anim calcmode="lin" valueType="num">
                                      <p:cBhvr>
                                        <p:cTn id="52" dur="1000" fill="hold"/>
                                        <p:tgtEl>
                                          <p:spTgt spid="18"/>
                                        </p:tgtEl>
                                        <p:attrNameLst>
                                          <p:attrName>ppt_x</p:attrName>
                                        </p:attrNameLst>
                                      </p:cBhvr>
                                      <p:tavLst>
                                        <p:tav tm="0">
                                          <p:val>
                                            <p:strVal val="#ppt_x"/>
                                          </p:val>
                                        </p:tav>
                                        <p:tav tm="100000">
                                          <p:val>
                                            <p:strVal val="#ppt_x"/>
                                          </p:val>
                                        </p:tav>
                                      </p:tavLst>
                                    </p:anim>
                                    <p:anim calcmode="lin" valueType="num">
                                      <p:cBhvr>
                                        <p:cTn id="53" dur="1000" fill="hold"/>
                                        <p:tgtEl>
                                          <p:spTgt spid="18"/>
                                        </p:tgtEl>
                                        <p:attrNameLst>
                                          <p:attrName>ppt_y</p:attrName>
                                        </p:attrNameLst>
                                      </p:cBhvr>
                                      <p:tavLst>
                                        <p:tav tm="0">
                                          <p:val>
                                            <p:strVal val="#ppt_y+.1"/>
                                          </p:val>
                                        </p:tav>
                                        <p:tav tm="100000">
                                          <p:val>
                                            <p:strVal val="#ppt_y"/>
                                          </p:val>
                                        </p:tav>
                                      </p:tavLst>
                                    </p:anim>
                                  </p:childTnLst>
                                </p:cTn>
                              </p:par>
                              <p:par>
                                <p:cTn id="54" presetID="2" presetClass="entr" presetSubtype="2" fill="hold" grpId="0" nodeType="withEffect">
                                  <p:stCondLst>
                                    <p:cond delay="500"/>
                                  </p:stCondLst>
                                  <p:childTnLst>
                                    <p:set>
                                      <p:cBhvr>
                                        <p:cTn id="55" dur="1" fill="hold">
                                          <p:stCondLst>
                                            <p:cond delay="0"/>
                                          </p:stCondLst>
                                        </p:cTn>
                                        <p:tgtEl>
                                          <p:spTgt spid="27"/>
                                        </p:tgtEl>
                                        <p:attrNameLst>
                                          <p:attrName>style.visibility</p:attrName>
                                        </p:attrNameLst>
                                      </p:cBhvr>
                                      <p:to>
                                        <p:strVal val="visible"/>
                                      </p:to>
                                    </p:set>
                                    <p:anim calcmode="lin" valueType="num">
                                      <p:cBhvr additive="base">
                                        <p:cTn id="56" dur="500" fill="hold"/>
                                        <p:tgtEl>
                                          <p:spTgt spid="27"/>
                                        </p:tgtEl>
                                        <p:attrNameLst>
                                          <p:attrName>ppt_x</p:attrName>
                                        </p:attrNameLst>
                                      </p:cBhvr>
                                      <p:tavLst>
                                        <p:tav tm="0">
                                          <p:val>
                                            <p:strVal val="1+#ppt_w/2"/>
                                          </p:val>
                                        </p:tav>
                                        <p:tav tm="100000">
                                          <p:val>
                                            <p:strVal val="#ppt_x"/>
                                          </p:val>
                                        </p:tav>
                                      </p:tavLst>
                                    </p:anim>
                                    <p:anim calcmode="lin" valueType="num">
                                      <p:cBhvr additive="base">
                                        <p:cTn id="57" dur="500" fill="hold"/>
                                        <p:tgtEl>
                                          <p:spTgt spid="27"/>
                                        </p:tgtEl>
                                        <p:attrNameLst>
                                          <p:attrName>ppt_y</p:attrName>
                                        </p:attrNameLst>
                                      </p:cBhvr>
                                      <p:tavLst>
                                        <p:tav tm="0">
                                          <p:val>
                                            <p:strVal val="#ppt_y"/>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7" presetClass="entr" presetSubtype="0" fill="hold" grpId="0" nodeType="clickEffect">
                                  <p:stCondLst>
                                    <p:cond delay="0"/>
                                  </p:stCondLst>
                                  <p:childTnLst>
                                    <p:set>
                                      <p:cBhvr>
                                        <p:cTn id="61" dur="1" fill="hold">
                                          <p:stCondLst>
                                            <p:cond delay="0"/>
                                          </p:stCondLst>
                                        </p:cTn>
                                        <p:tgtEl>
                                          <p:spTgt spid="24"/>
                                        </p:tgtEl>
                                        <p:attrNameLst>
                                          <p:attrName>style.visibility</p:attrName>
                                        </p:attrNameLst>
                                      </p:cBhvr>
                                      <p:to>
                                        <p:strVal val="visible"/>
                                      </p:to>
                                    </p:set>
                                    <p:animEffect transition="in" filter="fade">
                                      <p:cBhvr>
                                        <p:cTn id="62" dur="1000"/>
                                        <p:tgtEl>
                                          <p:spTgt spid="24"/>
                                        </p:tgtEl>
                                      </p:cBhvr>
                                    </p:animEffect>
                                    <p:anim calcmode="lin" valueType="num">
                                      <p:cBhvr>
                                        <p:cTn id="63" dur="1000" fill="hold"/>
                                        <p:tgtEl>
                                          <p:spTgt spid="24"/>
                                        </p:tgtEl>
                                        <p:attrNameLst>
                                          <p:attrName>ppt_x</p:attrName>
                                        </p:attrNameLst>
                                      </p:cBhvr>
                                      <p:tavLst>
                                        <p:tav tm="0">
                                          <p:val>
                                            <p:strVal val="#ppt_x"/>
                                          </p:val>
                                        </p:tav>
                                        <p:tav tm="100000">
                                          <p:val>
                                            <p:strVal val="#ppt_x"/>
                                          </p:val>
                                        </p:tav>
                                      </p:tavLst>
                                    </p:anim>
                                    <p:anim calcmode="lin" valueType="num">
                                      <p:cBhvr>
                                        <p:cTn id="64" dur="1000" fill="hold"/>
                                        <p:tgtEl>
                                          <p:spTgt spid="24"/>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19"/>
                                        </p:tgtEl>
                                        <p:attrNameLst>
                                          <p:attrName>style.visibility</p:attrName>
                                        </p:attrNameLst>
                                      </p:cBhvr>
                                      <p:to>
                                        <p:strVal val="visible"/>
                                      </p:to>
                                    </p:set>
                                    <p:animEffect transition="in" filter="fade">
                                      <p:cBhvr>
                                        <p:cTn id="67" dur="1000"/>
                                        <p:tgtEl>
                                          <p:spTgt spid="19"/>
                                        </p:tgtEl>
                                      </p:cBhvr>
                                    </p:animEffect>
                                    <p:anim calcmode="lin" valueType="num">
                                      <p:cBhvr>
                                        <p:cTn id="68" dur="1000" fill="hold"/>
                                        <p:tgtEl>
                                          <p:spTgt spid="19"/>
                                        </p:tgtEl>
                                        <p:attrNameLst>
                                          <p:attrName>ppt_x</p:attrName>
                                        </p:attrNameLst>
                                      </p:cBhvr>
                                      <p:tavLst>
                                        <p:tav tm="0">
                                          <p:val>
                                            <p:strVal val="#ppt_x"/>
                                          </p:val>
                                        </p:tav>
                                        <p:tav tm="100000">
                                          <p:val>
                                            <p:strVal val="#ppt_x"/>
                                          </p:val>
                                        </p:tav>
                                      </p:tavLst>
                                    </p:anim>
                                    <p:anim calcmode="lin" valueType="num">
                                      <p:cBhvr>
                                        <p:cTn id="69" dur="1000" fill="hold"/>
                                        <p:tgtEl>
                                          <p:spTgt spid="19"/>
                                        </p:tgtEl>
                                        <p:attrNameLst>
                                          <p:attrName>ppt_y</p:attrName>
                                        </p:attrNameLst>
                                      </p:cBhvr>
                                      <p:tavLst>
                                        <p:tav tm="0">
                                          <p:val>
                                            <p:strVal val="#ppt_y+.1"/>
                                          </p:val>
                                        </p:tav>
                                        <p:tav tm="100000">
                                          <p:val>
                                            <p:strVal val="#ppt_y"/>
                                          </p:val>
                                        </p:tav>
                                      </p:tavLst>
                                    </p:anim>
                                  </p:childTnLst>
                                </p:cTn>
                              </p:par>
                              <p:par>
                                <p:cTn id="70" presetID="2" presetClass="entr" presetSubtype="2" fill="hold" grpId="0" nodeType="withEffect">
                                  <p:stCondLst>
                                    <p:cond delay="500"/>
                                  </p:stCondLst>
                                  <p:childTnLst>
                                    <p:set>
                                      <p:cBhvr>
                                        <p:cTn id="71" dur="1" fill="hold">
                                          <p:stCondLst>
                                            <p:cond delay="0"/>
                                          </p:stCondLst>
                                        </p:cTn>
                                        <p:tgtEl>
                                          <p:spTgt spid="28"/>
                                        </p:tgtEl>
                                        <p:attrNameLst>
                                          <p:attrName>style.visibility</p:attrName>
                                        </p:attrNameLst>
                                      </p:cBhvr>
                                      <p:to>
                                        <p:strVal val="visible"/>
                                      </p:to>
                                    </p:set>
                                    <p:anim calcmode="lin" valueType="num">
                                      <p:cBhvr additive="base">
                                        <p:cTn id="72" dur="500" fill="hold"/>
                                        <p:tgtEl>
                                          <p:spTgt spid="28"/>
                                        </p:tgtEl>
                                        <p:attrNameLst>
                                          <p:attrName>ppt_x</p:attrName>
                                        </p:attrNameLst>
                                      </p:cBhvr>
                                      <p:tavLst>
                                        <p:tav tm="0">
                                          <p:val>
                                            <p:strVal val="1+#ppt_w/2"/>
                                          </p:val>
                                        </p:tav>
                                        <p:tav tm="100000">
                                          <p:val>
                                            <p:strVal val="#ppt_x"/>
                                          </p:val>
                                        </p:tav>
                                      </p:tavLst>
                                    </p:anim>
                                    <p:anim calcmode="lin" valueType="num">
                                      <p:cBhvr additive="base">
                                        <p:cTn id="73" dur="5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7" grpId="0" animBg="1"/>
      <p:bldP spid="18" grpId="0" animBg="1"/>
      <p:bldP spid="19" grpId="0" animBg="1"/>
      <p:bldP spid="20" grpId="0" animBg="1"/>
      <p:bldP spid="21" grpId="0" animBg="1"/>
      <p:bldP spid="22" grpId="0" animBg="1"/>
      <p:bldP spid="23" grpId="0" animBg="1"/>
      <p:bldP spid="24" grpId="0" animBg="1"/>
      <p:bldP spid="25" grpId="0"/>
      <p:bldP spid="26" grpId="0"/>
      <p:bldP spid="27" grpId="0"/>
      <p:bldP spid="28" grpId="0"/>
    </p:bldLst>
  </p:timing>
</p:sld>
</file>

<file path=ppt/tags/tag1.xml><?xml version="1.0" encoding="utf-8"?>
<p:tagLst xmlns:a="http://schemas.openxmlformats.org/drawingml/2006/main" xmlns:r="http://schemas.openxmlformats.org/officeDocument/2006/relationships" xmlns:p="http://schemas.openxmlformats.org/presentationml/2006/main">
  <p:tag name="PA" val="v5.1.0"/>
</p:tagLst>
</file>

<file path=ppt/tags/tag2.xml><?xml version="1.0" encoding="utf-8"?>
<p:tagLst xmlns:a="http://schemas.openxmlformats.org/drawingml/2006/main" xmlns:r="http://schemas.openxmlformats.org/officeDocument/2006/relationships" xmlns:p="http://schemas.openxmlformats.org/presentationml/2006/main">
  <p:tag name="PA" val="v5.1.0"/>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giryg0vi">
      <a:majorFont>
        <a:latin typeface="微软雅黑" panose="020F0302020204030204"/>
        <a:ea typeface="微软雅黑"/>
        <a:cs typeface=""/>
      </a:majorFont>
      <a:minorFont>
        <a:latin typeface="微软雅黑" panose="020F0502020204030204"/>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3250</TotalTime>
  <Words>1533</Words>
  <Application>Microsoft Office PowerPoint</Application>
  <PresentationFormat>自定义</PresentationFormat>
  <Paragraphs>189</Paragraphs>
  <Slides>27</Slides>
  <Notes>0</Notes>
  <HiddenSlides>0</HiddenSlides>
  <MMClips>0</MMClips>
  <ScaleCrop>false</ScaleCrop>
  <HeadingPairs>
    <vt:vector size="6" baseType="variant">
      <vt:variant>
        <vt:lpstr>已用的字体</vt:lpstr>
      </vt:variant>
      <vt:variant>
        <vt:i4>15</vt:i4>
      </vt:variant>
      <vt:variant>
        <vt:lpstr>主题</vt:lpstr>
      </vt:variant>
      <vt:variant>
        <vt:i4>2</vt:i4>
      </vt:variant>
      <vt:variant>
        <vt:lpstr>幻灯片标题</vt:lpstr>
      </vt:variant>
      <vt:variant>
        <vt:i4>27</vt:i4>
      </vt:variant>
    </vt:vector>
  </HeadingPairs>
  <TitlesOfParts>
    <vt:vector size="44" baseType="lpstr">
      <vt:lpstr>Arial</vt:lpstr>
      <vt:lpstr>宋体</vt:lpstr>
      <vt:lpstr>Lato</vt:lpstr>
      <vt:lpstr>思源黑体</vt:lpstr>
      <vt:lpstr>Open Sans Light</vt:lpstr>
      <vt:lpstr>字魂35号-经典雅黑</vt:lpstr>
      <vt:lpstr>Lato Light</vt:lpstr>
      <vt:lpstr>思源黑体 CN Light</vt:lpstr>
      <vt:lpstr>字魂58号-创中黑</vt:lpstr>
      <vt:lpstr>微软雅黑</vt:lpstr>
      <vt:lpstr>字魂59号-创粗黑</vt:lpstr>
      <vt:lpstr>等线</vt:lpstr>
      <vt:lpstr>Wingdings</vt:lpstr>
      <vt:lpstr>等线 Light</vt:lpstr>
      <vt:lpstr>包图简圆体</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第一PPT</Manager>
  <Company>第一PPT，www.1ppt.com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未来科技</dc:title>
  <dc:creator>第一PPT</dc:creator>
  <cp:keywords>www.1ppt.com</cp:keywords>
  <dc:description>www.1ppt.com</dc:description>
  <cp:lastModifiedBy>Windows User</cp:lastModifiedBy>
  <cp:revision>183</cp:revision>
  <dcterms:created xsi:type="dcterms:W3CDTF">2019-07-04T08:14:45Z</dcterms:created>
  <dcterms:modified xsi:type="dcterms:W3CDTF">2021-04-23T13:03:44Z</dcterms:modified>
</cp:coreProperties>
</file>

<file path=docProps/thumbnail.jpeg>
</file>